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0" r:id="rId4"/>
    <p:sldMasterId id="2147483688" r:id="rId5"/>
    <p:sldMasterId id="2147483700" r:id="rId6"/>
    <p:sldMasterId id="2147483712" r:id="rId7"/>
    <p:sldMasterId id="2147483736" r:id="rId8"/>
    <p:sldMasterId id="2147483760" r:id="rId9"/>
  </p:sldMasterIdLst>
  <p:notesMasterIdLst>
    <p:notesMasterId r:id="rId36"/>
  </p:notesMasterIdLst>
  <p:sldIdLst>
    <p:sldId id="292" r:id="rId10"/>
    <p:sldId id="283" r:id="rId11"/>
    <p:sldId id="284" r:id="rId12"/>
    <p:sldId id="264" r:id="rId13"/>
    <p:sldId id="278" r:id="rId14"/>
    <p:sldId id="290" r:id="rId15"/>
    <p:sldId id="322" r:id="rId16"/>
    <p:sldId id="323" r:id="rId17"/>
    <p:sldId id="324" r:id="rId18"/>
    <p:sldId id="288" r:id="rId19"/>
    <p:sldId id="291" r:id="rId20"/>
    <p:sldId id="293" r:id="rId21"/>
    <p:sldId id="320" r:id="rId22"/>
    <p:sldId id="295" r:id="rId23"/>
    <p:sldId id="319" r:id="rId24"/>
    <p:sldId id="294" r:id="rId25"/>
    <p:sldId id="317" r:id="rId26"/>
    <p:sldId id="318" r:id="rId27"/>
    <p:sldId id="321" r:id="rId28"/>
    <p:sldId id="310" r:id="rId29"/>
    <p:sldId id="311" r:id="rId30"/>
    <p:sldId id="312" r:id="rId31"/>
    <p:sldId id="313" r:id="rId32"/>
    <p:sldId id="314" r:id="rId33"/>
    <p:sldId id="315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67B"/>
    <a:srgbClr val="CC6666"/>
    <a:srgbClr val="616C8F"/>
    <a:srgbClr val="820404"/>
    <a:srgbClr val="F5C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75789" autoAdjust="0"/>
  </p:normalViewPr>
  <p:slideViewPr>
    <p:cSldViewPr>
      <p:cViewPr varScale="1">
        <p:scale>
          <a:sx n="82" d="100"/>
          <a:sy n="82" d="100"/>
        </p:scale>
        <p:origin x="6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DD359-4ABC-4207-9482-74C1F923D27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2A1A08A-7A61-49D5-9BDC-F0060883DDD2}">
      <dgm:prSet phldrT="[Text]" custT="1"/>
      <dgm:spPr/>
      <dgm:t>
        <a:bodyPr/>
        <a:lstStyle/>
        <a:p>
          <a:endParaRPr lang="en-US" sz="2400" dirty="0" smtClean="0"/>
        </a:p>
        <a:p>
          <a:r>
            <a:rPr lang="en-US" sz="2400" b="1" dirty="0" smtClean="0"/>
            <a:t>Self-Study </a:t>
          </a:r>
          <a:r>
            <a:rPr lang="en-US" sz="2400" dirty="0" smtClean="0"/>
            <a:t>– Institution Evaluates Attainment of Standards</a:t>
          </a:r>
          <a:endParaRPr lang="en-US" sz="2400" dirty="0"/>
        </a:p>
      </dgm:t>
    </dgm:pt>
    <dgm:pt modelId="{AB981BE9-8F68-4898-A135-F70039DC84BF}" type="parTrans" cxnId="{F003E902-AAF3-45D9-9E13-1B42EC759907}">
      <dgm:prSet/>
      <dgm:spPr/>
      <dgm:t>
        <a:bodyPr/>
        <a:lstStyle/>
        <a:p>
          <a:endParaRPr lang="en-US"/>
        </a:p>
      </dgm:t>
    </dgm:pt>
    <dgm:pt modelId="{AE3DBB9A-857F-47E1-9DE8-A7EC6CB52BCC}" type="sibTrans" cxnId="{F003E902-AAF3-45D9-9E13-1B42EC759907}">
      <dgm:prSet/>
      <dgm:spPr/>
      <dgm:t>
        <a:bodyPr/>
        <a:lstStyle/>
        <a:p>
          <a:endParaRPr lang="en-US"/>
        </a:p>
      </dgm:t>
    </dgm:pt>
    <dgm:pt modelId="{176780F5-C291-486D-9285-5E118934CA42}">
      <dgm:prSet phldrT="[Text]" custT="1"/>
      <dgm:spPr/>
      <dgm:t>
        <a:bodyPr/>
        <a:lstStyle/>
        <a:p>
          <a:r>
            <a:rPr lang="en-US" sz="2400" b="1" dirty="0" smtClean="0"/>
            <a:t>Peer Review </a:t>
          </a:r>
          <a:r>
            <a:rPr lang="en-US" sz="2400" dirty="0" smtClean="0"/>
            <a:t>– Evaluation Team Visit</a:t>
          </a:r>
          <a:endParaRPr lang="en-US" sz="2400" dirty="0"/>
        </a:p>
      </dgm:t>
    </dgm:pt>
    <dgm:pt modelId="{1D3A209A-F425-4690-B03D-CEC90295718A}" type="parTrans" cxnId="{0B8B304B-AF73-4D6A-8064-694C5EF982A5}">
      <dgm:prSet/>
      <dgm:spPr/>
      <dgm:t>
        <a:bodyPr/>
        <a:lstStyle/>
        <a:p>
          <a:endParaRPr lang="en-US"/>
        </a:p>
      </dgm:t>
    </dgm:pt>
    <dgm:pt modelId="{9F94AB40-417A-4971-B8FA-8AC0291F25E8}" type="sibTrans" cxnId="{0B8B304B-AF73-4D6A-8064-694C5EF982A5}">
      <dgm:prSet/>
      <dgm:spPr/>
      <dgm:t>
        <a:bodyPr/>
        <a:lstStyle/>
        <a:p>
          <a:endParaRPr lang="en-US"/>
        </a:p>
      </dgm:t>
    </dgm:pt>
    <dgm:pt modelId="{3860E7B7-D686-4DBB-A809-B90908A9C1C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 </a:t>
          </a:r>
          <a:r>
            <a:rPr lang="en-US" sz="2400" b="1" dirty="0" smtClean="0"/>
            <a:t>Recommendation</a:t>
          </a:r>
          <a:r>
            <a:rPr lang="en-US" sz="2400" dirty="0" smtClean="0"/>
            <a:t> from the Accrediting Commission for Community and Junior Colleges (ACCJC)</a:t>
          </a:r>
          <a:endParaRPr lang="en-US" sz="2400" dirty="0"/>
        </a:p>
      </dgm:t>
    </dgm:pt>
    <dgm:pt modelId="{3D2A6B02-AA67-4AC8-BF2C-65EB307CF63F}" type="parTrans" cxnId="{F1ED7497-C6D2-4D6C-8769-1AF4A7A47885}">
      <dgm:prSet/>
      <dgm:spPr/>
      <dgm:t>
        <a:bodyPr/>
        <a:lstStyle/>
        <a:p>
          <a:endParaRPr lang="en-US"/>
        </a:p>
      </dgm:t>
    </dgm:pt>
    <dgm:pt modelId="{BD7E3F9B-7C65-4492-9296-D6709B73979E}" type="sibTrans" cxnId="{F1ED7497-C6D2-4D6C-8769-1AF4A7A47885}">
      <dgm:prSet/>
      <dgm:spPr/>
      <dgm:t>
        <a:bodyPr/>
        <a:lstStyle/>
        <a:p>
          <a:endParaRPr lang="en-US"/>
        </a:p>
      </dgm:t>
    </dgm:pt>
    <dgm:pt modelId="{01D8F8C6-D208-44E6-9CBA-B27997C189E1}" type="pres">
      <dgm:prSet presAssocID="{BD2DD359-4ABC-4207-9482-74C1F923D27B}" presName="arrowDiagram" presStyleCnt="0">
        <dgm:presLayoutVars>
          <dgm:chMax val="5"/>
          <dgm:dir/>
          <dgm:resizeHandles val="exact"/>
        </dgm:presLayoutVars>
      </dgm:prSet>
      <dgm:spPr/>
    </dgm:pt>
    <dgm:pt modelId="{578D592A-6600-44A7-A759-000EFCB7EA16}" type="pres">
      <dgm:prSet presAssocID="{BD2DD359-4ABC-4207-9482-74C1F923D27B}" presName="arrow" presStyleLbl="bgShp" presStyleIdx="0" presStyleCnt="1" custScaleY="80939" custLinFactNeighborX="602" custLinFactNeighborY="-14295"/>
      <dgm:spPr/>
    </dgm:pt>
    <dgm:pt modelId="{5BCBD78E-C07E-401D-AFA8-44908CDB99BF}" type="pres">
      <dgm:prSet presAssocID="{BD2DD359-4ABC-4207-9482-74C1F923D27B}" presName="arrowDiagram3" presStyleCnt="0"/>
      <dgm:spPr/>
    </dgm:pt>
    <dgm:pt modelId="{EEF207B2-3ADC-4972-96FE-1DF044B282F6}" type="pres">
      <dgm:prSet presAssocID="{42A1A08A-7A61-49D5-9BDC-F0060883DDD2}" presName="bullet3a" presStyleLbl="node1" presStyleIdx="0" presStyleCnt="3"/>
      <dgm:spPr/>
    </dgm:pt>
    <dgm:pt modelId="{E528282F-A1D0-44BD-A4FF-39D11DDDF8E7}" type="pres">
      <dgm:prSet presAssocID="{42A1A08A-7A61-49D5-9BDC-F0060883DDD2}" presName="textBox3a" presStyleLbl="revTx" presStyleIdx="0" presStyleCnt="3" custScaleX="125843" custScaleY="154962" custLinFactNeighborX="6546" custLinFactNeighborY="9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A24E3-40AA-4BA5-A2E0-C5E3B17750CE}" type="pres">
      <dgm:prSet presAssocID="{176780F5-C291-486D-9285-5E118934CA42}" presName="bullet3b" presStyleLbl="node1" presStyleIdx="1" presStyleCnt="3"/>
      <dgm:spPr/>
    </dgm:pt>
    <dgm:pt modelId="{165741F2-C4A2-4D05-B175-228EE2B0E072}" type="pres">
      <dgm:prSet presAssocID="{176780F5-C291-486D-9285-5E118934CA4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E1D13-7857-496F-93A3-271951D8E80B}" type="pres">
      <dgm:prSet presAssocID="{3860E7B7-D686-4DBB-A809-B90908A9C1CD}" presName="bullet3c" presStyleLbl="node1" presStyleIdx="2" presStyleCnt="3"/>
      <dgm:spPr/>
    </dgm:pt>
    <dgm:pt modelId="{531A8CFB-D7B6-463B-9716-01731CE14AF2}" type="pres">
      <dgm:prSet presAssocID="{3860E7B7-D686-4DBB-A809-B90908A9C1CD}" presName="textBox3c" presStyleLbl="revTx" presStyleIdx="2" presStyleCnt="3" custScaleX="169843" custLinFactNeighborX="16799" custLinFactNeighborY="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3E902-AAF3-45D9-9E13-1B42EC759907}" srcId="{BD2DD359-4ABC-4207-9482-74C1F923D27B}" destId="{42A1A08A-7A61-49D5-9BDC-F0060883DDD2}" srcOrd="0" destOrd="0" parTransId="{AB981BE9-8F68-4898-A135-F70039DC84BF}" sibTransId="{AE3DBB9A-857F-47E1-9DE8-A7EC6CB52BCC}"/>
    <dgm:cxn modelId="{D75FE31E-A01F-4C8C-8DA9-4E018CF8573E}" type="presOf" srcId="{176780F5-C291-486D-9285-5E118934CA42}" destId="{165741F2-C4A2-4D05-B175-228EE2B0E072}" srcOrd="0" destOrd="0" presId="urn:microsoft.com/office/officeart/2005/8/layout/arrow2"/>
    <dgm:cxn modelId="{BCA1981C-93E7-4DD2-9B51-D07BD99E9053}" type="presOf" srcId="{BD2DD359-4ABC-4207-9482-74C1F923D27B}" destId="{01D8F8C6-D208-44E6-9CBA-B27997C189E1}" srcOrd="0" destOrd="0" presId="urn:microsoft.com/office/officeart/2005/8/layout/arrow2"/>
    <dgm:cxn modelId="{B0F3DDE0-67E6-41E9-B7FE-98E72ACD9A93}" type="presOf" srcId="{42A1A08A-7A61-49D5-9BDC-F0060883DDD2}" destId="{E528282F-A1D0-44BD-A4FF-39D11DDDF8E7}" srcOrd="0" destOrd="0" presId="urn:microsoft.com/office/officeart/2005/8/layout/arrow2"/>
    <dgm:cxn modelId="{F1ED7497-C6D2-4D6C-8769-1AF4A7A47885}" srcId="{BD2DD359-4ABC-4207-9482-74C1F923D27B}" destId="{3860E7B7-D686-4DBB-A809-B90908A9C1CD}" srcOrd="2" destOrd="0" parTransId="{3D2A6B02-AA67-4AC8-BF2C-65EB307CF63F}" sibTransId="{BD7E3F9B-7C65-4492-9296-D6709B73979E}"/>
    <dgm:cxn modelId="{0B8B304B-AF73-4D6A-8064-694C5EF982A5}" srcId="{BD2DD359-4ABC-4207-9482-74C1F923D27B}" destId="{176780F5-C291-486D-9285-5E118934CA42}" srcOrd="1" destOrd="0" parTransId="{1D3A209A-F425-4690-B03D-CEC90295718A}" sibTransId="{9F94AB40-417A-4971-B8FA-8AC0291F25E8}"/>
    <dgm:cxn modelId="{22592DF2-A2A1-4389-8ECC-35E54E26F2AC}" type="presOf" srcId="{3860E7B7-D686-4DBB-A809-B90908A9C1CD}" destId="{531A8CFB-D7B6-463B-9716-01731CE14AF2}" srcOrd="0" destOrd="0" presId="urn:microsoft.com/office/officeart/2005/8/layout/arrow2"/>
    <dgm:cxn modelId="{DBA5E8CC-1D48-4151-990F-859344E73EC1}" type="presParOf" srcId="{01D8F8C6-D208-44E6-9CBA-B27997C189E1}" destId="{578D592A-6600-44A7-A759-000EFCB7EA16}" srcOrd="0" destOrd="0" presId="urn:microsoft.com/office/officeart/2005/8/layout/arrow2"/>
    <dgm:cxn modelId="{EC19A956-A359-46FA-A895-AE7C63967A3D}" type="presParOf" srcId="{01D8F8C6-D208-44E6-9CBA-B27997C189E1}" destId="{5BCBD78E-C07E-401D-AFA8-44908CDB99BF}" srcOrd="1" destOrd="0" presId="urn:microsoft.com/office/officeart/2005/8/layout/arrow2"/>
    <dgm:cxn modelId="{A70D2748-9BDB-4E09-BB34-CC3F2E63557C}" type="presParOf" srcId="{5BCBD78E-C07E-401D-AFA8-44908CDB99BF}" destId="{EEF207B2-3ADC-4972-96FE-1DF044B282F6}" srcOrd="0" destOrd="0" presId="urn:microsoft.com/office/officeart/2005/8/layout/arrow2"/>
    <dgm:cxn modelId="{8ADDADC6-2A67-422E-8944-BBB74C4D4704}" type="presParOf" srcId="{5BCBD78E-C07E-401D-AFA8-44908CDB99BF}" destId="{E528282F-A1D0-44BD-A4FF-39D11DDDF8E7}" srcOrd="1" destOrd="0" presId="urn:microsoft.com/office/officeart/2005/8/layout/arrow2"/>
    <dgm:cxn modelId="{80C4DC09-1CCF-45B8-8E66-07EF0132A220}" type="presParOf" srcId="{5BCBD78E-C07E-401D-AFA8-44908CDB99BF}" destId="{B46A24E3-40AA-4BA5-A2E0-C5E3B17750CE}" srcOrd="2" destOrd="0" presId="urn:microsoft.com/office/officeart/2005/8/layout/arrow2"/>
    <dgm:cxn modelId="{9898C406-554B-4E91-88E1-8B50CF3130F3}" type="presParOf" srcId="{5BCBD78E-C07E-401D-AFA8-44908CDB99BF}" destId="{165741F2-C4A2-4D05-B175-228EE2B0E072}" srcOrd="3" destOrd="0" presId="urn:microsoft.com/office/officeart/2005/8/layout/arrow2"/>
    <dgm:cxn modelId="{975F5FAD-35FD-420D-9586-7ABCF16B20E2}" type="presParOf" srcId="{5BCBD78E-C07E-401D-AFA8-44908CDB99BF}" destId="{1BCE1D13-7857-496F-93A3-271951D8E80B}" srcOrd="4" destOrd="0" presId="urn:microsoft.com/office/officeart/2005/8/layout/arrow2"/>
    <dgm:cxn modelId="{1D32778D-1BB1-4A2B-B913-87C1F6530809}" type="presParOf" srcId="{5BCBD78E-C07E-401D-AFA8-44908CDB99BF}" destId="{531A8CFB-D7B6-463B-9716-01731CE14AF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1420D-0317-4AF9-9F82-501D7C7F87BE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DF8239-EFF1-4577-B39D-2FAA61FE0757}">
      <dgm:prSet phldrT="[Text]"/>
      <dgm:spPr/>
      <dgm:t>
        <a:bodyPr/>
        <a:lstStyle/>
        <a:p>
          <a:r>
            <a:rPr lang="en-US" dirty="0" smtClean="0"/>
            <a:t>Promotes Institutional Improvement</a:t>
          </a:r>
          <a:endParaRPr lang="en-US" dirty="0"/>
        </a:p>
      </dgm:t>
    </dgm:pt>
    <dgm:pt modelId="{6CF32BD1-2AA0-4E68-87B1-238DC0959FD8}" type="parTrans" cxnId="{793ABC4F-A633-48A5-AE61-F628AF3256C5}">
      <dgm:prSet/>
      <dgm:spPr/>
      <dgm:t>
        <a:bodyPr/>
        <a:lstStyle/>
        <a:p>
          <a:endParaRPr lang="en-US"/>
        </a:p>
      </dgm:t>
    </dgm:pt>
    <dgm:pt modelId="{EEDE254D-0B6A-49ED-9DA5-0612D7B48907}" type="sibTrans" cxnId="{793ABC4F-A633-48A5-AE61-F628AF3256C5}">
      <dgm:prSet/>
      <dgm:spPr/>
      <dgm:t>
        <a:bodyPr/>
        <a:lstStyle/>
        <a:p>
          <a:endParaRPr lang="en-US"/>
        </a:p>
      </dgm:t>
    </dgm:pt>
    <dgm:pt modelId="{570AA4E1-AFDB-4BD8-8CD0-91929A776F52}">
      <dgm:prSet phldrT="[Text]"/>
      <dgm:spPr/>
      <dgm:t>
        <a:bodyPr/>
        <a:lstStyle/>
        <a:p>
          <a:r>
            <a:rPr lang="en-US" dirty="0" smtClean="0"/>
            <a:t>Certifies Value and Legitimacy of Student Award</a:t>
          </a:r>
          <a:endParaRPr lang="en-US" dirty="0"/>
        </a:p>
      </dgm:t>
    </dgm:pt>
    <dgm:pt modelId="{3EF34B77-04DD-432B-A0DE-C104A7358F82}" type="parTrans" cxnId="{34C43A2D-7CD5-4B36-9B82-577669BE584A}">
      <dgm:prSet/>
      <dgm:spPr/>
      <dgm:t>
        <a:bodyPr/>
        <a:lstStyle/>
        <a:p>
          <a:endParaRPr lang="en-US"/>
        </a:p>
      </dgm:t>
    </dgm:pt>
    <dgm:pt modelId="{EA90B9B7-C8D8-4AB9-B923-2AF4D6DC7087}" type="sibTrans" cxnId="{34C43A2D-7CD5-4B36-9B82-577669BE584A}">
      <dgm:prSet/>
      <dgm:spPr/>
      <dgm:t>
        <a:bodyPr/>
        <a:lstStyle/>
        <a:p>
          <a:endParaRPr lang="en-US"/>
        </a:p>
      </dgm:t>
    </dgm:pt>
    <dgm:pt modelId="{3D963E07-A0DF-4CBE-8262-87BA5B24BFCF}">
      <dgm:prSet phldrT="[Text]"/>
      <dgm:spPr/>
      <dgm:t>
        <a:bodyPr/>
        <a:lstStyle/>
        <a:p>
          <a:r>
            <a:rPr lang="en-US" dirty="0" smtClean="0"/>
            <a:t>Assures Institutional Quality to Taxpayers</a:t>
          </a:r>
          <a:endParaRPr lang="en-US" dirty="0"/>
        </a:p>
      </dgm:t>
    </dgm:pt>
    <dgm:pt modelId="{0ABB1474-F72A-46B4-84C9-14E49284D01E}" type="parTrans" cxnId="{B653DFD7-458C-405E-8D6A-E8220C3D9794}">
      <dgm:prSet/>
      <dgm:spPr/>
      <dgm:t>
        <a:bodyPr/>
        <a:lstStyle/>
        <a:p>
          <a:endParaRPr lang="en-US"/>
        </a:p>
      </dgm:t>
    </dgm:pt>
    <dgm:pt modelId="{55608812-B0BC-4D35-8F6F-6DD74668C0D9}" type="sibTrans" cxnId="{B653DFD7-458C-405E-8D6A-E8220C3D9794}">
      <dgm:prSet/>
      <dgm:spPr/>
      <dgm:t>
        <a:bodyPr/>
        <a:lstStyle/>
        <a:p>
          <a:endParaRPr lang="en-US"/>
        </a:p>
      </dgm:t>
    </dgm:pt>
    <dgm:pt modelId="{0D524B50-CE38-41AA-A1A1-BB35C6F4BD8A}" type="pres">
      <dgm:prSet presAssocID="{C441420D-0317-4AF9-9F82-501D7C7F87BE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631CD-6776-4F61-9745-270377000980}" type="pres">
      <dgm:prSet presAssocID="{C441420D-0317-4AF9-9F82-501D7C7F87BE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C21D8-6F1B-42DE-B42E-5061F84FE78D}" type="pres">
      <dgm:prSet presAssocID="{C441420D-0317-4AF9-9F82-501D7C7F87BE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B91B9-D3FB-45A3-9AC9-EEAB150575F8}" type="pres">
      <dgm:prSet presAssocID="{C441420D-0317-4AF9-9F82-501D7C7F87BE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C43A2D-7CD5-4B36-9B82-577669BE584A}" srcId="{C441420D-0317-4AF9-9F82-501D7C7F87BE}" destId="{570AA4E1-AFDB-4BD8-8CD0-91929A776F52}" srcOrd="1" destOrd="0" parTransId="{3EF34B77-04DD-432B-A0DE-C104A7358F82}" sibTransId="{EA90B9B7-C8D8-4AB9-B923-2AF4D6DC7087}"/>
    <dgm:cxn modelId="{0DD23C6F-5F9B-4357-B2B1-585D7C08ACB2}" type="presOf" srcId="{C441420D-0317-4AF9-9F82-501D7C7F87BE}" destId="{0D524B50-CE38-41AA-A1A1-BB35C6F4BD8A}" srcOrd="0" destOrd="0" presId="urn:microsoft.com/office/officeart/2005/8/layout/rings+Icon"/>
    <dgm:cxn modelId="{5D5CF3E5-535D-4DC2-806A-E1462FDF4AF0}" type="presOf" srcId="{3D963E07-A0DF-4CBE-8262-87BA5B24BFCF}" destId="{DFEB91B9-D3FB-45A3-9AC9-EEAB150575F8}" srcOrd="0" destOrd="0" presId="urn:microsoft.com/office/officeart/2005/8/layout/rings+Icon"/>
    <dgm:cxn modelId="{793ABC4F-A633-48A5-AE61-F628AF3256C5}" srcId="{C441420D-0317-4AF9-9F82-501D7C7F87BE}" destId="{1DDF8239-EFF1-4577-B39D-2FAA61FE0757}" srcOrd="0" destOrd="0" parTransId="{6CF32BD1-2AA0-4E68-87B1-238DC0959FD8}" sibTransId="{EEDE254D-0B6A-49ED-9DA5-0612D7B48907}"/>
    <dgm:cxn modelId="{66FD5262-D7FD-4822-ABC9-1ADEC65B9DF0}" type="presOf" srcId="{1DDF8239-EFF1-4577-B39D-2FAA61FE0757}" destId="{30F631CD-6776-4F61-9745-270377000980}" srcOrd="0" destOrd="0" presId="urn:microsoft.com/office/officeart/2005/8/layout/rings+Icon"/>
    <dgm:cxn modelId="{B653DFD7-458C-405E-8D6A-E8220C3D9794}" srcId="{C441420D-0317-4AF9-9F82-501D7C7F87BE}" destId="{3D963E07-A0DF-4CBE-8262-87BA5B24BFCF}" srcOrd="2" destOrd="0" parTransId="{0ABB1474-F72A-46B4-84C9-14E49284D01E}" sibTransId="{55608812-B0BC-4D35-8F6F-6DD74668C0D9}"/>
    <dgm:cxn modelId="{6445D111-B2C0-4ABE-9564-61B436E3158A}" type="presOf" srcId="{570AA4E1-AFDB-4BD8-8CD0-91929A776F52}" destId="{7DFC21D8-6F1B-42DE-B42E-5061F84FE78D}" srcOrd="0" destOrd="0" presId="urn:microsoft.com/office/officeart/2005/8/layout/rings+Icon"/>
    <dgm:cxn modelId="{8AE54017-84C4-4CCC-821C-F2FD4B08A05D}" type="presParOf" srcId="{0D524B50-CE38-41AA-A1A1-BB35C6F4BD8A}" destId="{30F631CD-6776-4F61-9745-270377000980}" srcOrd="0" destOrd="0" presId="urn:microsoft.com/office/officeart/2005/8/layout/rings+Icon"/>
    <dgm:cxn modelId="{39B971D4-F990-4C8C-88FC-9AE93DE217C8}" type="presParOf" srcId="{0D524B50-CE38-41AA-A1A1-BB35C6F4BD8A}" destId="{7DFC21D8-6F1B-42DE-B42E-5061F84FE78D}" srcOrd="1" destOrd="0" presId="urn:microsoft.com/office/officeart/2005/8/layout/rings+Icon"/>
    <dgm:cxn modelId="{74399B56-EE4C-41DE-B221-B7705879E883}" type="presParOf" srcId="{0D524B50-CE38-41AA-A1A1-BB35C6F4BD8A}" destId="{DFEB91B9-D3FB-45A3-9AC9-EEAB150575F8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1320F-0702-914D-8823-C4FED0504567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E788D0-B250-EC4C-9D91-82C98F890246}">
      <dgm:prSet phldrT="[Text]"/>
      <dgm:spPr>
        <a:gradFill rotWithShape="0">
          <a:gsLst>
            <a:gs pos="0">
              <a:srgbClr val="616C8F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err="1" smtClean="0"/>
            <a:t>PaRC</a:t>
          </a:r>
          <a:endParaRPr lang="en-US" dirty="0"/>
        </a:p>
      </dgm:t>
    </dgm:pt>
    <dgm:pt modelId="{4E4AAF79-00CD-5F49-9EB0-F8062827990F}" type="parTrans" cxnId="{2D85C8B0-F5CC-004B-8D09-D586D1E44F15}">
      <dgm:prSet/>
      <dgm:spPr/>
      <dgm:t>
        <a:bodyPr/>
        <a:lstStyle/>
        <a:p>
          <a:endParaRPr lang="en-US"/>
        </a:p>
      </dgm:t>
    </dgm:pt>
    <dgm:pt modelId="{4D3C65FA-EE83-B34B-8DA7-1858E1EFDBFD}" type="sibTrans" cxnId="{2D85C8B0-F5CC-004B-8D09-D586D1E44F15}">
      <dgm:prSet/>
      <dgm:spPr/>
      <dgm:t>
        <a:bodyPr/>
        <a:lstStyle/>
        <a:p>
          <a:endParaRPr lang="en-US"/>
        </a:p>
      </dgm:t>
    </dgm:pt>
    <dgm:pt modelId="{F1F30792-B40A-FF48-AAAD-05BDCFADA359}" type="asst">
      <dgm:prSet phldrT="[Text]"/>
      <dgm:spPr>
        <a:gradFill rotWithShape="0">
          <a:gsLst>
            <a:gs pos="0">
              <a:srgbClr val="4686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Accreditation Steering Committee</a:t>
          </a:r>
          <a:endParaRPr lang="en-US" dirty="0"/>
        </a:p>
      </dgm:t>
    </dgm:pt>
    <dgm:pt modelId="{DFFE1213-1435-8844-9DB0-BD622024716F}" type="parTrans" cxnId="{CEED4899-31C4-154A-B6D0-7B61DEC57524}">
      <dgm:prSet/>
      <dgm:spPr/>
      <dgm:t>
        <a:bodyPr/>
        <a:lstStyle/>
        <a:p>
          <a:endParaRPr lang="en-US"/>
        </a:p>
      </dgm:t>
    </dgm:pt>
    <dgm:pt modelId="{516673D2-3B21-8549-AFFF-51B8DE8DD73A}" type="sibTrans" cxnId="{CEED4899-31C4-154A-B6D0-7B61DEC57524}">
      <dgm:prSet/>
      <dgm:spPr/>
      <dgm:t>
        <a:bodyPr/>
        <a:lstStyle/>
        <a:p>
          <a:endParaRPr lang="en-US"/>
        </a:p>
      </dgm:t>
    </dgm:pt>
    <dgm:pt modelId="{05EC43E0-2D4F-CD46-981B-B922A88F68E6}">
      <dgm:prSet phldrT="[Text]"/>
      <dgm:spPr>
        <a:gradFill rotWithShape="0">
          <a:gsLst>
            <a:gs pos="0">
              <a:srgbClr val="4686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Standard II Team</a:t>
          </a:r>
          <a:endParaRPr lang="en-US" dirty="0"/>
        </a:p>
      </dgm:t>
    </dgm:pt>
    <dgm:pt modelId="{05528086-597B-1248-AB66-3134FB69E57E}" type="parTrans" cxnId="{780A8F53-3AC5-C946-AEF1-98EC2448C957}">
      <dgm:prSet/>
      <dgm:spPr/>
      <dgm:t>
        <a:bodyPr/>
        <a:lstStyle/>
        <a:p>
          <a:endParaRPr lang="en-US"/>
        </a:p>
      </dgm:t>
    </dgm:pt>
    <dgm:pt modelId="{F3A18A32-8684-6644-A5FB-F3516255E547}" type="sibTrans" cxnId="{780A8F53-3AC5-C946-AEF1-98EC2448C957}">
      <dgm:prSet/>
      <dgm:spPr/>
      <dgm:t>
        <a:bodyPr/>
        <a:lstStyle/>
        <a:p>
          <a:endParaRPr lang="en-US"/>
        </a:p>
      </dgm:t>
    </dgm:pt>
    <dgm:pt modelId="{D55A23D7-8955-D04D-938D-C3A1CAC35C86}">
      <dgm:prSet phldrT="[Text]"/>
      <dgm:spPr>
        <a:gradFill rotWithShape="0">
          <a:gsLst>
            <a:gs pos="0">
              <a:srgbClr val="4686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Standard III Team</a:t>
          </a:r>
          <a:endParaRPr lang="en-US" dirty="0"/>
        </a:p>
      </dgm:t>
    </dgm:pt>
    <dgm:pt modelId="{D0EDAA93-56B6-054E-87CC-DF8E1D7EB456}" type="parTrans" cxnId="{B0C9B1B5-93D2-AF49-8CD7-C0BC0FA0563B}">
      <dgm:prSet/>
      <dgm:spPr/>
      <dgm:t>
        <a:bodyPr/>
        <a:lstStyle/>
        <a:p>
          <a:endParaRPr lang="en-US"/>
        </a:p>
      </dgm:t>
    </dgm:pt>
    <dgm:pt modelId="{072B9C84-31CF-D441-9105-FB116A09A925}" type="sibTrans" cxnId="{B0C9B1B5-93D2-AF49-8CD7-C0BC0FA0563B}">
      <dgm:prSet/>
      <dgm:spPr/>
      <dgm:t>
        <a:bodyPr/>
        <a:lstStyle/>
        <a:p>
          <a:endParaRPr lang="en-US"/>
        </a:p>
      </dgm:t>
    </dgm:pt>
    <dgm:pt modelId="{B8995435-5ECB-5146-A9AC-23303E0551F3}">
      <dgm:prSet phldrT="[Text]"/>
      <dgm:spPr>
        <a:gradFill rotWithShape="0">
          <a:gsLst>
            <a:gs pos="0">
              <a:srgbClr val="4686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Standard IV Team</a:t>
          </a:r>
          <a:endParaRPr lang="en-US" dirty="0"/>
        </a:p>
      </dgm:t>
    </dgm:pt>
    <dgm:pt modelId="{C8913C1F-B76B-D34B-AEC7-598F1B3BF52F}" type="parTrans" cxnId="{CA5EAFB2-3F1F-4048-AEFB-C1F07F999F17}">
      <dgm:prSet/>
      <dgm:spPr/>
      <dgm:t>
        <a:bodyPr/>
        <a:lstStyle/>
        <a:p>
          <a:endParaRPr lang="en-US"/>
        </a:p>
      </dgm:t>
    </dgm:pt>
    <dgm:pt modelId="{A2F07806-380B-DD44-8E07-6058AF074E1F}" type="sibTrans" cxnId="{CA5EAFB2-3F1F-4048-AEFB-C1F07F999F17}">
      <dgm:prSet/>
      <dgm:spPr/>
      <dgm:t>
        <a:bodyPr/>
        <a:lstStyle/>
        <a:p>
          <a:endParaRPr lang="en-US"/>
        </a:p>
      </dgm:t>
    </dgm:pt>
    <dgm:pt modelId="{BC2A2B87-EAD1-AB4E-AD0F-1172EDAF25B8}">
      <dgm:prSet phldrT="[Text]"/>
      <dgm:spPr>
        <a:gradFill rotWithShape="0">
          <a:gsLst>
            <a:gs pos="0">
              <a:srgbClr val="4686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Standard I Team</a:t>
          </a:r>
          <a:endParaRPr lang="en-US" dirty="0"/>
        </a:p>
      </dgm:t>
    </dgm:pt>
    <dgm:pt modelId="{6F918CD3-0AC8-714A-9AA0-12CA808B3360}" type="sibTrans" cxnId="{F521CC96-0822-A04F-9C31-A071F7AAF0BC}">
      <dgm:prSet/>
      <dgm:spPr/>
      <dgm:t>
        <a:bodyPr/>
        <a:lstStyle/>
        <a:p>
          <a:endParaRPr lang="en-US"/>
        </a:p>
      </dgm:t>
    </dgm:pt>
    <dgm:pt modelId="{9595D4DC-D4F3-864D-B60D-7524DA1B76F5}" type="parTrans" cxnId="{F521CC96-0822-A04F-9C31-A071F7AAF0BC}">
      <dgm:prSet/>
      <dgm:spPr/>
      <dgm:t>
        <a:bodyPr/>
        <a:lstStyle/>
        <a:p>
          <a:endParaRPr lang="en-US"/>
        </a:p>
      </dgm:t>
    </dgm:pt>
    <dgm:pt modelId="{CF6BC0BF-1FD0-4D2C-92F1-ADC02D15ECC0}" type="pres">
      <dgm:prSet presAssocID="{3961320F-0702-914D-8823-C4FED05045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64E0EC-2ADB-447B-B195-D91CDB7F6819}" type="pres">
      <dgm:prSet presAssocID="{3BE788D0-B250-EC4C-9D91-82C98F890246}" presName="hierRoot1" presStyleCnt="0">
        <dgm:presLayoutVars>
          <dgm:hierBranch val="init"/>
        </dgm:presLayoutVars>
      </dgm:prSet>
      <dgm:spPr/>
    </dgm:pt>
    <dgm:pt modelId="{E9469074-088D-4DB2-A25D-512CFEDC46CC}" type="pres">
      <dgm:prSet presAssocID="{3BE788D0-B250-EC4C-9D91-82C98F890246}" presName="rootComposite1" presStyleCnt="0"/>
      <dgm:spPr/>
    </dgm:pt>
    <dgm:pt modelId="{04CF9664-F621-4DAC-8964-7EEA4B2EBDCB}" type="pres">
      <dgm:prSet presAssocID="{3BE788D0-B250-EC4C-9D91-82C98F8902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9A6CE1-ED89-4328-AC7D-643A3FC69BCF}" type="pres">
      <dgm:prSet presAssocID="{3BE788D0-B250-EC4C-9D91-82C98F89024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6755E29-2EB9-4264-A3CA-2889CE50AE9E}" type="pres">
      <dgm:prSet presAssocID="{3BE788D0-B250-EC4C-9D91-82C98F890246}" presName="hierChild2" presStyleCnt="0"/>
      <dgm:spPr/>
    </dgm:pt>
    <dgm:pt modelId="{2B29AD42-53F8-4B7D-A6A9-58056B126338}" type="pres">
      <dgm:prSet presAssocID="{9595D4DC-D4F3-864D-B60D-7524DA1B76F5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26729CB-4A39-4007-9B31-9F579AEB33A7}" type="pres">
      <dgm:prSet presAssocID="{BC2A2B87-EAD1-AB4E-AD0F-1172EDAF25B8}" presName="hierRoot2" presStyleCnt="0">
        <dgm:presLayoutVars>
          <dgm:hierBranch val="init"/>
        </dgm:presLayoutVars>
      </dgm:prSet>
      <dgm:spPr/>
    </dgm:pt>
    <dgm:pt modelId="{F6888508-78D8-466B-93F1-034145E00D56}" type="pres">
      <dgm:prSet presAssocID="{BC2A2B87-EAD1-AB4E-AD0F-1172EDAF25B8}" presName="rootComposite" presStyleCnt="0"/>
      <dgm:spPr/>
    </dgm:pt>
    <dgm:pt modelId="{8BA88DC0-1D82-4D7C-8F7A-F084A6F331B6}" type="pres">
      <dgm:prSet presAssocID="{BC2A2B87-EAD1-AB4E-AD0F-1172EDAF25B8}" presName="rootText" presStyleLbl="node2" presStyleIdx="0" presStyleCnt="4" custScaleX="85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53A8C4-7877-47D6-9518-F3B7B3F869AB}" type="pres">
      <dgm:prSet presAssocID="{BC2A2B87-EAD1-AB4E-AD0F-1172EDAF25B8}" presName="rootConnector" presStyleLbl="node2" presStyleIdx="0" presStyleCnt="4"/>
      <dgm:spPr/>
      <dgm:t>
        <a:bodyPr/>
        <a:lstStyle/>
        <a:p>
          <a:endParaRPr lang="en-US"/>
        </a:p>
      </dgm:t>
    </dgm:pt>
    <dgm:pt modelId="{9BF4B341-760A-4241-8B0A-431A72EDCD04}" type="pres">
      <dgm:prSet presAssocID="{BC2A2B87-EAD1-AB4E-AD0F-1172EDAF25B8}" presName="hierChild4" presStyleCnt="0"/>
      <dgm:spPr/>
    </dgm:pt>
    <dgm:pt modelId="{F21F967A-0E93-4B20-A949-5D79EBDBA2E3}" type="pres">
      <dgm:prSet presAssocID="{BC2A2B87-EAD1-AB4E-AD0F-1172EDAF25B8}" presName="hierChild5" presStyleCnt="0"/>
      <dgm:spPr/>
    </dgm:pt>
    <dgm:pt modelId="{2F6E741F-55C0-4B11-86FC-F37593CF774D}" type="pres">
      <dgm:prSet presAssocID="{05528086-597B-1248-AB66-3134FB69E57E}" presName="Name37" presStyleLbl="parChTrans1D2" presStyleIdx="1" presStyleCnt="5"/>
      <dgm:spPr/>
      <dgm:t>
        <a:bodyPr/>
        <a:lstStyle/>
        <a:p>
          <a:endParaRPr lang="en-US"/>
        </a:p>
      </dgm:t>
    </dgm:pt>
    <dgm:pt modelId="{CEDA9610-7AD9-492A-8EC4-233CB41A1C45}" type="pres">
      <dgm:prSet presAssocID="{05EC43E0-2D4F-CD46-981B-B922A88F68E6}" presName="hierRoot2" presStyleCnt="0">
        <dgm:presLayoutVars>
          <dgm:hierBranch val="init"/>
        </dgm:presLayoutVars>
      </dgm:prSet>
      <dgm:spPr/>
    </dgm:pt>
    <dgm:pt modelId="{BC268710-F2CD-47FF-B8C8-2390A97EF9AF}" type="pres">
      <dgm:prSet presAssocID="{05EC43E0-2D4F-CD46-981B-B922A88F68E6}" presName="rootComposite" presStyleCnt="0"/>
      <dgm:spPr/>
    </dgm:pt>
    <dgm:pt modelId="{7F2A7A92-54A9-4CA8-BA36-9EBD86E67B53}" type="pres">
      <dgm:prSet presAssocID="{05EC43E0-2D4F-CD46-981B-B922A88F68E6}" presName="rootText" presStyleLbl="node2" presStyleIdx="1" presStyleCnt="4" custScaleX="94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43335C-37F8-4D13-B82E-6C9F12ADE822}" type="pres">
      <dgm:prSet presAssocID="{05EC43E0-2D4F-CD46-981B-B922A88F68E6}" presName="rootConnector" presStyleLbl="node2" presStyleIdx="1" presStyleCnt="4"/>
      <dgm:spPr/>
      <dgm:t>
        <a:bodyPr/>
        <a:lstStyle/>
        <a:p>
          <a:endParaRPr lang="en-US"/>
        </a:p>
      </dgm:t>
    </dgm:pt>
    <dgm:pt modelId="{470D791C-3B8E-4A43-A376-5DA1683EB1C6}" type="pres">
      <dgm:prSet presAssocID="{05EC43E0-2D4F-CD46-981B-B922A88F68E6}" presName="hierChild4" presStyleCnt="0"/>
      <dgm:spPr/>
    </dgm:pt>
    <dgm:pt modelId="{535D537A-5414-4AB3-B99F-4809AE49C134}" type="pres">
      <dgm:prSet presAssocID="{05EC43E0-2D4F-CD46-981B-B922A88F68E6}" presName="hierChild5" presStyleCnt="0"/>
      <dgm:spPr/>
    </dgm:pt>
    <dgm:pt modelId="{8170C9BB-7004-4BE2-8601-EBB247C5E10C}" type="pres">
      <dgm:prSet presAssocID="{D0EDAA93-56B6-054E-87CC-DF8E1D7EB456}" presName="Name37" presStyleLbl="parChTrans1D2" presStyleIdx="2" presStyleCnt="5"/>
      <dgm:spPr/>
      <dgm:t>
        <a:bodyPr/>
        <a:lstStyle/>
        <a:p>
          <a:endParaRPr lang="en-US"/>
        </a:p>
      </dgm:t>
    </dgm:pt>
    <dgm:pt modelId="{80A2D7AD-F3EE-41D4-8F46-2B216D92C158}" type="pres">
      <dgm:prSet presAssocID="{D55A23D7-8955-D04D-938D-C3A1CAC35C86}" presName="hierRoot2" presStyleCnt="0">
        <dgm:presLayoutVars>
          <dgm:hierBranch val="init"/>
        </dgm:presLayoutVars>
      </dgm:prSet>
      <dgm:spPr/>
    </dgm:pt>
    <dgm:pt modelId="{2354F499-A561-4585-97AE-F4B974E47C49}" type="pres">
      <dgm:prSet presAssocID="{D55A23D7-8955-D04D-938D-C3A1CAC35C86}" presName="rootComposite" presStyleCnt="0"/>
      <dgm:spPr/>
    </dgm:pt>
    <dgm:pt modelId="{8ECC82F0-6F8A-44E1-9548-137B2AC43EFD}" type="pres">
      <dgm:prSet presAssocID="{D55A23D7-8955-D04D-938D-C3A1CAC35C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25C32F-9174-4EB6-97D8-14ED6D000B3C}" type="pres">
      <dgm:prSet presAssocID="{D55A23D7-8955-D04D-938D-C3A1CAC35C86}" presName="rootConnector" presStyleLbl="node2" presStyleIdx="2" presStyleCnt="4"/>
      <dgm:spPr/>
      <dgm:t>
        <a:bodyPr/>
        <a:lstStyle/>
        <a:p>
          <a:endParaRPr lang="en-US"/>
        </a:p>
      </dgm:t>
    </dgm:pt>
    <dgm:pt modelId="{652E5DBC-007C-4251-9E55-27E7BC452D92}" type="pres">
      <dgm:prSet presAssocID="{D55A23D7-8955-D04D-938D-C3A1CAC35C86}" presName="hierChild4" presStyleCnt="0"/>
      <dgm:spPr/>
    </dgm:pt>
    <dgm:pt modelId="{B4FE59AF-93E2-4CAF-BC7A-7A6C55D62D74}" type="pres">
      <dgm:prSet presAssocID="{D55A23D7-8955-D04D-938D-C3A1CAC35C86}" presName="hierChild5" presStyleCnt="0"/>
      <dgm:spPr/>
    </dgm:pt>
    <dgm:pt modelId="{0FB489E8-6617-42BF-8652-21B2184682A7}" type="pres">
      <dgm:prSet presAssocID="{C8913C1F-B76B-D34B-AEC7-598F1B3BF52F}" presName="Name37" presStyleLbl="parChTrans1D2" presStyleIdx="3" presStyleCnt="5"/>
      <dgm:spPr/>
      <dgm:t>
        <a:bodyPr/>
        <a:lstStyle/>
        <a:p>
          <a:endParaRPr lang="en-US"/>
        </a:p>
      </dgm:t>
    </dgm:pt>
    <dgm:pt modelId="{9323CBBA-4931-4066-ADAA-AB556E635371}" type="pres">
      <dgm:prSet presAssocID="{B8995435-5ECB-5146-A9AC-23303E0551F3}" presName="hierRoot2" presStyleCnt="0">
        <dgm:presLayoutVars>
          <dgm:hierBranch val="init"/>
        </dgm:presLayoutVars>
      </dgm:prSet>
      <dgm:spPr/>
    </dgm:pt>
    <dgm:pt modelId="{74FD0D60-5664-47B0-9FF5-2387E4A14D9C}" type="pres">
      <dgm:prSet presAssocID="{B8995435-5ECB-5146-A9AC-23303E0551F3}" presName="rootComposite" presStyleCnt="0"/>
      <dgm:spPr/>
    </dgm:pt>
    <dgm:pt modelId="{75643AEA-4291-4374-B847-CA3B5A801AD9}" type="pres">
      <dgm:prSet presAssocID="{B8995435-5ECB-5146-A9AC-23303E0551F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D651C6-4A14-4228-BCD7-2C63A3195E46}" type="pres">
      <dgm:prSet presAssocID="{B8995435-5ECB-5146-A9AC-23303E0551F3}" presName="rootConnector" presStyleLbl="node2" presStyleIdx="3" presStyleCnt="4"/>
      <dgm:spPr/>
      <dgm:t>
        <a:bodyPr/>
        <a:lstStyle/>
        <a:p>
          <a:endParaRPr lang="en-US"/>
        </a:p>
      </dgm:t>
    </dgm:pt>
    <dgm:pt modelId="{E25FBB2B-E56C-4E72-B0FB-9393FDBF99EA}" type="pres">
      <dgm:prSet presAssocID="{B8995435-5ECB-5146-A9AC-23303E0551F3}" presName="hierChild4" presStyleCnt="0"/>
      <dgm:spPr/>
    </dgm:pt>
    <dgm:pt modelId="{191E675A-3244-4FE7-A267-C93613D31713}" type="pres">
      <dgm:prSet presAssocID="{B8995435-5ECB-5146-A9AC-23303E0551F3}" presName="hierChild5" presStyleCnt="0"/>
      <dgm:spPr/>
    </dgm:pt>
    <dgm:pt modelId="{03E56C33-567C-47F9-8169-43556FBE7C88}" type="pres">
      <dgm:prSet presAssocID="{3BE788D0-B250-EC4C-9D91-82C98F890246}" presName="hierChild3" presStyleCnt="0"/>
      <dgm:spPr/>
    </dgm:pt>
    <dgm:pt modelId="{4B14CDE8-1B1C-4B16-9A0D-E63E44A2F96C}" type="pres">
      <dgm:prSet presAssocID="{DFFE1213-1435-8844-9DB0-BD622024716F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E75F79D0-03C7-4DCF-8341-886AC8162646}" type="pres">
      <dgm:prSet presAssocID="{F1F30792-B40A-FF48-AAAD-05BDCFADA359}" presName="hierRoot3" presStyleCnt="0">
        <dgm:presLayoutVars>
          <dgm:hierBranch val="init"/>
        </dgm:presLayoutVars>
      </dgm:prSet>
      <dgm:spPr/>
    </dgm:pt>
    <dgm:pt modelId="{07CADE13-B5BA-4D9C-BF09-444EF6C15E96}" type="pres">
      <dgm:prSet presAssocID="{F1F30792-B40A-FF48-AAAD-05BDCFADA359}" presName="rootComposite3" presStyleCnt="0"/>
      <dgm:spPr/>
    </dgm:pt>
    <dgm:pt modelId="{D3639CC4-9159-44ED-B55E-58B8524E72FA}" type="pres">
      <dgm:prSet presAssocID="{F1F30792-B40A-FF48-AAAD-05BDCFADA35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C54E77-A66C-43EE-B2C2-EE8CF113F7E9}" type="pres">
      <dgm:prSet presAssocID="{F1F30792-B40A-FF48-AAAD-05BDCFADA35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9DE20520-3BDF-45CD-B765-49F950538864}" type="pres">
      <dgm:prSet presAssocID="{F1F30792-B40A-FF48-AAAD-05BDCFADA359}" presName="hierChild6" presStyleCnt="0"/>
      <dgm:spPr/>
    </dgm:pt>
    <dgm:pt modelId="{C94603F6-F441-41A6-8FA8-C7369C345C1A}" type="pres">
      <dgm:prSet presAssocID="{F1F30792-B40A-FF48-AAAD-05BDCFADA359}" presName="hierChild7" presStyleCnt="0"/>
      <dgm:spPr/>
    </dgm:pt>
  </dgm:ptLst>
  <dgm:cxnLst>
    <dgm:cxn modelId="{BC749EFF-C05F-4F1C-8215-70502DA9986E}" type="presOf" srcId="{05EC43E0-2D4F-CD46-981B-B922A88F68E6}" destId="{7F2A7A92-54A9-4CA8-BA36-9EBD86E67B53}" srcOrd="0" destOrd="0" presId="urn:microsoft.com/office/officeart/2005/8/layout/orgChart1"/>
    <dgm:cxn modelId="{CA5EAFB2-3F1F-4048-AEFB-C1F07F999F17}" srcId="{3BE788D0-B250-EC4C-9D91-82C98F890246}" destId="{B8995435-5ECB-5146-A9AC-23303E0551F3}" srcOrd="4" destOrd="0" parTransId="{C8913C1F-B76B-D34B-AEC7-598F1B3BF52F}" sibTransId="{A2F07806-380B-DD44-8E07-6058AF074E1F}"/>
    <dgm:cxn modelId="{780A8F53-3AC5-C946-AEF1-98EC2448C957}" srcId="{3BE788D0-B250-EC4C-9D91-82C98F890246}" destId="{05EC43E0-2D4F-CD46-981B-B922A88F68E6}" srcOrd="2" destOrd="0" parTransId="{05528086-597B-1248-AB66-3134FB69E57E}" sibTransId="{F3A18A32-8684-6644-A5FB-F3516255E547}"/>
    <dgm:cxn modelId="{B0C9B1B5-93D2-AF49-8CD7-C0BC0FA0563B}" srcId="{3BE788D0-B250-EC4C-9D91-82C98F890246}" destId="{D55A23D7-8955-D04D-938D-C3A1CAC35C86}" srcOrd="3" destOrd="0" parTransId="{D0EDAA93-56B6-054E-87CC-DF8E1D7EB456}" sibTransId="{072B9C84-31CF-D441-9105-FB116A09A925}"/>
    <dgm:cxn modelId="{F521CC96-0822-A04F-9C31-A071F7AAF0BC}" srcId="{3BE788D0-B250-EC4C-9D91-82C98F890246}" destId="{BC2A2B87-EAD1-AB4E-AD0F-1172EDAF25B8}" srcOrd="1" destOrd="0" parTransId="{9595D4DC-D4F3-864D-B60D-7524DA1B76F5}" sibTransId="{6F918CD3-0AC8-714A-9AA0-12CA808B3360}"/>
    <dgm:cxn modelId="{E2748DAC-35AC-4573-9344-9B522C594855}" type="presOf" srcId="{F1F30792-B40A-FF48-AAAD-05BDCFADA359}" destId="{5AC54E77-A66C-43EE-B2C2-EE8CF113F7E9}" srcOrd="1" destOrd="0" presId="urn:microsoft.com/office/officeart/2005/8/layout/orgChart1"/>
    <dgm:cxn modelId="{0D61ED53-954C-4DBC-8013-1A72A81E0DCB}" type="presOf" srcId="{05528086-597B-1248-AB66-3134FB69E57E}" destId="{2F6E741F-55C0-4B11-86FC-F37593CF774D}" srcOrd="0" destOrd="0" presId="urn:microsoft.com/office/officeart/2005/8/layout/orgChart1"/>
    <dgm:cxn modelId="{2D85C8B0-F5CC-004B-8D09-D586D1E44F15}" srcId="{3961320F-0702-914D-8823-C4FED0504567}" destId="{3BE788D0-B250-EC4C-9D91-82C98F890246}" srcOrd="0" destOrd="0" parTransId="{4E4AAF79-00CD-5F49-9EB0-F8062827990F}" sibTransId="{4D3C65FA-EE83-B34B-8DA7-1858E1EFDBFD}"/>
    <dgm:cxn modelId="{0CF0C52B-FD53-43F5-AA93-370CF426E308}" type="presOf" srcId="{3BE788D0-B250-EC4C-9D91-82C98F890246}" destId="{04CF9664-F621-4DAC-8964-7EEA4B2EBDCB}" srcOrd="0" destOrd="0" presId="urn:microsoft.com/office/officeart/2005/8/layout/orgChart1"/>
    <dgm:cxn modelId="{16B30816-194B-474D-A286-072116F201D7}" type="presOf" srcId="{B8995435-5ECB-5146-A9AC-23303E0551F3}" destId="{90D651C6-4A14-4228-BCD7-2C63A3195E46}" srcOrd="1" destOrd="0" presId="urn:microsoft.com/office/officeart/2005/8/layout/orgChart1"/>
    <dgm:cxn modelId="{9BA72641-80A0-48FE-9436-A2FE9A7A3372}" type="presOf" srcId="{05EC43E0-2D4F-CD46-981B-B922A88F68E6}" destId="{4F43335C-37F8-4D13-B82E-6C9F12ADE822}" srcOrd="1" destOrd="0" presId="urn:microsoft.com/office/officeart/2005/8/layout/orgChart1"/>
    <dgm:cxn modelId="{5F9763E6-934C-4902-A315-F0DC528E8BEB}" type="presOf" srcId="{C8913C1F-B76B-D34B-AEC7-598F1B3BF52F}" destId="{0FB489E8-6617-42BF-8652-21B2184682A7}" srcOrd="0" destOrd="0" presId="urn:microsoft.com/office/officeart/2005/8/layout/orgChart1"/>
    <dgm:cxn modelId="{2E3DA86F-F33A-45B5-9533-44502BE85702}" type="presOf" srcId="{3961320F-0702-914D-8823-C4FED0504567}" destId="{CF6BC0BF-1FD0-4D2C-92F1-ADC02D15ECC0}" srcOrd="0" destOrd="0" presId="urn:microsoft.com/office/officeart/2005/8/layout/orgChart1"/>
    <dgm:cxn modelId="{CEED4899-31C4-154A-B6D0-7B61DEC57524}" srcId="{3BE788D0-B250-EC4C-9D91-82C98F890246}" destId="{F1F30792-B40A-FF48-AAAD-05BDCFADA359}" srcOrd="0" destOrd="0" parTransId="{DFFE1213-1435-8844-9DB0-BD622024716F}" sibTransId="{516673D2-3B21-8549-AFFF-51B8DE8DD73A}"/>
    <dgm:cxn modelId="{7CDE7701-E907-4B5B-974D-74433EF3D78A}" type="presOf" srcId="{F1F30792-B40A-FF48-AAAD-05BDCFADA359}" destId="{D3639CC4-9159-44ED-B55E-58B8524E72FA}" srcOrd="0" destOrd="0" presId="urn:microsoft.com/office/officeart/2005/8/layout/orgChart1"/>
    <dgm:cxn modelId="{6B38BC40-C498-4659-A7D1-6B9ECA8F38FC}" type="presOf" srcId="{D55A23D7-8955-D04D-938D-C3A1CAC35C86}" destId="{5125C32F-9174-4EB6-97D8-14ED6D000B3C}" srcOrd="1" destOrd="0" presId="urn:microsoft.com/office/officeart/2005/8/layout/orgChart1"/>
    <dgm:cxn modelId="{F9A5F130-E414-49AB-8DF5-D30AAF739D69}" type="presOf" srcId="{BC2A2B87-EAD1-AB4E-AD0F-1172EDAF25B8}" destId="{8BA88DC0-1D82-4D7C-8F7A-F084A6F331B6}" srcOrd="0" destOrd="0" presId="urn:microsoft.com/office/officeart/2005/8/layout/orgChart1"/>
    <dgm:cxn modelId="{FEE457F4-8906-49AB-9D3B-EF21724B6B96}" type="presOf" srcId="{BC2A2B87-EAD1-AB4E-AD0F-1172EDAF25B8}" destId="{4B53A8C4-7877-47D6-9518-F3B7B3F869AB}" srcOrd="1" destOrd="0" presId="urn:microsoft.com/office/officeart/2005/8/layout/orgChart1"/>
    <dgm:cxn modelId="{1B90C1CD-EF16-418E-B048-F1754EE865E5}" type="presOf" srcId="{D55A23D7-8955-D04D-938D-C3A1CAC35C86}" destId="{8ECC82F0-6F8A-44E1-9548-137B2AC43EFD}" srcOrd="0" destOrd="0" presId="urn:microsoft.com/office/officeart/2005/8/layout/orgChart1"/>
    <dgm:cxn modelId="{C0A0B288-BC1C-4A08-822F-14BAC0E86494}" type="presOf" srcId="{D0EDAA93-56B6-054E-87CC-DF8E1D7EB456}" destId="{8170C9BB-7004-4BE2-8601-EBB247C5E10C}" srcOrd="0" destOrd="0" presId="urn:microsoft.com/office/officeart/2005/8/layout/orgChart1"/>
    <dgm:cxn modelId="{3C81CE46-2272-4C39-B575-AE58DF8F15D0}" type="presOf" srcId="{3BE788D0-B250-EC4C-9D91-82C98F890246}" destId="{869A6CE1-ED89-4328-AC7D-643A3FC69BCF}" srcOrd="1" destOrd="0" presId="urn:microsoft.com/office/officeart/2005/8/layout/orgChart1"/>
    <dgm:cxn modelId="{66C181A3-2BFF-46EE-85E0-9C2EEF06976D}" type="presOf" srcId="{B8995435-5ECB-5146-A9AC-23303E0551F3}" destId="{75643AEA-4291-4374-B847-CA3B5A801AD9}" srcOrd="0" destOrd="0" presId="urn:microsoft.com/office/officeart/2005/8/layout/orgChart1"/>
    <dgm:cxn modelId="{0F326F5D-11B6-410E-88F3-F12532D10FB1}" type="presOf" srcId="{9595D4DC-D4F3-864D-B60D-7524DA1B76F5}" destId="{2B29AD42-53F8-4B7D-A6A9-58056B126338}" srcOrd="0" destOrd="0" presId="urn:microsoft.com/office/officeart/2005/8/layout/orgChart1"/>
    <dgm:cxn modelId="{0C0FDC92-B98B-4BEC-91DD-876892F43FA1}" type="presOf" srcId="{DFFE1213-1435-8844-9DB0-BD622024716F}" destId="{4B14CDE8-1B1C-4B16-9A0D-E63E44A2F96C}" srcOrd="0" destOrd="0" presId="urn:microsoft.com/office/officeart/2005/8/layout/orgChart1"/>
    <dgm:cxn modelId="{A99F5B6A-A5DA-4785-ABF9-CAA6348172CE}" type="presParOf" srcId="{CF6BC0BF-1FD0-4D2C-92F1-ADC02D15ECC0}" destId="{7364E0EC-2ADB-447B-B195-D91CDB7F6819}" srcOrd="0" destOrd="0" presId="urn:microsoft.com/office/officeart/2005/8/layout/orgChart1"/>
    <dgm:cxn modelId="{5435B487-4ACE-479E-B515-1EC13A3B4DFF}" type="presParOf" srcId="{7364E0EC-2ADB-447B-B195-D91CDB7F6819}" destId="{E9469074-088D-4DB2-A25D-512CFEDC46CC}" srcOrd="0" destOrd="0" presId="urn:microsoft.com/office/officeart/2005/8/layout/orgChart1"/>
    <dgm:cxn modelId="{8D8D2047-DBC9-492C-B443-4DD6887D5AFF}" type="presParOf" srcId="{E9469074-088D-4DB2-A25D-512CFEDC46CC}" destId="{04CF9664-F621-4DAC-8964-7EEA4B2EBDCB}" srcOrd="0" destOrd="0" presId="urn:microsoft.com/office/officeart/2005/8/layout/orgChart1"/>
    <dgm:cxn modelId="{E7E2AFA4-3249-4BAE-8A80-D9596F22AD76}" type="presParOf" srcId="{E9469074-088D-4DB2-A25D-512CFEDC46CC}" destId="{869A6CE1-ED89-4328-AC7D-643A3FC69BCF}" srcOrd="1" destOrd="0" presId="urn:microsoft.com/office/officeart/2005/8/layout/orgChart1"/>
    <dgm:cxn modelId="{EBE4B511-E51D-4318-9671-47FCB05F89EC}" type="presParOf" srcId="{7364E0EC-2ADB-447B-B195-D91CDB7F6819}" destId="{86755E29-2EB9-4264-A3CA-2889CE50AE9E}" srcOrd="1" destOrd="0" presId="urn:microsoft.com/office/officeart/2005/8/layout/orgChart1"/>
    <dgm:cxn modelId="{89F35827-858D-4946-8560-21E4AEA05ABD}" type="presParOf" srcId="{86755E29-2EB9-4264-A3CA-2889CE50AE9E}" destId="{2B29AD42-53F8-4B7D-A6A9-58056B126338}" srcOrd="0" destOrd="0" presId="urn:microsoft.com/office/officeart/2005/8/layout/orgChart1"/>
    <dgm:cxn modelId="{632C6EAA-E061-4F11-9908-871F0280EAE6}" type="presParOf" srcId="{86755E29-2EB9-4264-A3CA-2889CE50AE9E}" destId="{426729CB-4A39-4007-9B31-9F579AEB33A7}" srcOrd="1" destOrd="0" presId="urn:microsoft.com/office/officeart/2005/8/layout/orgChart1"/>
    <dgm:cxn modelId="{11E5888A-8DA3-40CB-863A-3475EB24F4D2}" type="presParOf" srcId="{426729CB-4A39-4007-9B31-9F579AEB33A7}" destId="{F6888508-78D8-466B-93F1-034145E00D56}" srcOrd="0" destOrd="0" presId="urn:microsoft.com/office/officeart/2005/8/layout/orgChart1"/>
    <dgm:cxn modelId="{80037718-53A6-4C72-B7D6-D27FD09020F3}" type="presParOf" srcId="{F6888508-78D8-466B-93F1-034145E00D56}" destId="{8BA88DC0-1D82-4D7C-8F7A-F084A6F331B6}" srcOrd="0" destOrd="0" presId="urn:microsoft.com/office/officeart/2005/8/layout/orgChart1"/>
    <dgm:cxn modelId="{2B6F174C-348D-4D9A-8494-9D75A81AD17E}" type="presParOf" srcId="{F6888508-78D8-466B-93F1-034145E00D56}" destId="{4B53A8C4-7877-47D6-9518-F3B7B3F869AB}" srcOrd="1" destOrd="0" presId="urn:microsoft.com/office/officeart/2005/8/layout/orgChart1"/>
    <dgm:cxn modelId="{1A1A4140-F0B1-41BC-B6FC-63DED2924F36}" type="presParOf" srcId="{426729CB-4A39-4007-9B31-9F579AEB33A7}" destId="{9BF4B341-760A-4241-8B0A-431A72EDCD04}" srcOrd="1" destOrd="0" presId="urn:microsoft.com/office/officeart/2005/8/layout/orgChart1"/>
    <dgm:cxn modelId="{691ED893-7DF6-4055-81AB-4381D7F6FDF5}" type="presParOf" srcId="{426729CB-4A39-4007-9B31-9F579AEB33A7}" destId="{F21F967A-0E93-4B20-A949-5D79EBDBA2E3}" srcOrd="2" destOrd="0" presId="urn:microsoft.com/office/officeart/2005/8/layout/orgChart1"/>
    <dgm:cxn modelId="{7070BD9F-AD09-4489-B38C-E7B86824C884}" type="presParOf" srcId="{86755E29-2EB9-4264-A3CA-2889CE50AE9E}" destId="{2F6E741F-55C0-4B11-86FC-F37593CF774D}" srcOrd="2" destOrd="0" presId="urn:microsoft.com/office/officeart/2005/8/layout/orgChart1"/>
    <dgm:cxn modelId="{F63CCD05-21F0-4910-9A51-A684701559E2}" type="presParOf" srcId="{86755E29-2EB9-4264-A3CA-2889CE50AE9E}" destId="{CEDA9610-7AD9-492A-8EC4-233CB41A1C45}" srcOrd="3" destOrd="0" presId="urn:microsoft.com/office/officeart/2005/8/layout/orgChart1"/>
    <dgm:cxn modelId="{777EBFB8-E0DD-4308-811E-E7F996C1C716}" type="presParOf" srcId="{CEDA9610-7AD9-492A-8EC4-233CB41A1C45}" destId="{BC268710-F2CD-47FF-B8C8-2390A97EF9AF}" srcOrd="0" destOrd="0" presId="urn:microsoft.com/office/officeart/2005/8/layout/orgChart1"/>
    <dgm:cxn modelId="{3F745CA6-43A3-42C4-914E-3DD7809F4F51}" type="presParOf" srcId="{BC268710-F2CD-47FF-B8C8-2390A97EF9AF}" destId="{7F2A7A92-54A9-4CA8-BA36-9EBD86E67B53}" srcOrd="0" destOrd="0" presId="urn:microsoft.com/office/officeart/2005/8/layout/orgChart1"/>
    <dgm:cxn modelId="{F5EF208D-4FAB-47F5-96DE-1997E3687188}" type="presParOf" srcId="{BC268710-F2CD-47FF-B8C8-2390A97EF9AF}" destId="{4F43335C-37F8-4D13-B82E-6C9F12ADE822}" srcOrd="1" destOrd="0" presId="urn:microsoft.com/office/officeart/2005/8/layout/orgChart1"/>
    <dgm:cxn modelId="{0A93E595-1B85-4150-96F4-10AF09FD73DD}" type="presParOf" srcId="{CEDA9610-7AD9-492A-8EC4-233CB41A1C45}" destId="{470D791C-3B8E-4A43-A376-5DA1683EB1C6}" srcOrd="1" destOrd="0" presId="urn:microsoft.com/office/officeart/2005/8/layout/orgChart1"/>
    <dgm:cxn modelId="{0C3BFDFD-EEC4-4982-B48D-4038910A85F8}" type="presParOf" srcId="{CEDA9610-7AD9-492A-8EC4-233CB41A1C45}" destId="{535D537A-5414-4AB3-B99F-4809AE49C134}" srcOrd="2" destOrd="0" presId="urn:microsoft.com/office/officeart/2005/8/layout/orgChart1"/>
    <dgm:cxn modelId="{95B93E33-8476-419E-B201-570EEE7E0136}" type="presParOf" srcId="{86755E29-2EB9-4264-A3CA-2889CE50AE9E}" destId="{8170C9BB-7004-4BE2-8601-EBB247C5E10C}" srcOrd="4" destOrd="0" presId="urn:microsoft.com/office/officeart/2005/8/layout/orgChart1"/>
    <dgm:cxn modelId="{3E5F47E5-43D1-480F-A609-B8E7D4E25282}" type="presParOf" srcId="{86755E29-2EB9-4264-A3CA-2889CE50AE9E}" destId="{80A2D7AD-F3EE-41D4-8F46-2B216D92C158}" srcOrd="5" destOrd="0" presId="urn:microsoft.com/office/officeart/2005/8/layout/orgChart1"/>
    <dgm:cxn modelId="{77C1640E-F07B-48FE-9BBD-793781D106EF}" type="presParOf" srcId="{80A2D7AD-F3EE-41D4-8F46-2B216D92C158}" destId="{2354F499-A561-4585-97AE-F4B974E47C49}" srcOrd="0" destOrd="0" presId="urn:microsoft.com/office/officeart/2005/8/layout/orgChart1"/>
    <dgm:cxn modelId="{272B28C0-C792-4CE5-91FE-2BA333BDE313}" type="presParOf" srcId="{2354F499-A561-4585-97AE-F4B974E47C49}" destId="{8ECC82F0-6F8A-44E1-9548-137B2AC43EFD}" srcOrd="0" destOrd="0" presId="urn:microsoft.com/office/officeart/2005/8/layout/orgChart1"/>
    <dgm:cxn modelId="{93DD5C91-60DB-4EBE-A8DC-15252003A855}" type="presParOf" srcId="{2354F499-A561-4585-97AE-F4B974E47C49}" destId="{5125C32F-9174-4EB6-97D8-14ED6D000B3C}" srcOrd="1" destOrd="0" presId="urn:microsoft.com/office/officeart/2005/8/layout/orgChart1"/>
    <dgm:cxn modelId="{B6074448-8A7B-47C1-83AF-3619385299E2}" type="presParOf" srcId="{80A2D7AD-F3EE-41D4-8F46-2B216D92C158}" destId="{652E5DBC-007C-4251-9E55-27E7BC452D92}" srcOrd="1" destOrd="0" presId="urn:microsoft.com/office/officeart/2005/8/layout/orgChart1"/>
    <dgm:cxn modelId="{8FA4A995-87BB-4953-AFBE-825B46CA024A}" type="presParOf" srcId="{80A2D7AD-F3EE-41D4-8F46-2B216D92C158}" destId="{B4FE59AF-93E2-4CAF-BC7A-7A6C55D62D74}" srcOrd="2" destOrd="0" presId="urn:microsoft.com/office/officeart/2005/8/layout/orgChart1"/>
    <dgm:cxn modelId="{6FDF0B77-4FC3-44EB-9BD0-A5D99AB18023}" type="presParOf" srcId="{86755E29-2EB9-4264-A3CA-2889CE50AE9E}" destId="{0FB489E8-6617-42BF-8652-21B2184682A7}" srcOrd="6" destOrd="0" presId="urn:microsoft.com/office/officeart/2005/8/layout/orgChart1"/>
    <dgm:cxn modelId="{6CC443A7-B4BD-4A90-B409-31950E7DCFFA}" type="presParOf" srcId="{86755E29-2EB9-4264-A3CA-2889CE50AE9E}" destId="{9323CBBA-4931-4066-ADAA-AB556E635371}" srcOrd="7" destOrd="0" presId="urn:microsoft.com/office/officeart/2005/8/layout/orgChart1"/>
    <dgm:cxn modelId="{3D0E9B78-E24A-4DA6-ADF3-BB8DCBF44212}" type="presParOf" srcId="{9323CBBA-4931-4066-ADAA-AB556E635371}" destId="{74FD0D60-5664-47B0-9FF5-2387E4A14D9C}" srcOrd="0" destOrd="0" presId="urn:microsoft.com/office/officeart/2005/8/layout/orgChart1"/>
    <dgm:cxn modelId="{78970DF6-FDDA-4229-8F70-B3AC340C5661}" type="presParOf" srcId="{74FD0D60-5664-47B0-9FF5-2387E4A14D9C}" destId="{75643AEA-4291-4374-B847-CA3B5A801AD9}" srcOrd="0" destOrd="0" presId="urn:microsoft.com/office/officeart/2005/8/layout/orgChart1"/>
    <dgm:cxn modelId="{FB6BC553-C6F7-4BCB-B940-E016812D136D}" type="presParOf" srcId="{74FD0D60-5664-47B0-9FF5-2387E4A14D9C}" destId="{90D651C6-4A14-4228-BCD7-2C63A3195E46}" srcOrd="1" destOrd="0" presId="urn:microsoft.com/office/officeart/2005/8/layout/orgChart1"/>
    <dgm:cxn modelId="{9E3CCB00-523B-4376-BA01-340BA5289DDA}" type="presParOf" srcId="{9323CBBA-4931-4066-ADAA-AB556E635371}" destId="{E25FBB2B-E56C-4E72-B0FB-9393FDBF99EA}" srcOrd="1" destOrd="0" presId="urn:microsoft.com/office/officeart/2005/8/layout/orgChart1"/>
    <dgm:cxn modelId="{B62C2761-8893-490B-98E1-85BA83B34D80}" type="presParOf" srcId="{9323CBBA-4931-4066-ADAA-AB556E635371}" destId="{191E675A-3244-4FE7-A267-C93613D31713}" srcOrd="2" destOrd="0" presId="urn:microsoft.com/office/officeart/2005/8/layout/orgChart1"/>
    <dgm:cxn modelId="{239B3577-8907-43E5-9077-ACEBC0BD9ED1}" type="presParOf" srcId="{7364E0EC-2ADB-447B-B195-D91CDB7F6819}" destId="{03E56C33-567C-47F9-8169-43556FBE7C88}" srcOrd="2" destOrd="0" presId="urn:microsoft.com/office/officeart/2005/8/layout/orgChart1"/>
    <dgm:cxn modelId="{EA9F89FE-B84C-4CD5-A5B8-1AA70146A3E0}" type="presParOf" srcId="{03E56C33-567C-47F9-8169-43556FBE7C88}" destId="{4B14CDE8-1B1C-4B16-9A0D-E63E44A2F96C}" srcOrd="0" destOrd="0" presId="urn:microsoft.com/office/officeart/2005/8/layout/orgChart1"/>
    <dgm:cxn modelId="{67E198F1-1DDB-497D-83FD-27BEBAC60489}" type="presParOf" srcId="{03E56C33-567C-47F9-8169-43556FBE7C88}" destId="{E75F79D0-03C7-4DCF-8341-886AC8162646}" srcOrd="1" destOrd="0" presId="urn:microsoft.com/office/officeart/2005/8/layout/orgChart1"/>
    <dgm:cxn modelId="{B3722CBA-FAC6-4F32-9470-25FECE89D46A}" type="presParOf" srcId="{E75F79D0-03C7-4DCF-8341-886AC8162646}" destId="{07CADE13-B5BA-4D9C-BF09-444EF6C15E96}" srcOrd="0" destOrd="0" presId="urn:microsoft.com/office/officeart/2005/8/layout/orgChart1"/>
    <dgm:cxn modelId="{81A6C5AD-3A55-4BE1-B166-90F219F4E363}" type="presParOf" srcId="{07CADE13-B5BA-4D9C-BF09-444EF6C15E96}" destId="{D3639CC4-9159-44ED-B55E-58B8524E72FA}" srcOrd="0" destOrd="0" presId="urn:microsoft.com/office/officeart/2005/8/layout/orgChart1"/>
    <dgm:cxn modelId="{271CA8EE-60EB-44B1-A734-6506FF1B6FFB}" type="presParOf" srcId="{07CADE13-B5BA-4D9C-BF09-444EF6C15E96}" destId="{5AC54E77-A66C-43EE-B2C2-EE8CF113F7E9}" srcOrd="1" destOrd="0" presId="urn:microsoft.com/office/officeart/2005/8/layout/orgChart1"/>
    <dgm:cxn modelId="{AEF8F21D-A2B0-474D-A66C-7E815451BE51}" type="presParOf" srcId="{E75F79D0-03C7-4DCF-8341-886AC8162646}" destId="{9DE20520-3BDF-45CD-B765-49F950538864}" srcOrd="1" destOrd="0" presId="urn:microsoft.com/office/officeart/2005/8/layout/orgChart1"/>
    <dgm:cxn modelId="{7E66CEC2-F3DD-43C4-8E7E-79B98D048857}" type="presParOf" srcId="{E75F79D0-03C7-4DCF-8341-886AC8162646}" destId="{C94603F6-F441-41A6-8FA8-C7369C345C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1A0A44-05D4-4DEE-887F-3AE2CF66106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6C894D-B66E-4392-ABA4-2A0978D17562}">
      <dgm:prSet phldrT="[Text]" custT="1"/>
      <dgm:spPr/>
      <dgm:t>
        <a:bodyPr/>
        <a:lstStyle/>
        <a:p>
          <a:r>
            <a:rPr lang="en-US" sz="1800" dirty="0" smtClean="0"/>
            <a:t>Fall  16</a:t>
          </a:r>
          <a:endParaRPr lang="en-US" sz="1800" dirty="0"/>
        </a:p>
      </dgm:t>
    </dgm:pt>
    <dgm:pt modelId="{420278DF-CF19-4F60-B3AA-96D749776286}" type="parTrans" cxnId="{1D381914-C020-45F6-9B56-F3202FC842B9}">
      <dgm:prSet/>
      <dgm:spPr/>
      <dgm:t>
        <a:bodyPr/>
        <a:lstStyle/>
        <a:p>
          <a:endParaRPr lang="en-US" sz="1800"/>
        </a:p>
      </dgm:t>
    </dgm:pt>
    <dgm:pt modelId="{20931D36-71AF-45B7-9A2E-F9E44E97CCAF}" type="sibTrans" cxnId="{1D381914-C020-45F6-9B56-F3202FC842B9}">
      <dgm:prSet/>
      <dgm:spPr/>
      <dgm:t>
        <a:bodyPr/>
        <a:lstStyle/>
        <a:p>
          <a:endParaRPr lang="en-US" sz="1800"/>
        </a:p>
      </dgm:t>
    </dgm:pt>
    <dgm:pt modelId="{0FB7B6C0-752F-4DB0-8FAC-73C39F03FB61}">
      <dgm:prSet phldrT="[Text]" custT="1"/>
      <dgm:spPr/>
      <dgm:t>
        <a:bodyPr/>
        <a:lstStyle/>
        <a:p>
          <a:r>
            <a:rPr lang="en-US" sz="1400" dirty="0" smtClean="0"/>
            <a:t>Teams review evidence</a:t>
          </a:r>
          <a:endParaRPr lang="en-US" sz="1400" dirty="0"/>
        </a:p>
      </dgm:t>
    </dgm:pt>
    <dgm:pt modelId="{6E4065EE-4928-4AC2-81D6-0A9D6F0A7DCC}" type="parTrans" cxnId="{62C3229F-FA02-46E8-B7DC-3CCEC2B8DFB5}">
      <dgm:prSet/>
      <dgm:spPr/>
      <dgm:t>
        <a:bodyPr/>
        <a:lstStyle/>
        <a:p>
          <a:endParaRPr lang="en-US" sz="1800"/>
        </a:p>
      </dgm:t>
    </dgm:pt>
    <dgm:pt modelId="{F8B74F01-B0A9-4DC9-A457-C6804AC8A773}" type="sibTrans" cxnId="{62C3229F-FA02-46E8-B7DC-3CCEC2B8DFB5}">
      <dgm:prSet/>
      <dgm:spPr/>
      <dgm:t>
        <a:bodyPr/>
        <a:lstStyle/>
        <a:p>
          <a:endParaRPr lang="en-US" sz="1800"/>
        </a:p>
      </dgm:t>
    </dgm:pt>
    <dgm:pt modelId="{6CFCF914-3AC9-4CC9-B5F0-7E0339BABD85}">
      <dgm:prSet phldrT="[Text]" custT="1"/>
      <dgm:spPr/>
      <dgm:t>
        <a:bodyPr/>
        <a:lstStyle/>
        <a:p>
          <a:r>
            <a:rPr lang="en-US" sz="1400" dirty="0" smtClean="0"/>
            <a:t>Fall Retreat – decide Quality Focused Essay topics</a:t>
          </a:r>
          <a:endParaRPr lang="en-US" sz="1400" dirty="0"/>
        </a:p>
      </dgm:t>
    </dgm:pt>
    <dgm:pt modelId="{AB683DF5-5062-403B-9BC4-D2AEBF9F941A}" type="parTrans" cxnId="{89597CB3-041E-49DA-A0F9-067B06686F59}">
      <dgm:prSet/>
      <dgm:spPr/>
      <dgm:t>
        <a:bodyPr/>
        <a:lstStyle/>
        <a:p>
          <a:endParaRPr lang="en-US" sz="1800"/>
        </a:p>
      </dgm:t>
    </dgm:pt>
    <dgm:pt modelId="{535CD8EB-28EB-4B07-A97F-5052F2019308}" type="sibTrans" cxnId="{89597CB3-041E-49DA-A0F9-067B06686F59}">
      <dgm:prSet/>
      <dgm:spPr/>
      <dgm:t>
        <a:bodyPr/>
        <a:lstStyle/>
        <a:p>
          <a:endParaRPr lang="en-US" sz="1800"/>
        </a:p>
      </dgm:t>
    </dgm:pt>
    <dgm:pt modelId="{B1927F8D-A50D-4066-B400-56A1D7ADE116}">
      <dgm:prSet phldrT="[Text]" custT="1"/>
      <dgm:spPr/>
      <dgm:t>
        <a:bodyPr/>
        <a:lstStyle/>
        <a:p>
          <a:r>
            <a:rPr lang="en-US" sz="1800" dirty="0" smtClean="0"/>
            <a:t>Winter17</a:t>
          </a:r>
          <a:endParaRPr lang="en-US" sz="1800" dirty="0"/>
        </a:p>
      </dgm:t>
    </dgm:pt>
    <dgm:pt modelId="{77A69E04-9EF5-44C8-873D-6CBF8C08852F}" type="parTrans" cxnId="{E8A9B1ED-D3A7-4786-954E-0687CCE9D953}">
      <dgm:prSet/>
      <dgm:spPr/>
      <dgm:t>
        <a:bodyPr/>
        <a:lstStyle/>
        <a:p>
          <a:endParaRPr lang="en-US" sz="1800"/>
        </a:p>
      </dgm:t>
    </dgm:pt>
    <dgm:pt modelId="{62026855-9F3D-4707-9FBC-0334A4270DFD}" type="sibTrans" cxnId="{E8A9B1ED-D3A7-4786-954E-0687CCE9D953}">
      <dgm:prSet/>
      <dgm:spPr/>
      <dgm:t>
        <a:bodyPr/>
        <a:lstStyle/>
        <a:p>
          <a:endParaRPr lang="en-US" sz="1800"/>
        </a:p>
      </dgm:t>
    </dgm:pt>
    <dgm:pt modelId="{B120613C-FBC3-490A-80E6-0FF3EB20BAD7}">
      <dgm:prSet phldrT="[Text]" custT="1"/>
      <dgm:spPr/>
      <dgm:t>
        <a:bodyPr/>
        <a:lstStyle/>
        <a:p>
          <a:r>
            <a:rPr lang="en-US" sz="1400" dirty="0" smtClean="0"/>
            <a:t>First draft</a:t>
          </a:r>
          <a:endParaRPr lang="en-US" sz="1400" dirty="0"/>
        </a:p>
      </dgm:t>
    </dgm:pt>
    <dgm:pt modelId="{443EB7EA-D17E-4A99-9488-DCD2C854700D}" type="parTrans" cxnId="{4225C030-C654-4D36-9563-E20B2C345111}">
      <dgm:prSet/>
      <dgm:spPr/>
      <dgm:t>
        <a:bodyPr/>
        <a:lstStyle/>
        <a:p>
          <a:endParaRPr lang="en-US" sz="1800"/>
        </a:p>
      </dgm:t>
    </dgm:pt>
    <dgm:pt modelId="{2D040736-282C-4298-ABCC-D36F0A3F67EE}" type="sibTrans" cxnId="{4225C030-C654-4D36-9563-E20B2C345111}">
      <dgm:prSet/>
      <dgm:spPr/>
      <dgm:t>
        <a:bodyPr/>
        <a:lstStyle/>
        <a:p>
          <a:endParaRPr lang="en-US" sz="1800"/>
        </a:p>
      </dgm:t>
    </dgm:pt>
    <dgm:pt modelId="{67268F4E-7074-480A-A5C6-A0102A9EC3EA}">
      <dgm:prSet phldrT="[Text]" custT="1"/>
      <dgm:spPr/>
      <dgm:t>
        <a:bodyPr/>
        <a:lstStyle/>
        <a:p>
          <a:r>
            <a:rPr lang="en-US" sz="1400" dirty="0" smtClean="0"/>
            <a:t>College Review</a:t>
          </a:r>
          <a:endParaRPr lang="en-US" sz="1400" dirty="0"/>
        </a:p>
      </dgm:t>
    </dgm:pt>
    <dgm:pt modelId="{2789A14E-E1ED-43BB-8864-F491E390625F}" type="parTrans" cxnId="{1C2D3AF9-6EAC-4C9E-A237-CE01B28FD2F3}">
      <dgm:prSet/>
      <dgm:spPr/>
      <dgm:t>
        <a:bodyPr/>
        <a:lstStyle/>
        <a:p>
          <a:endParaRPr lang="en-US" sz="1800"/>
        </a:p>
      </dgm:t>
    </dgm:pt>
    <dgm:pt modelId="{A9A6781A-D260-4D78-8BA0-3942A5522860}" type="sibTrans" cxnId="{1C2D3AF9-6EAC-4C9E-A237-CE01B28FD2F3}">
      <dgm:prSet/>
      <dgm:spPr/>
      <dgm:t>
        <a:bodyPr/>
        <a:lstStyle/>
        <a:p>
          <a:endParaRPr lang="en-US" sz="1800"/>
        </a:p>
      </dgm:t>
    </dgm:pt>
    <dgm:pt modelId="{485995B3-7BE4-45ED-AEB2-DD3CB4690B63}">
      <dgm:prSet phldrT="[Text]" custT="1"/>
      <dgm:spPr/>
      <dgm:t>
        <a:bodyPr/>
        <a:lstStyle/>
        <a:p>
          <a:r>
            <a:rPr lang="en-US" sz="1800" dirty="0" smtClean="0"/>
            <a:t>Spring 17</a:t>
          </a:r>
          <a:endParaRPr lang="en-US" sz="1800" dirty="0"/>
        </a:p>
      </dgm:t>
    </dgm:pt>
    <dgm:pt modelId="{F3750B81-B65A-42B3-B27E-48A8378AD625}" type="parTrans" cxnId="{FDBA8918-26E3-47B4-B1A0-E0CB8DE3ED56}">
      <dgm:prSet/>
      <dgm:spPr/>
      <dgm:t>
        <a:bodyPr/>
        <a:lstStyle/>
        <a:p>
          <a:endParaRPr lang="en-US" sz="1800"/>
        </a:p>
      </dgm:t>
    </dgm:pt>
    <dgm:pt modelId="{03CF7035-A0D2-4970-B532-1F08D501BF76}" type="sibTrans" cxnId="{FDBA8918-26E3-47B4-B1A0-E0CB8DE3ED56}">
      <dgm:prSet/>
      <dgm:spPr/>
      <dgm:t>
        <a:bodyPr/>
        <a:lstStyle/>
        <a:p>
          <a:endParaRPr lang="en-US" sz="1800"/>
        </a:p>
      </dgm:t>
    </dgm:pt>
    <dgm:pt modelId="{8CB394B7-B5FC-4678-B1FE-09DA6B273801}">
      <dgm:prSet phldrT="[Text]" custT="1"/>
      <dgm:spPr/>
      <dgm:t>
        <a:bodyPr/>
        <a:lstStyle/>
        <a:p>
          <a:r>
            <a:rPr lang="en-US" sz="1400" dirty="0" err="1" smtClean="0"/>
            <a:t>PaRC</a:t>
          </a:r>
          <a:r>
            <a:rPr lang="en-US" sz="1400" dirty="0" smtClean="0"/>
            <a:t> Approval</a:t>
          </a:r>
          <a:endParaRPr lang="en-US" sz="1400" dirty="0"/>
        </a:p>
      </dgm:t>
    </dgm:pt>
    <dgm:pt modelId="{4B3B30E0-A44C-4B56-A9F7-0BA993FA0667}" type="parTrans" cxnId="{6B6EE120-BF09-42DF-A000-A78CAB5FB746}">
      <dgm:prSet/>
      <dgm:spPr/>
      <dgm:t>
        <a:bodyPr/>
        <a:lstStyle/>
        <a:p>
          <a:endParaRPr lang="en-US" sz="1800"/>
        </a:p>
      </dgm:t>
    </dgm:pt>
    <dgm:pt modelId="{63A5F536-2984-4107-B73F-AC38FAFD4559}" type="sibTrans" cxnId="{6B6EE120-BF09-42DF-A000-A78CAB5FB746}">
      <dgm:prSet/>
      <dgm:spPr/>
      <dgm:t>
        <a:bodyPr/>
        <a:lstStyle/>
        <a:p>
          <a:endParaRPr lang="en-US" sz="1800"/>
        </a:p>
      </dgm:t>
    </dgm:pt>
    <dgm:pt modelId="{F879A258-9681-4F24-8BD8-6C543DD268E7}">
      <dgm:prSet phldrT="[Text]" custT="1"/>
      <dgm:spPr/>
      <dgm:t>
        <a:bodyPr/>
        <a:lstStyle/>
        <a:p>
          <a:r>
            <a:rPr lang="en-US" sz="1400" dirty="0" smtClean="0"/>
            <a:t>Board Approval</a:t>
          </a:r>
          <a:endParaRPr lang="en-US" sz="1400" dirty="0"/>
        </a:p>
      </dgm:t>
    </dgm:pt>
    <dgm:pt modelId="{86997CB1-5DEA-4A86-850F-8FC1CA0C0E3C}" type="parTrans" cxnId="{68D0B7B0-9CA2-4461-9731-889A7CA8A1EB}">
      <dgm:prSet/>
      <dgm:spPr/>
      <dgm:t>
        <a:bodyPr/>
        <a:lstStyle/>
        <a:p>
          <a:endParaRPr lang="en-US" sz="1800"/>
        </a:p>
      </dgm:t>
    </dgm:pt>
    <dgm:pt modelId="{EBDDFDED-EA7E-4104-8C13-FCE46271F53A}" type="sibTrans" cxnId="{68D0B7B0-9CA2-4461-9731-889A7CA8A1EB}">
      <dgm:prSet/>
      <dgm:spPr/>
      <dgm:t>
        <a:bodyPr/>
        <a:lstStyle/>
        <a:p>
          <a:endParaRPr lang="en-US" sz="1800"/>
        </a:p>
      </dgm:t>
    </dgm:pt>
    <dgm:pt modelId="{CB8A8581-93B5-4C9E-B816-C052181D6718}" type="pres">
      <dgm:prSet presAssocID="{031A0A44-05D4-4DEE-887F-3AE2CF6610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A447E6-AA9F-4CE3-BC26-4C2BDE96417F}" type="pres">
      <dgm:prSet presAssocID="{FD6C894D-B66E-4392-ABA4-2A0978D17562}" presName="compNode" presStyleCnt="0"/>
      <dgm:spPr/>
    </dgm:pt>
    <dgm:pt modelId="{C9EF640E-769C-4D5C-8F9D-544F19A3760B}" type="pres">
      <dgm:prSet presAssocID="{FD6C894D-B66E-4392-ABA4-2A0978D17562}" presName="noGeometry" presStyleCnt="0"/>
      <dgm:spPr/>
    </dgm:pt>
    <dgm:pt modelId="{811A0F26-E99B-45C4-B3A0-5DCCF3BAF471}" type="pres">
      <dgm:prSet presAssocID="{FD6C894D-B66E-4392-ABA4-2A0978D17562}" presName="childTextVisible" presStyleLbl="bgAccFollowNode1" presStyleIdx="0" presStyleCnt="3" custScaleX="130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6532E-47A8-437A-A7E6-72AF99B2FDE3}" type="pres">
      <dgm:prSet presAssocID="{FD6C894D-B66E-4392-ABA4-2A0978D17562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2B23FF0D-5309-41B2-BD93-6A1731C6D27A}" type="pres">
      <dgm:prSet presAssocID="{FD6C894D-B66E-4392-ABA4-2A0978D175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68EE2-EF16-407E-97AD-2886FEEB3C11}" type="pres">
      <dgm:prSet presAssocID="{FD6C894D-B66E-4392-ABA4-2A0978D17562}" presName="aSpace" presStyleCnt="0"/>
      <dgm:spPr/>
    </dgm:pt>
    <dgm:pt modelId="{E52BB1EC-87FD-4DF4-A19C-D2EAF3A71B7B}" type="pres">
      <dgm:prSet presAssocID="{B1927F8D-A50D-4066-B400-56A1D7ADE116}" presName="compNode" presStyleCnt="0"/>
      <dgm:spPr/>
    </dgm:pt>
    <dgm:pt modelId="{AD68FA39-72B1-4F13-9401-A0965934DF3D}" type="pres">
      <dgm:prSet presAssocID="{B1927F8D-A50D-4066-B400-56A1D7ADE116}" presName="noGeometry" presStyleCnt="0"/>
      <dgm:spPr/>
    </dgm:pt>
    <dgm:pt modelId="{BB5EAD0B-C4A7-4660-8326-006131847545}" type="pres">
      <dgm:prSet presAssocID="{B1927F8D-A50D-4066-B400-56A1D7ADE116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FB486-5DEB-4102-9049-21D9AAC70BD1}" type="pres">
      <dgm:prSet presAssocID="{B1927F8D-A50D-4066-B400-56A1D7ADE116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344104B-CE81-4F67-BD05-A8015B266B8E}" type="pres">
      <dgm:prSet presAssocID="{B1927F8D-A50D-4066-B400-56A1D7ADE11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F86FC-2624-4534-A968-B0EF7460585C}" type="pres">
      <dgm:prSet presAssocID="{B1927F8D-A50D-4066-B400-56A1D7ADE116}" presName="aSpace" presStyleCnt="0"/>
      <dgm:spPr/>
    </dgm:pt>
    <dgm:pt modelId="{D510D976-3F23-414F-9D7D-9F040004138E}" type="pres">
      <dgm:prSet presAssocID="{485995B3-7BE4-45ED-AEB2-DD3CB4690B63}" presName="compNode" presStyleCnt="0"/>
      <dgm:spPr/>
    </dgm:pt>
    <dgm:pt modelId="{4C1783CD-F2E9-4BF4-81B0-D03C0A58AB28}" type="pres">
      <dgm:prSet presAssocID="{485995B3-7BE4-45ED-AEB2-DD3CB4690B63}" presName="noGeometry" presStyleCnt="0"/>
      <dgm:spPr/>
    </dgm:pt>
    <dgm:pt modelId="{B1E98631-492B-4269-BFE0-51E022B3DFA6}" type="pres">
      <dgm:prSet presAssocID="{485995B3-7BE4-45ED-AEB2-DD3CB4690B63}" presName="childTextVisible" presStyleLbl="bgAccFollowNode1" presStyleIdx="2" presStyleCnt="3" custScaleX="114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D2FB0-E154-42A7-B2EB-8911A0AB03D0}" type="pres">
      <dgm:prSet presAssocID="{485995B3-7BE4-45ED-AEB2-DD3CB4690B63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D57402EB-FD44-4BB7-B6B6-60945B78AFD7}" type="pres">
      <dgm:prSet presAssocID="{485995B3-7BE4-45ED-AEB2-DD3CB4690B6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C3229F-FA02-46E8-B7DC-3CCEC2B8DFB5}" srcId="{FD6C894D-B66E-4392-ABA4-2A0978D17562}" destId="{0FB7B6C0-752F-4DB0-8FAC-73C39F03FB61}" srcOrd="0" destOrd="0" parTransId="{6E4065EE-4928-4AC2-81D6-0A9D6F0A7DCC}" sibTransId="{F8B74F01-B0A9-4DC9-A457-C6804AC8A773}"/>
    <dgm:cxn modelId="{1C2D3AF9-6EAC-4C9E-A237-CE01B28FD2F3}" srcId="{B1927F8D-A50D-4066-B400-56A1D7ADE116}" destId="{67268F4E-7074-480A-A5C6-A0102A9EC3EA}" srcOrd="1" destOrd="0" parTransId="{2789A14E-E1ED-43BB-8864-F491E390625F}" sibTransId="{A9A6781A-D260-4D78-8BA0-3942A5522860}"/>
    <dgm:cxn modelId="{8B0BE03A-3595-4A6B-BAEB-9FB93386486A}" type="presOf" srcId="{8CB394B7-B5FC-4678-B1FE-09DA6B273801}" destId="{B1E98631-492B-4269-BFE0-51E022B3DFA6}" srcOrd="0" destOrd="0" presId="urn:microsoft.com/office/officeart/2005/8/layout/hProcess6"/>
    <dgm:cxn modelId="{99FF9E89-29EC-407C-997E-7723B4722CB1}" type="presOf" srcId="{FD6C894D-B66E-4392-ABA4-2A0978D17562}" destId="{2B23FF0D-5309-41B2-BD93-6A1731C6D27A}" srcOrd="0" destOrd="0" presId="urn:microsoft.com/office/officeart/2005/8/layout/hProcess6"/>
    <dgm:cxn modelId="{1D381914-C020-45F6-9B56-F3202FC842B9}" srcId="{031A0A44-05D4-4DEE-887F-3AE2CF66106A}" destId="{FD6C894D-B66E-4392-ABA4-2A0978D17562}" srcOrd="0" destOrd="0" parTransId="{420278DF-CF19-4F60-B3AA-96D749776286}" sibTransId="{20931D36-71AF-45B7-9A2E-F9E44E97CCAF}"/>
    <dgm:cxn modelId="{89597CB3-041E-49DA-A0F9-067B06686F59}" srcId="{FD6C894D-B66E-4392-ABA4-2A0978D17562}" destId="{6CFCF914-3AC9-4CC9-B5F0-7E0339BABD85}" srcOrd="1" destOrd="0" parTransId="{AB683DF5-5062-403B-9BC4-D2AEBF9F941A}" sibTransId="{535CD8EB-28EB-4B07-A97F-5052F2019308}"/>
    <dgm:cxn modelId="{9E996936-E693-4C5D-8E60-5CA72662C97C}" type="presOf" srcId="{F879A258-9681-4F24-8BD8-6C543DD268E7}" destId="{B1E98631-492B-4269-BFE0-51E022B3DFA6}" srcOrd="0" destOrd="1" presId="urn:microsoft.com/office/officeart/2005/8/layout/hProcess6"/>
    <dgm:cxn modelId="{122FBB82-6885-4B45-80D8-A8DCCD631EB5}" type="presOf" srcId="{485995B3-7BE4-45ED-AEB2-DD3CB4690B63}" destId="{D57402EB-FD44-4BB7-B6B6-60945B78AFD7}" srcOrd="0" destOrd="0" presId="urn:microsoft.com/office/officeart/2005/8/layout/hProcess6"/>
    <dgm:cxn modelId="{4225C030-C654-4D36-9563-E20B2C345111}" srcId="{B1927F8D-A50D-4066-B400-56A1D7ADE116}" destId="{B120613C-FBC3-490A-80E6-0FF3EB20BAD7}" srcOrd="0" destOrd="0" parTransId="{443EB7EA-D17E-4A99-9488-DCD2C854700D}" sibTransId="{2D040736-282C-4298-ABCC-D36F0A3F67EE}"/>
    <dgm:cxn modelId="{D7542EF4-7207-40FD-9700-E930A029B5B5}" type="presOf" srcId="{B1927F8D-A50D-4066-B400-56A1D7ADE116}" destId="{D344104B-CE81-4F67-BD05-A8015B266B8E}" srcOrd="0" destOrd="0" presId="urn:microsoft.com/office/officeart/2005/8/layout/hProcess6"/>
    <dgm:cxn modelId="{FDBA8918-26E3-47B4-B1A0-E0CB8DE3ED56}" srcId="{031A0A44-05D4-4DEE-887F-3AE2CF66106A}" destId="{485995B3-7BE4-45ED-AEB2-DD3CB4690B63}" srcOrd="2" destOrd="0" parTransId="{F3750B81-B65A-42B3-B27E-48A8378AD625}" sibTransId="{03CF7035-A0D2-4970-B532-1F08D501BF76}"/>
    <dgm:cxn modelId="{24EABC2F-F791-45E9-8076-C7A6FC084675}" type="presOf" srcId="{6CFCF914-3AC9-4CC9-B5F0-7E0339BABD85}" destId="{69B6532E-47A8-437A-A7E6-72AF99B2FDE3}" srcOrd="1" destOrd="1" presId="urn:microsoft.com/office/officeart/2005/8/layout/hProcess6"/>
    <dgm:cxn modelId="{F3328DEF-B1A8-42D0-984F-C2B8942F3DEB}" type="presOf" srcId="{0FB7B6C0-752F-4DB0-8FAC-73C39F03FB61}" destId="{69B6532E-47A8-437A-A7E6-72AF99B2FDE3}" srcOrd="1" destOrd="0" presId="urn:microsoft.com/office/officeart/2005/8/layout/hProcess6"/>
    <dgm:cxn modelId="{9A3D6153-A3D1-462D-B6D1-C759BD116A91}" type="presOf" srcId="{B120613C-FBC3-490A-80E6-0FF3EB20BAD7}" destId="{A9AFB486-5DEB-4102-9049-21D9AAC70BD1}" srcOrd="1" destOrd="0" presId="urn:microsoft.com/office/officeart/2005/8/layout/hProcess6"/>
    <dgm:cxn modelId="{6B78F922-8120-4EC5-B25B-E04FF361821C}" type="presOf" srcId="{031A0A44-05D4-4DEE-887F-3AE2CF66106A}" destId="{CB8A8581-93B5-4C9E-B816-C052181D6718}" srcOrd="0" destOrd="0" presId="urn:microsoft.com/office/officeart/2005/8/layout/hProcess6"/>
    <dgm:cxn modelId="{61C67F01-C1A9-4A02-8768-62E833F1B4EB}" type="presOf" srcId="{F879A258-9681-4F24-8BD8-6C543DD268E7}" destId="{E82D2FB0-E154-42A7-B2EB-8911A0AB03D0}" srcOrd="1" destOrd="1" presId="urn:microsoft.com/office/officeart/2005/8/layout/hProcess6"/>
    <dgm:cxn modelId="{1A0CEDE3-7B2C-437F-AB89-75A5A7E910D2}" type="presOf" srcId="{B120613C-FBC3-490A-80E6-0FF3EB20BAD7}" destId="{BB5EAD0B-C4A7-4660-8326-006131847545}" srcOrd="0" destOrd="0" presId="urn:microsoft.com/office/officeart/2005/8/layout/hProcess6"/>
    <dgm:cxn modelId="{68D0B7B0-9CA2-4461-9731-889A7CA8A1EB}" srcId="{485995B3-7BE4-45ED-AEB2-DD3CB4690B63}" destId="{F879A258-9681-4F24-8BD8-6C543DD268E7}" srcOrd="1" destOrd="0" parTransId="{86997CB1-5DEA-4A86-850F-8FC1CA0C0E3C}" sibTransId="{EBDDFDED-EA7E-4104-8C13-FCE46271F53A}"/>
    <dgm:cxn modelId="{6B6EE120-BF09-42DF-A000-A78CAB5FB746}" srcId="{485995B3-7BE4-45ED-AEB2-DD3CB4690B63}" destId="{8CB394B7-B5FC-4678-B1FE-09DA6B273801}" srcOrd="0" destOrd="0" parTransId="{4B3B30E0-A44C-4B56-A9F7-0BA993FA0667}" sibTransId="{63A5F536-2984-4107-B73F-AC38FAFD4559}"/>
    <dgm:cxn modelId="{66DDB7EF-8395-4D46-8512-50B9645CC180}" type="presOf" srcId="{0FB7B6C0-752F-4DB0-8FAC-73C39F03FB61}" destId="{811A0F26-E99B-45C4-B3A0-5DCCF3BAF471}" srcOrd="0" destOrd="0" presId="urn:microsoft.com/office/officeart/2005/8/layout/hProcess6"/>
    <dgm:cxn modelId="{A055F5AC-BE6F-4D58-9E0D-EC07A8DBFA08}" type="presOf" srcId="{6CFCF914-3AC9-4CC9-B5F0-7E0339BABD85}" destId="{811A0F26-E99B-45C4-B3A0-5DCCF3BAF471}" srcOrd="0" destOrd="1" presId="urn:microsoft.com/office/officeart/2005/8/layout/hProcess6"/>
    <dgm:cxn modelId="{E8A9B1ED-D3A7-4786-954E-0687CCE9D953}" srcId="{031A0A44-05D4-4DEE-887F-3AE2CF66106A}" destId="{B1927F8D-A50D-4066-B400-56A1D7ADE116}" srcOrd="1" destOrd="0" parTransId="{77A69E04-9EF5-44C8-873D-6CBF8C08852F}" sibTransId="{62026855-9F3D-4707-9FBC-0334A4270DFD}"/>
    <dgm:cxn modelId="{DBE664FB-91B4-4A1F-A322-12603D4B115D}" type="presOf" srcId="{67268F4E-7074-480A-A5C6-A0102A9EC3EA}" destId="{A9AFB486-5DEB-4102-9049-21D9AAC70BD1}" srcOrd="1" destOrd="1" presId="urn:microsoft.com/office/officeart/2005/8/layout/hProcess6"/>
    <dgm:cxn modelId="{79396C32-1F5D-4FFF-ACA4-9D3E2CEACF80}" type="presOf" srcId="{8CB394B7-B5FC-4678-B1FE-09DA6B273801}" destId="{E82D2FB0-E154-42A7-B2EB-8911A0AB03D0}" srcOrd="1" destOrd="0" presId="urn:microsoft.com/office/officeart/2005/8/layout/hProcess6"/>
    <dgm:cxn modelId="{6CB5EBDE-4CBA-4F98-9BF5-8CDA8AD9C87B}" type="presOf" srcId="{67268F4E-7074-480A-A5C6-A0102A9EC3EA}" destId="{BB5EAD0B-C4A7-4660-8326-006131847545}" srcOrd="0" destOrd="1" presId="urn:microsoft.com/office/officeart/2005/8/layout/hProcess6"/>
    <dgm:cxn modelId="{4A205F08-CFE3-4E3F-9F03-5C7BD00083A6}" type="presParOf" srcId="{CB8A8581-93B5-4C9E-B816-C052181D6718}" destId="{98A447E6-AA9F-4CE3-BC26-4C2BDE96417F}" srcOrd="0" destOrd="0" presId="urn:microsoft.com/office/officeart/2005/8/layout/hProcess6"/>
    <dgm:cxn modelId="{1446984F-7191-46EB-9FC9-3B9C1FB4FDFC}" type="presParOf" srcId="{98A447E6-AA9F-4CE3-BC26-4C2BDE96417F}" destId="{C9EF640E-769C-4D5C-8F9D-544F19A3760B}" srcOrd="0" destOrd="0" presId="urn:microsoft.com/office/officeart/2005/8/layout/hProcess6"/>
    <dgm:cxn modelId="{D131A6DE-A672-4EA7-A848-990A1C723356}" type="presParOf" srcId="{98A447E6-AA9F-4CE3-BC26-4C2BDE96417F}" destId="{811A0F26-E99B-45C4-B3A0-5DCCF3BAF471}" srcOrd="1" destOrd="0" presId="urn:microsoft.com/office/officeart/2005/8/layout/hProcess6"/>
    <dgm:cxn modelId="{D5EFB1B3-E7C9-4596-A5B7-6A462809CF54}" type="presParOf" srcId="{98A447E6-AA9F-4CE3-BC26-4C2BDE96417F}" destId="{69B6532E-47A8-437A-A7E6-72AF99B2FDE3}" srcOrd="2" destOrd="0" presId="urn:microsoft.com/office/officeart/2005/8/layout/hProcess6"/>
    <dgm:cxn modelId="{247B1AC6-18BD-45EC-AC12-D6CFEF52CD20}" type="presParOf" srcId="{98A447E6-AA9F-4CE3-BC26-4C2BDE96417F}" destId="{2B23FF0D-5309-41B2-BD93-6A1731C6D27A}" srcOrd="3" destOrd="0" presId="urn:microsoft.com/office/officeart/2005/8/layout/hProcess6"/>
    <dgm:cxn modelId="{380CB30F-B394-445A-8A8A-62C8DF24AC50}" type="presParOf" srcId="{CB8A8581-93B5-4C9E-B816-C052181D6718}" destId="{87768EE2-EF16-407E-97AD-2886FEEB3C11}" srcOrd="1" destOrd="0" presId="urn:microsoft.com/office/officeart/2005/8/layout/hProcess6"/>
    <dgm:cxn modelId="{A0B6FF5A-24B3-4E65-9DA0-DA0951E87060}" type="presParOf" srcId="{CB8A8581-93B5-4C9E-B816-C052181D6718}" destId="{E52BB1EC-87FD-4DF4-A19C-D2EAF3A71B7B}" srcOrd="2" destOrd="0" presId="urn:microsoft.com/office/officeart/2005/8/layout/hProcess6"/>
    <dgm:cxn modelId="{FA7F06B7-F47B-40E6-B358-63CF8F20D88C}" type="presParOf" srcId="{E52BB1EC-87FD-4DF4-A19C-D2EAF3A71B7B}" destId="{AD68FA39-72B1-4F13-9401-A0965934DF3D}" srcOrd="0" destOrd="0" presId="urn:microsoft.com/office/officeart/2005/8/layout/hProcess6"/>
    <dgm:cxn modelId="{ACE95D89-E51A-438D-B6D0-1F086561284D}" type="presParOf" srcId="{E52BB1EC-87FD-4DF4-A19C-D2EAF3A71B7B}" destId="{BB5EAD0B-C4A7-4660-8326-006131847545}" srcOrd="1" destOrd="0" presId="urn:microsoft.com/office/officeart/2005/8/layout/hProcess6"/>
    <dgm:cxn modelId="{DC47D6B3-7572-48D2-8CAA-47467834D971}" type="presParOf" srcId="{E52BB1EC-87FD-4DF4-A19C-D2EAF3A71B7B}" destId="{A9AFB486-5DEB-4102-9049-21D9AAC70BD1}" srcOrd="2" destOrd="0" presId="urn:microsoft.com/office/officeart/2005/8/layout/hProcess6"/>
    <dgm:cxn modelId="{7CBCB4DC-66B2-476F-8416-DA3574F4A09E}" type="presParOf" srcId="{E52BB1EC-87FD-4DF4-A19C-D2EAF3A71B7B}" destId="{D344104B-CE81-4F67-BD05-A8015B266B8E}" srcOrd="3" destOrd="0" presId="urn:microsoft.com/office/officeart/2005/8/layout/hProcess6"/>
    <dgm:cxn modelId="{143194AC-7ADD-4DD0-BD65-9AF9ED4E9378}" type="presParOf" srcId="{CB8A8581-93B5-4C9E-B816-C052181D6718}" destId="{B52F86FC-2624-4534-A968-B0EF7460585C}" srcOrd="3" destOrd="0" presId="urn:microsoft.com/office/officeart/2005/8/layout/hProcess6"/>
    <dgm:cxn modelId="{C3FBB5AD-7311-4B2C-84CE-83271CD9D23C}" type="presParOf" srcId="{CB8A8581-93B5-4C9E-B816-C052181D6718}" destId="{D510D976-3F23-414F-9D7D-9F040004138E}" srcOrd="4" destOrd="0" presId="urn:microsoft.com/office/officeart/2005/8/layout/hProcess6"/>
    <dgm:cxn modelId="{F9E81783-F46E-4342-A006-0F913479B00E}" type="presParOf" srcId="{D510D976-3F23-414F-9D7D-9F040004138E}" destId="{4C1783CD-F2E9-4BF4-81B0-D03C0A58AB28}" srcOrd="0" destOrd="0" presId="urn:microsoft.com/office/officeart/2005/8/layout/hProcess6"/>
    <dgm:cxn modelId="{8BE63FF8-02D2-4AC9-ADA6-4F7D1AB0F0C2}" type="presParOf" srcId="{D510D976-3F23-414F-9D7D-9F040004138E}" destId="{B1E98631-492B-4269-BFE0-51E022B3DFA6}" srcOrd="1" destOrd="0" presId="urn:microsoft.com/office/officeart/2005/8/layout/hProcess6"/>
    <dgm:cxn modelId="{50BEA9EE-E59A-458B-925F-893AA93A9336}" type="presParOf" srcId="{D510D976-3F23-414F-9D7D-9F040004138E}" destId="{E82D2FB0-E154-42A7-B2EB-8911A0AB03D0}" srcOrd="2" destOrd="0" presId="urn:microsoft.com/office/officeart/2005/8/layout/hProcess6"/>
    <dgm:cxn modelId="{8FCA570E-608D-4FB7-B307-CECE66A6B168}" type="presParOf" srcId="{D510D976-3F23-414F-9D7D-9F040004138E}" destId="{D57402EB-FD44-4BB7-B6B6-60945B78AFD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D592A-6600-44A7-A759-000EFCB7EA16}">
      <dsp:nvSpPr>
        <dsp:cNvPr id="0" name=""/>
        <dsp:cNvSpPr/>
      </dsp:nvSpPr>
      <dsp:spPr>
        <a:xfrm>
          <a:off x="460387" y="0"/>
          <a:ext cx="7675880" cy="388298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207B2-3ADC-4972-96FE-1DF044B282F6}">
      <dsp:nvSpPr>
        <dsp:cNvPr id="0" name=""/>
        <dsp:cNvSpPr/>
      </dsp:nvSpPr>
      <dsp:spPr>
        <a:xfrm>
          <a:off x="1389015" y="2892067"/>
          <a:ext cx="199572" cy="199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8282F-A1D0-44BD-A4FF-39D11DDDF8E7}">
      <dsp:nvSpPr>
        <dsp:cNvPr id="0" name=""/>
        <dsp:cNvSpPr/>
      </dsp:nvSpPr>
      <dsp:spPr>
        <a:xfrm>
          <a:off x="1374777" y="2648945"/>
          <a:ext cx="2250676" cy="2148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5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Self-Study </a:t>
          </a:r>
          <a:r>
            <a:rPr lang="en-US" sz="2400" kern="1200" dirty="0" smtClean="0"/>
            <a:t>– Institution Evaluates Attainment of Standards</a:t>
          </a:r>
          <a:endParaRPr lang="en-US" sz="2400" kern="1200" dirty="0"/>
        </a:p>
      </dsp:txBody>
      <dsp:txXfrm>
        <a:off x="1374777" y="2648945"/>
        <a:ext cx="2250676" cy="2148479"/>
      </dsp:txXfrm>
    </dsp:sp>
    <dsp:sp modelId="{B46A24E3-40AA-4BA5-A2E0-C5E3B17750CE}">
      <dsp:nvSpPr>
        <dsp:cNvPr id="0" name=""/>
        <dsp:cNvSpPr/>
      </dsp:nvSpPr>
      <dsp:spPr>
        <a:xfrm>
          <a:off x="3150630" y="1588127"/>
          <a:ext cx="360766" cy="360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741F2-C4A2-4D05-B175-228EE2B0E072}">
      <dsp:nvSpPr>
        <dsp:cNvPr id="0" name=""/>
        <dsp:cNvSpPr/>
      </dsp:nvSpPr>
      <dsp:spPr>
        <a:xfrm>
          <a:off x="3331013" y="1768510"/>
          <a:ext cx="1842211" cy="260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16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Peer Review </a:t>
          </a:r>
          <a:r>
            <a:rPr lang="en-US" sz="2400" kern="1200" dirty="0" smtClean="0"/>
            <a:t>– Evaluation Team Visit</a:t>
          </a:r>
          <a:endParaRPr lang="en-US" sz="2400" kern="1200" dirty="0"/>
        </a:p>
      </dsp:txBody>
      <dsp:txXfrm>
        <a:off x="3331013" y="1768510"/>
        <a:ext cx="1842211" cy="2609799"/>
      </dsp:txXfrm>
    </dsp:sp>
    <dsp:sp modelId="{1BCE1D13-7857-496F-93A3-271951D8E80B}">
      <dsp:nvSpPr>
        <dsp:cNvPr id="0" name=""/>
        <dsp:cNvSpPr/>
      </dsp:nvSpPr>
      <dsp:spPr>
        <a:xfrm>
          <a:off x="5269173" y="794633"/>
          <a:ext cx="498932" cy="498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A8CFB-D7B6-463B-9716-01731CE14AF2}">
      <dsp:nvSpPr>
        <dsp:cNvPr id="0" name=""/>
        <dsp:cNvSpPr/>
      </dsp:nvSpPr>
      <dsp:spPr>
        <a:xfrm>
          <a:off x="5184784" y="1063637"/>
          <a:ext cx="3128866" cy="33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74" tIns="0" rIns="0" bIns="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r>
            <a:rPr lang="en-US" sz="2400" b="1" kern="1200" dirty="0" smtClean="0"/>
            <a:t>Recommendation</a:t>
          </a:r>
          <a:r>
            <a:rPr lang="en-US" sz="2400" kern="1200" dirty="0" smtClean="0"/>
            <a:t> from the Accrediting Commission for Community and Junior Colleges (ACCJC)</a:t>
          </a:r>
          <a:endParaRPr lang="en-US" sz="2400" kern="1200" dirty="0"/>
        </a:p>
      </dsp:txBody>
      <dsp:txXfrm>
        <a:off x="5184784" y="1063637"/>
        <a:ext cx="3128866" cy="3334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631CD-6776-4F61-9745-270377000980}">
      <dsp:nvSpPr>
        <dsp:cNvPr id="0" name=""/>
        <dsp:cNvSpPr/>
      </dsp:nvSpPr>
      <dsp:spPr>
        <a:xfrm>
          <a:off x="1367351" y="0"/>
          <a:ext cx="2971347" cy="2971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Promotes Institutional Improvement</a:t>
          </a:r>
          <a:endParaRPr lang="en-US" sz="2700" kern="1200" dirty="0"/>
        </a:p>
      </dsp:txBody>
      <dsp:txXfrm>
        <a:off x="1802495" y="435137"/>
        <a:ext cx="2101059" cy="2101030"/>
      </dsp:txXfrm>
    </dsp:sp>
    <dsp:sp modelId="{7DFC21D8-6F1B-42DE-B42E-5061F84FE78D}">
      <dsp:nvSpPr>
        <dsp:cNvPr id="0" name=""/>
        <dsp:cNvSpPr/>
      </dsp:nvSpPr>
      <dsp:spPr>
        <a:xfrm>
          <a:off x="2896730" y="1981695"/>
          <a:ext cx="2971347" cy="2971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Certifies Value and Legitimacy of Student Award</a:t>
          </a:r>
          <a:endParaRPr lang="en-US" sz="2700" kern="1200" dirty="0"/>
        </a:p>
      </dsp:txBody>
      <dsp:txXfrm>
        <a:off x="3331874" y="2416832"/>
        <a:ext cx="2101059" cy="2101030"/>
      </dsp:txXfrm>
    </dsp:sp>
    <dsp:sp modelId="{DFEB91B9-D3FB-45A3-9AC9-EEAB150575F8}">
      <dsp:nvSpPr>
        <dsp:cNvPr id="0" name=""/>
        <dsp:cNvSpPr/>
      </dsp:nvSpPr>
      <dsp:spPr>
        <a:xfrm>
          <a:off x="4424300" y="0"/>
          <a:ext cx="2971347" cy="2971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Assures Institutional Quality to Taxpayers</a:t>
          </a:r>
          <a:endParaRPr lang="en-US" sz="2700" kern="1200" dirty="0"/>
        </a:p>
      </dsp:txBody>
      <dsp:txXfrm>
        <a:off x="4859444" y="435137"/>
        <a:ext cx="2101059" cy="2101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4CDE8-1B1C-4B16-9A0D-E63E44A2F96C}">
      <dsp:nvSpPr>
        <dsp:cNvPr id="0" name=""/>
        <dsp:cNvSpPr/>
      </dsp:nvSpPr>
      <dsp:spPr>
        <a:xfrm>
          <a:off x="3520433" y="1746767"/>
          <a:ext cx="175266" cy="767832"/>
        </a:xfrm>
        <a:custGeom>
          <a:avLst/>
          <a:gdLst/>
          <a:ahLst/>
          <a:cxnLst/>
          <a:rect l="0" t="0" r="0" b="0"/>
          <a:pathLst>
            <a:path>
              <a:moveTo>
                <a:pt x="175266" y="0"/>
              </a:moveTo>
              <a:lnTo>
                <a:pt x="175266" y="767832"/>
              </a:lnTo>
              <a:lnTo>
                <a:pt x="0" y="76783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489E8-6617-42BF-8652-21B2184682A7}">
      <dsp:nvSpPr>
        <dsp:cNvPr id="0" name=""/>
        <dsp:cNvSpPr/>
      </dsp:nvSpPr>
      <dsp:spPr>
        <a:xfrm>
          <a:off x="3695700" y="1746767"/>
          <a:ext cx="2860383" cy="1535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398"/>
              </a:lnTo>
              <a:lnTo>
                <a:pt x="2860383" y="1360398"/>
              </a:lnTo>
              <a:lnTo>
                <a:pt x="2860383" y="153566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0C9BB-7004-4BE2-8601-EBB247C5E10C}">
      <dsp:nvSpPr>
        <dsp:cNvPr id="0" name=""/>
        <dsp:cNvSpPr/>
      </dsp:nvSpPr>
      <dsp:spPr>
        <a:xfrm>
          <a:off x="3695700" y="1746767"/>
          <a:ext cx="840651" cy="1535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398"/>
              </a:lnTo>
              <a:lnTo>
                <a:pt x="840651" y="1360398"/>
              </a:lnTo>
              <a:lnTo>
                <a:pt x="840651" y="153566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E741F-55C0-4B11-86FC-F37593CF774D}">
      <dsp:nvSpPr>
        <dsp:cNvPr id="0" name=""/>
        <dsp:cNvSpPr/>
      </dsp:nvSpPr>
      <dsp:spPr>
        <a:xfrm>
          <a:off x="2564666" y="1746767"/>
          <a:ext cx="1131033" cy="1535664"/>
        </a:xfrm>
        <a:custGeom>
          <a:avLst/>
          <a:gdLst/>
          <a:ahLst/>
          <a:cxnLst/>
          <a:rect l="0" t="0" r="0" b="0"/>
          <a:pathLst>
            <a:path>
              <a:moveTo>
                <a:pt x="1131033" y="0"/>
              </a:moveTo>
              <a:lnTo>
                <a:pt x="1131033" y="1360398"/>
              </a:lnTo>
              <a:lnTo>
                <a:pt x="0" y="1360398"/>
              </a:lnTo>
              <a:lnTo>
                <a:pt x="0" y="153566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AD42-53F8-4B7D-A6A9-58056B126338}">
      <dsp:nvSpPr>
        <dsp:cNvPr id="0" name=""/>
        <dsp:cNvSpPr/>
      </dsp:nvSpPr>
      <dsp:spPr>
        <a:xfrm>
          <a:off x="714149" y="1746767"/>
          <a:ext cx="2981550" cy="1535664"/>
        </a:xfrm>
        <a:custGeom>
          <a:avLst/>
          <a:gdLst/>
          <a:ahLst/>
          <a:cxnLst/>
          <a:rect l="0" t="0" r="0" b="0"/>
          <a:pathLst>
            <a:path>
              <a:moveTo>
                <a:pt x="2981550" y="0"/>
              </a:moveTo>
              <a:lnTo>
                <a:pt x="2981550" y="1360398"/>
              </a:lnTo>
              <a:lnTo>
                <a:pt x="0" y="1360398"/>
              </a:lnTo>
              <a:lnTo>
                <a:pt x="0" y="153566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F9664-F621-4DAC-8964-7EEA4B2EBDCB}">
      <dsp:nvSpPr>
        <dsp:cNvPr id="0" name=""/>
        <dsp:cNvSpPr/>
      </dsp:nvSpPr>
      <dsp:spPr>
        <a:xfrm>
          <a:off x="2861099" y="912167"/>
          <a:ext cx="1669200" cy="834600"/>
        </a:xfrm>
        <a:prstGeom prst="rect">
          <a:avLst/>
        </a:prstGeom>
        <a:gradFill rotWithShape="0">
          <a:gsLst>
            <a:gs pos="0">
              <a:srgbClr val="616C8F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PaRC</a:t>
          </a:r>
          <a:endParaRPr lang="en-US" sz="1900" kern="1200" dirty="0"/>
        </a:p>
      </dsp:txBody>
      <dsp:txXfrm>
        <a:off x="2861099" y="912167"/>
        <a:ext cx="1669200" cy="834600"/>
      </dsp:txXfrm>
    </dsp:sp>
    <dsp:sp modelId="{8BA88DC0-1D82-4D7C-8F7A-F084A6F331B6}">
      <dsp:nvSpPr>
        <dsp:cNvPr id="0" name=""/>
        <dsp:cNvSpPr/>
      </dsp:nvSpPr>
      <dsp:spPr>
        <a:xfrm>
          <a:off x="716" y="3282432"/>
          <a:ext cx="1426865" cy="834600"/>
        </a:xfrm>
        <a:prstGeom prst="rect">
          <a:avLst/>
        </a:prstGeom>
        <a:gradFill rotWithShape="0">
          <a:gsLst>
            <a:gs pos="0">
              <a:srgbClr val="4686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Standard I Team</a:t>
          </a:r>
          <a:endParaRPr lang="en-US" sz="1900" kern="1200" dirty="0"/>
        </a:p>
      </dsp:txBody>
      <dsp:txXfrm>
        <a:off x="716" y="3282432"/>
        <a:ext cx="1426865" cy="834600"/>
      </dsp:txXfrm>
    </dsp:sp>
    <dsp:sp modelId="{7F2A7A92-54A9-4CA8-BA36-9EBD86E67B53}">
      <dsp:nvSpPr>
        <dsp:cNvPr id="0" name=""/>
        <dsp:cNvSpPr/>
      </dsp:nvSpPr>
      <dsp:spPr>
        <a:xfrm>
          <a:off x="1778114" y="3282432"/>
          <a:ext cx="1573104" cy="834600"/>
        </a:xfrm>
        <a:prstGeom prst="rect">
          <a:avLst/>
        </a:prstGeom>
        <a:gradFill rotWithShape="0">
          <a:gsLst>
            <a:gs pos="0">
              <a:srgbClr val="4686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Standard II Team</a:t>
          </a:r>
          <a:endParaRPr lang="en-US" sz="1900" kern="1200" dirty="0"/>
        </a:p>
      </dsp:txBody>
      <dsp:txXfrm>
        <a:off x="1778114" y="3282432"/>
        <a:ext cx="1573104" cy="834600"/>
      </dsp:txXfrm>
    </dsp:sp>
    <dsp:sp modelId="{8ECC82F0-6F8A-44E1-9548-137B2AC43EFD}">
      <dsp:nvSpPr>
        <dsp:cNvPr id="0" name=""/>
        <dsp:cNvSpPr/>
      </dsp:nvSpPr>
      <dsp:spPr>
        <a:xfrm>
          <a:off x="3701750" y="3282432"/>
          <a:ext cx="1669200" cy="834600"/>
        </a:xfrm>
        <a:prstGeom prst="rect">
          <a:avLst/>
        </a:prstGeom>
        <a:gradFill rotWithShape="0">
          <a:gsLst>
            <a:gs pos="0">
              <a:srgbClr val="4686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Standard III Team</a:t>
          </a:r>
          <a:endParaRPr lang="en-US" sz="1900" kern="1200" dirty="0"/>
        </a:p>
      </dsp:txBody>
      <dsp:txXfrm>
        <a:off x="3701750" y="3282432"/>
        <a:ext cx="1669200" cy="834600"/>
      </dsp:txXfrm>
    </dsp:sp>
    <dsp:sp modelId="{75643AEA-4291-4374-B847-CA3B5A801AD9}">
      <dsp:nvSpPr>
        <dsp:cNvPr id="0" name=""/>
        <dsp:cNvSpPr/>
      </dsp:nvSpPr>
      <dsp:spPr>
        <a:xfrm>
          <a:off x="5721483" y="3282432"/>
          <a:ext cx="1669200" cy="834600"/>
        </a:xfrm>
        <a:prstGeom prst="rect">
          <a:avLst/>
        </a:prstGeom>
        <a:gradFill rotWithShape="0">
          <a:gsLst>
            <a:gs pos="0">
              <a:srgbClr val="4686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Standard IV Team</a:t>
          </a:r>
          <a:endParaRPr lang="en-US" sz="1900" kern="1200" dirty="0"/>
        </a:p>
      </dsp:txBody>
      <dsp:txXfrm>
        <a:off x="5721483" y="3282432"/>
        <a:ext cx="1669200" cy="834600"/>
      </dsp:txXfrm>
    </dsp:sp>
    <dsp:sp modelId="{D3639CC4-9159-44ED-B55E-58B8524E72FA}">
      <dsp:nvSpPr>
        <dsp:cNvPr id="0" name=""/>
        <dsp:cNvSpPr/>
      </dsp:nvSpPr>
      <dsp:spPr>
        <a:xfrm>
          <a:off x="1851233" y="2097299"/>
          <a:ext cx="1669200" cy="834600"/>
        </a:xfrm>
        <a:prstGeom prst="rect">
          <a:avLst/>
        </a:prstGeom>
        <a:gradFill rotWithShape="0">
          <a:gsLst>
            <a:gs pos="0">
              <a:srgbClr val="46867B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Accreditation Steering Committee</a:t>
          </a:r>
          <a:endParaRPr lang="en-US" sz="1900" kern="1200" dirty="0"/>
        </a:p>
      </dsp:txBody>
      <dsp:txXfrm>
        <a:off x="1851233" y="2097299"/>
        <a:ext cx="1669200" cy="834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0F26-E99B-45C4-B3A0-5DCCF3BAF471}">
      <dsp:nvSpPr>
        <dsp:cNvPr id="0" name=""/>
        <dsp:cNvSpPr/>
      </dsp:nvSpPr>
      <dsp:spPr>
        <a:xfrm>
          <a:off x="188309" y="1686574"/>
          <a:ext cx="2469794" cy="16560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Teams review evidence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Fall Retreat – decide Quality Focused Essay topics</a:t>
          </a:r>
          <a:endParaRPr lang="en-US" sz="1400" kern="1200" dirty="0"/>
        </a:p>
      </dsp:txBody>
      <dsp:txXfrm>
        <a:off x="805758" y="1934982"/>
        <a:ext cx="1272727" cy="1159235"/>
      </dsp:txXfrm>
    </dsp:sp>
    <dsp:sp modelId="{2B23FF0D-5309-41B2-BD93-6A1731C6D27A}">
      <dsp:nvSpPr>
        <dsp:cNvPr id="0" name=""/>
        <dsp:cNvSpPr/>
      </dsp:nvSpPr>
      <dsp:spPr>
        <a:xfrm>
          <a:off x="2315" y="2040969"/>
          <a:ext cx="947261" cy="947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Fall  16</a:t>
          </a:r>
          <a:endParaRPr lang="en-US" sz="1800" kern="1200" dirty="0"/>
        </a:p>
      </dsp:txBody>
      <dsp:txXfrm>
        <a:off x="141038" y="2179692"/>
        <a:ext cx="669815" cy="669815"/>
      </dsp:txXfrm>
    </dsp:sp>
    <dsp:sp modelId="{BB5EAD0B-C4A7-4660-8326-006131847545}">
      <dsp:nvSpPr>
        <dsp:cNvPr id="0" name=""/>
        <dsp:cNvSpPr/>
      </dsp:nvSpPr>
      <dsp:spPr>
        <a:xfrm>
          <a:off x="3250142" y="1686574"/>
          <a:ext cx="1894522" cy="16560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First draft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College Review</a:t>
          </a:r>
          <a:endParaRPr lang="en-US" sz="1400" kern="1200" dirty="0"/>
        </a:p>
      </dsp:txBody>
      <dsp:txXfrm>
        <a:off x="3723773" y="1934982"/>
        <a:ext cx="923579" cy="1159235"/>
      </dsp:txXfrm>
    </dsp:sp>
    <dsp:sp modelId="{D344104B-CE81-4F67-BD05-A8015B266B8E}">
      <dsp:nvSpPr>
        <dsp:cNvPr id="0" name=""/>
        <dsp:cNvSpPr/>
      </dsp:nvSpPr>
      <dsp:spPr>
        <a:xfrm>
          <a:off x="2776511" y="2040969"/>
          <a:ext cx="947261" cy="947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Winter17</a:t>
          </a:r>
          <a:endParaRPr lang="en-US" sz="1800" kern="1200" dirty="0"/>
        </a:p>
      </dsp:txBody>
      <dsp:txXfrm>
        <a:off x="2915234" y="2179692"/>
        <a:ext cx="669815" cy="669815"/>
      </dsp:txXfrm>
    </dsp:sp>
    <dsp:sp modelId="{B1E98631-492B-4269-BFE0-51E022B3DFA6}">
      <dsp:nvSpPr>
        <dsp:cNvPr id="0" name=""/>
        <dsp:cNvSpPr/>
      </dsp:nvSpPr>
      <dsp:spPr>
        <a:xfrm>
          <a:off x="5597844" y="1686574"/>
          <a:ext cx="2172240" cy="16560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PaRC</a:t>
          </a:r>
          <a:r>
            <a:rPr lang="en-US" sz="1400" kern="1200" dirty="0" smtClean="0"/>
            <a:t> Approval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Board Approval</a:t>
          </a:r>
          <a:endParaRPr lang="en-US" sz="1400" kern="1200" dirty="0"/>
        </a:p>
      </dsp:txBody>
      <dsp:txXfrm>
        <a:off x="6140904" y="1934982"/>
        <a:ext cx="1058967" cy="1159235"/>
      </dsp:txXfrm>
    </dsp:sp>
    <dsp:sp modelId="{D57402EB-FD44-4BB7-B6B6-60945B78AFD7}">
      <dsp:nvSpPr>
        <dsp:cNvPr id="0" name=""/>
        <dsp:cNvSpPr/>
      </dsp:nvSpPr>
      <dsp:spPr>
        <a:xfrm>
          <a:off x="5263072" y="2040969"/>
          <a:ext cx="947261" cy="947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Spring 17</a:t>
          </a:r>
          <a:endParaRPr lang="en-US" sz="1800" kern="1200" dirty="0"/>
        </a:p>
      </dsp:txBody>
      <dsp:txXfrm>
        <a:off x="5401795" y="2179692"/>
        <a:ext cx="669815" cy="66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22AF-1501-4749-BD56-BFDCD31EB36E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D4C2B-53F1-4B73-A934-A4BAB78C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3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5EB6-0F84-433C-B441-BC059CD8D4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56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4C2B-53F1-4B73-A934-A4BAB78C09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1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4C2B-53F1-4B73-A934-A4BAB78C09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4C2B-53F1-4B73-A934-A4BAB78C09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8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4C2B-53F1-4B73-A934-A4BAB78C09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9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4C2B-53F1-4B73-A934-A4BAB78C09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4C2B-53F1-4B73-A934-A4BAB78C09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4C2B-53F1-4B73-A934-A4BAB78C09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4C2B-53F1-4B73-A934-A4BAB78C09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4C2B-53F1-4B73-A934-A4BAB78C09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4C2B-53F1-4B73-A934-A4BAB78C09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945E-7F01-43FE-BF7E-49A9180360DC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9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68BF-4B29-4D5F-8577-4F075A6FF198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6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6DCF-DF71-4730-8E66-E7B431D21916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5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9AD5-B695-4A4B-91E8-EE754B641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80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BC14-856C-4C9B-96B4-09170C1E4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0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282B-5B6D-4005-8F1A-C15EE4963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54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7C7-7D61-4D42-962E-484D9E279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7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BF-E563-453C-9C3E-3D2DDFAAA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17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4101-20CD-4638-A698-E95BA668D9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42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F34-C8A9-452C-A4BE-6C62B3E28C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7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94FA-332E-4BD3-90FB-BB2291E324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58CA-29E7-4974-A523-B789BA7395F2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8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7B1-98FF-4E93-ADE1-162A1D6A58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85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A472-5B14-4116-B904-483D0EDA86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AC09-64CA-46AB-A330-E8DBD29B01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5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59494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1035101"/>
      </p:ext>
    </p:extLst>
  </p:cSld>
  <p:clrMapOvr>
    <a:masterClrMapping/>
  </p:clrMapOvr>
  <p:transition spd="med"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92637"/>
      </p:ext>
    </p:extLst>
  </p:cSld>
  <p:clrMapOvr>
    <a:masterClrMapping/>
  </p:clrMapOvr>
  <p:transition spd="med"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1981200" y="1981200"/>
            <a:ext cx="6705600" cy="42672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82267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208158" y="1981200"/>
            <a:ext cx="2454830" cy="4349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1981200" y="1981200"/>
            <a:ext cx="3783385" cy="4190999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589060"/>
      </p:ext>
    </p:extLst>
  </p:cSld>
  <p:clrMapOvr>
    <a:masterClrMapping/>
  </p:clrMapOvr>
  <p:transition spd="med">
    <p:fade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208521"/>
      </p:ext>
    </p:extLst>
  </p:cSld>
  <p:clrMapOvr>
    <a:masterClrMapping/>
  </p:clrMapOvr>
  <p:transition spd="med">
    <p:fade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smtClean="0">
              <a:solidFill>
                <a:srgbClr val="990000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smtClean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71336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79C2-692F-4117-A0BF-D4D520D2A7C0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32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155871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676641"/>
      </p:ext>
    </p:extLst>
  </p:cSld>
  <p:clrMapOvr>
    <a:masterClrMapping/>
  </p:clrMapOvr>
  <p:transition spd="med">
    <p:fade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7485"/>
      </p:ext>
    </p:extLst>
  </p:cSld>
  <p:clrMapOvr>
    <a:masterClrMapping/>
  </p:clrMapOvr>
  <p:transition spd="med">
    <p:fade/>
  </p:transition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1981200" y="1981200"/>
            <a:ext cx="6705600" cy="42672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74742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208158" y="1981200"/>
            <a:ext cx="2454830" cy="4349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1981200" y="1981200"/>
            <a:ext cx="3783385" cy="4190999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91991"/>
      </p:ext>
    </p:extLst>
  </p:cSld>
  <p:clrMapOvr>
    <a:masterClrMapping/>
  </p:clrMapOvr>
  <p:transition spd="med">
    <p:fade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551026"/>
      </p:ext>
    </p:extLst>
  </p:cSld>
  <p:clrMapOvr>
    <a:masterClrMapping/>
  </p:clrMapOvr>
  <p:transition spd="med">
    <p:fade/>
  </p:transition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smtClean="0">
              <a:solidFill>
                <a:srgbClr val="990000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smtClean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590107"/>
      </p:ext>
    </p:extLst>
  </p:cSld>
  <p:clrMapOvr>
    <a:masterClrMapping/>
  </p:clrMapOvr>
  <p:transition spd="med">
    <p:fade/>
  </p:transition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3B714-98DA-4F47-A938-F1088D312A9D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32910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8A3F-EAD5-402E-A2F6-3ABCB85757A0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3404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D531-FF5B-446E-9A29-B0EE8384B401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0212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AE96-1229-4D9F-ADFB-80FF0093DAFE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75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DAD33-9CC1-4933-AD27-0740D087FEC8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4696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6F10-61A6-4A2B-9DDD-9440730A8816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96036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48B72-4968-4013-B129-4D52272A1F8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9603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F39D-C139-4A40-8E97-66391A1C4063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93076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C7EB3-0A41-4D30-A65D-FAE48F1CCAF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12852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2B3FB-F63E-4245-8878-D61A729151A3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85819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3980C-8F61-442B-8571-CCB61551D05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65688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F4BF3-4F73-43B1-969B-40EF5B199C11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9766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3B714-98DA-4F47-A938-F1088D312A9D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76665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8A3F-EAD5-402E-A2F6-3ABCB85757A0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560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62FF-776A-44EB-94BD-6B4F05C204E7}" type="datetime1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82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D531-FF5B-446E-9A29-B0EE8384B401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0551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DAD33-9CC1-4933-AD27-0740D087FEC8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90956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6F10-61A6-4A2B-9DDD-9440730A8816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6336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48B72-4968-4013-B129-4D52272A1F8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69516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F39D-C139-4A40-8E97-66391A1C4063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57201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C7EB3-0A41-4D30-A65D-FAE48F1CCAF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67755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2B3FB-F63E-4245-8878-D61A729151A3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4715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3980C-8F61-442B-8571-CCB61551D05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8886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F4BF3-4F73-43B1-969B-40EF5B199C11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5182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3B714-98DA-4F47-A938-F1088D312A9D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0257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3881-86B7-411B-A332-749B8C5E0D0F}" type="datetime1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23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8A3F-EAD5-402E-A2F6-3ABCB85757A0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4564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D531-FF5B-446E-9A29-B0EE8384B401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9404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DAD33-9CC1-4933-AD27-0740D087FEC8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71136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6F10-61A6-4A2B-9DDD-9440730A8816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40455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48B72-4968-4013-B129-4D52272A1F8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90805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F39D-C139-4A40-8E97-66391A1C4063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858230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C7EB3-0A41-4D30-A65D-FAE48F1CCAF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5367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2B3FB-F63E-4245-8878-D61A729151A3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47968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3980C-8F61-442B-8571-CCB61551D05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10725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F4BF3-4F73-43B1-969B-40EF5B199C11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3605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F2A2-F3B4-4482-8BCE-7F9609C98EF3}" type="datetime1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197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3B714-98DA-4F47-A938-F1088D312A9D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9637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8A3F-EAD5-402E-A2F6-3ABCB85757A0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3528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D531-FF5B-446E-9A29-B0EE8384B401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92590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DAD33-9CC1-4933-AD27-0740D087FEC8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89627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6F10-61A6-4A2B-9DDD-9440730A8816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631816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48B72-4968-4013-B129-4D52272A1F8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0151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F39D-C139-4A40-8E97-66391A1C4063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98493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C7EB3-0A41-4D30-A65D-FAE48F1CCAF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318533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2B3FB-F63E-4245-8878-D61A729151A3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162024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3980C-8F61-442B-8571-CCB61551D05C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725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14DE-F85E-4266-BCB5-527ACB815152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26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F4BF3-4F73-43B1-969B-40EF5B199C11}" type="slidenum">
              <a:rPr lang="en-US" alt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559845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PP_template_2.pct                                              001E7C8BMacintosh HD                   ABA78158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" b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9"/>
          <p:cNvSpPr>
            <a:spLocks noChangeShapeType="1"/>
          </p:cNvSpPr>
          <p:nvPr userDrawn="1"/>
        </p:nvSpPr>
        <p:spPr bwMode="auto">
          <a:xfrm>
            <a:off x="2057977" y="4647640"/>
            <a:ext cx="6628535" cy="0"/>
          </a:xfrm>
          <a:prstGeom prst="line">
            <a:avLst/>
          </a:prstGeom>
          <a:noFill/>
          <a:ln w="57150">
            <a:solidFill>
              <a:srgbClr val="82110B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 userDrawn="1"/>
        </p:nvSpPr>
        <p:spPr bwMode="auto">
          <a:xfrm>
            <a:off x="2743489" y="533681"/>
            <a:ext cx="5237287" cy="5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8" tIns="45709" rIns="91418" bIns="45709">
            <a:spAutoFit/>
          </a:bodyPr>
          <a:lstStyle/>
          <a:p>
            <a:pPr defTabSz="9146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Board of Trustees Presentation</a:t>
            </a:r>
            <a:endParaRPr lang="en-US" sz="3200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2057977" y="5028640"/>
            <a:ext cx="6628535" cy="182936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ctrTitle"/>
          </p:nvPr>
        </p:nvSpPr>
        <p:spPr>
          <a:xfrm>
            <a:off x="2057977" y="2286001"/>
            <a:ext cx="6628535" cy="2133320"/>
          </a:xfrm>
        </p:spPr>
        <p:txBody>
          <a:bodyPr/>
          <a:lstStyle>
            <a:lvl1pPr algn="ctr">
              <a:defRPr>
                <a:solidFill>
                  <a:srgbClr val="82110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577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05E8B-3F28-4FB7-84A8-FA38C76030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786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89F18-B8DA-4A24-97FF-3C2332300A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04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6" y="1829360"/>
            <a:ext cx="4198215" cy="44949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387" y="1829360"/>
            <a:ext cx="4198216" cy="44949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89E30-5C44-4B29-B317-7B592E1413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56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642F4-B8A6-4C73-8FB1-13C53D5952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890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68311-6291-4B4D-BB4A-3A862706B4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09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A5F57-3192-4116-8703-819B259138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6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879A4-F895-46B3-A016-D150B5832E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30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7C93E-DE2D-4D7B-BD11-54552D285E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4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272-C3C2-46C4-B5EB-A98A19BBD463}" type="datetime1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18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0EFD5-D55F-4F5E-AA73-94BC9308A0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92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489" y="1"/>
            <a:ext cx="2209511" cy="6324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6" y="1"/>
            <a:ext cx="6494318" cy="6324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44493-C9E6-4A85-97E4-E1831B417B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6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CBDC1-25A4-4387-A8D6-0D14A7F4D88C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2F4F-E3AC-4E9B-9425-C3C3ADE3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3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70908E-EEA5-483C-8C6C-9267A3B47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Foothill College Board Accreditation Update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9A1DB-5CAB-A348-8E5C-B3E89A6E6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184EC576-E2B4-4AD6-AC90-676335CFDF80}" type="slidenum">
              <a:rPr lang="en-US" altLang="en-US" smtClean="0">
                <a:solidFill>
                  <a:srgbClr val="D9D9D9"/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3221535-593E-4BEA-916D-4A32BAA6661B}" type="slidenum">
              <a:rPr lang="en-US" altLang="en-US" smtClean="0">
                <a:solidFill>
                  <a:srgbClr val="D9D9D9"/>
                </a:solidFill>
                <a:latin typeface="Calibri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6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184EC576-E2B4-4AD6-AC90-676335CFDF80}" type="slidenum">
              <a:rPr lang="en-US" altLang="en-US" smtClean="0">
                <a:solidFill>
                  <a:srgbClr val="D9D9D9"/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3221535-593E-4BEA-916D-4A32BAA6661B}" type="slidenum">
              <a:rPr lang="en-US" altLang="en-US" smtClean="0">
                <a:solidFill>
                  <a:srgbClr val="D9D9D9"/>
                </a:solidFill>
                <a:latin typeface="Calibri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4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033B56-9997-487B-AEB5-BBD47424EED1}" type="slidenum">
              <a:rPr lang="en-US" altLang="en-US" smtClean="0">
                <a:solidFill>
                  <a:srgbClr val="000000"/>
                </a:solidFill>
                <a:latin typeface="Arial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1077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033B56-9997-487B-AEB5-BBD47424EED1}" type="slidenum">
              <a:rPr lang="en-US" altLang="en-US" smtClean="0">
                <a:solidFill>
                  <a:srgbClr val="000000"/>
                </a:solidFill>
                <a:latin typeface="Arial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2568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033B56-9997-487B-AEB5-BBD47424EED1}" type="slidenum">
              <a:rPr lang="en-US" altLang="en-US" smtClean="0">
                <a:solidFill>
                  <a:srgbClr val="000000"/>
                </a:solidFill>
                <a:latin typeface="Arial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048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033B56-9997-487B-AEB5-BBD47424EED1}" type="slidenum">
              <a:rPr lang="en-US" altLang="en-US" smtClean="0">
                <a:solidFill>
                  <a:srgbClr val="000000"/>
                </a:solidFill>
                <a:latin typeface="Arial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7178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1981489" y="0"/>
            <a:ext cx="7162511" cy="129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57" descr="PP_template.pct                                                001E7C8BMacintosh HD                   ABA78158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 r="3999" b="1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6" y="1829360"/>
            <a:ext cx="8534977" cy="44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397159"/>
            <a:ext cx="1905000" cy="45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397159"/>
            <a:ext cx="2895023" cy="45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1603" y="6397159"/>
            <a:ext cx="1905000" cy="45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87EA3A-5166-4466-AA91-B5C7DCE89475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2pPr>
      <a:lvl3pPr algn="l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3pPr>
      <a:lvl4pPr algn="l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4pPr>
      <a:lvl5pPr algn="l" defTabSz="91460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" pitchFamily="18" charset="0"/>
        </a:defRPr>
      </a:lvl9pPr>
    </p:titleStyle>
    <p:bodyStyle>
      <a:lvl1pPr marL="343334" indent="-343334" algn="l" defTabSz="914608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29" indent="-284925" algn="l" defTabSz="914608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2547" indent="-227940" algn="l" defTabSz="914608" rtl="0" eaLnBrk="0" fontAlgn="base" hangingPunct="0">
        <a:spcBef>
          <a:spcPct val="20000"/>
        </a:spcBef>
        <a:spcAft>
          <a:spcPct val="0"/>
        </a:spcAft>
        <a:buSzPct val="90000"/>
        <a:buFont typeface="Zapf Dingbats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599852" indent="-227940" algn="l" defTabSz="914608" rtl="0" eaLnBrk="0" fontAlgn="base" hangingPunct="0">
        <a:spcBef>
          <a:spcPct val="20000"/>
        </a:spcBef>
        <a:spcAft>
          <a:spcPct val="0"/>
        </a:spcAft>
        <a:buClr>
          <a:srgbClr val="82110B"/>
        </a:buClr>
        <a:buSzPct val="90000"/>
        <a:buFont typeface="Zapf Dingbats"/>
        <a:buChar char="l"/>
        <a:defRPr sz="2000">
          <a:solidFill>
            <a:schemeClr val="tx1"/>
          </a:solidFill>
          <a:latin typeface="+mn-lt"/>
        </a:defRPr>
      </a:lvl4pPr>
      <a:lvl5pPr marL="2057155" indent="-227940" algn="l" defTabSz="914608" rtl="0" eaLnBrk="0" fontAlgn="base" hangingPunct="0">
        <a:spcBef>
          <a:spcPct val="20000"/>
        </a:spcBef>
        <a:spcAft>
          <a:spcPct val="0"/>
        </a:spcAft>
        <a:buFont typeface="Zapf Dingbats"/>
        <a:buChar char="u"/>
        <a:defRPr sz="2000">
          <a:solidFill>
            <a:schemeClr val="tx1"/>
          </a:solidFill>
          <a:latin typeface="+mn-lt"/>
        </a:defRPr>
      </a:lvl5pPr>
      <a:lvl6pPr marL="2467446" indent="-227940" algn="l" defTabSz="914608" rtl="0" fontAlgn="base">
        <a:spcBef>
          <a:spcPct val="20000"/>
        </a:spcBef>
        <a:spcAft>
          <a:spcPct val="0"/>
        </a:spcAft>
        <a:buFont typeface="Zapf Dingbats" charset="2"/>
        <a:buChar char="u"/>
        <a:defRPr sz="2000">
          <a:solidFill>
            <a:schemeClr val="tx1"/>
          </a:solidFill>
          <a:latin typeface="+mn-lt"/>
        </a:defRPr>
      </a:lvl6pPr>
      <a:lvl7pPr marL="2877737" indent="-227940" algn="l" defTabSz="914608" rtl="0" fontAlgn="base">
        <a:spcBef>
          <a:spcPct val="20000"/>
        </a:spcBef>
        <a:spcAft>
          <a:spcPct val="0"/>
        </a:spcAft>
        <a:buFont typeface="Zapf Dingbats" charset="2"/>
        <a:buChar char="u"/>
        <a:defRPr sz="2000">
          <a:solidFill>
            <a:schemeClr val="tx1"/>
          </a:solidFill>
          <a:latin typeface="+mn-lt"/>
        </a:defRPr>
      </a:lvl7pPr>
      <a:lvl8pPr marL="3288029" indent="-227940" algn="l" defTabSz="914608" rtl="0" fontAlgn="base">
        <a:spcBef>
          <a:spcPct val="20000"/>
        </a:spcBef>
        <a:spcAft>
          <a:spcPct val="0"/>
        </a:spcAft>
        <a:buFont typeface="Zapf Dingbats" charset="2"/>
        <a:buChar char="u"/>
        <a:defRPr sz="2000">
          <a:solidFill>
            <a:schemeClr val="tx1"/>
          </a:solidFill>
          <a:latin typeface="+mn-lt"/>
        </a:defRPr>
      </a:lvl8pPr>
      <a:lvl9pPr marL="3698320" indent="-227940" algn="l" defTabSz="914608" rtl="0" fontAlgn="base">
        <a:spcBef>
          <a:spcPct val="20000"/>
        </a:spcBef>
        <a:spcAft>
          <a:spcPct val="0"/>
        </a:spcAft>
        <a:buFont typeface="Zapf Dingbats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anza.edu/accreditation/2017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482975" y="2114550"/>
            <a:ext cx="5278438" cy="1838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Foothill College</a:t>
            </a:r>
            <a:br>
              <a:rPr lang="en-US" sz="4800" dirty="0">
                <a:latin typeface="Arial Black" panose="020B0A04020102020204" pitchFamily="34" charset="0"/>
              </a:rPr>
            </a:br>
            <a:r>
              <a:rPr lang="en-US" sz="4800" dirty="0">
                <a:latin typeface="Arial Black" panose="020B0A04020102020204" pitchFamily="34" charset="0"/>
              </a:rPr>
              <a:t>Accreditation </a:t>
            </a:r>
            <a:r>
              <a:rPr lang="en-US" sz="4800" dirty="0" smtClean="0">
                <a:latin typeface="Arial Black" panose="020B0A04020102020204" pitchFamily="34" charset="0"/>
              </a:rPr>
              <a:t>Self-Study </a:t>
            </a:r>
            <a:r>
              <a:rPr lang="en-US" sz="4800" dirty="0">
                <a:latin typeface="Arial Black" panose="020B0A04020102020204" pitchFamily="34" charset="0"/>
              </a:rPr>
              <a:t>Update</a:t>
            </a:r>
            <a:br>
              <a:rPr lang="en-US" sz="4800" dirty="0">
                <a:latin typeface="Arial Black" panose="020B0A04020102020204" pitchFamily="34" charset="0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482975" y="4246563"/>
            <a:ext cx="5278438" cy="9890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LaManque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Accreditation Liaison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29, 2016 – Board of Trustees Study Session</a:t>
            </a:r>
          </a:p>
          <a:p>
            <a:pPr>
              <a:spcBef>
                <a:spcPct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9089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5229"/>
            <a:ext cx="8229600" cy="64389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Board Involvement in Self-Study 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6208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Team Evaluation Report, Fall 2011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smtClean="0"/>
              <a:t>The </a:t>
            </a:r>
            <a:r>
              <a:rPr lang="en-US" dirty="0"/>
              <a:t>team validated that board members were appropriately involved in the current Self </a:t>
            </a:r>
            <a:r>
              <a:rPr lang="en-US" dirty="0" smtClean="0"/>
              <a:t>Study and </a:t>
            </a:r>
            <a:r>
              <a:rPr lang="en-US" dirty="0"/>
              <a:t>accreditation process. Board members served as liaisons on Standard IV teams, </a:t>
            </a:r>
            <a:r>
              <a:rPr lang="en-US" dirty="0" smtClean="0"/>
              <a:t>received regular </a:t>
            </a:r>
            <a:r>
              <a:rPr lang="en-US" dirty="0"/>
              <a:t>reports from college representatives on accreditation preparations and the Self </a:t>
            </a:r>
            <a:r>
              <a:rPr lang="en-US" dirty="0" smtClean="0"/>
              <a:t>Study process</a:t>
            </a:r>
            <a:r>
              <a:rPr lang="en-US" dirty="0"/>
              <a:t>, and approved the Foothill Self Study Report before its final submission to ACCJC</a:t>
            </a:r>
            <a:r>
              <a:rPr lang="en-US" dirty="0" smtClean="0"/>
              <a:t>.” </a:t>
            </a:r>
            <a:r>
              <a:rPr lang="en-US" dirty="0" smtClean="0"/>
              <a:t>p. 45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81B7-E9CA-4DC7-B696-7B5FC47110F9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021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282841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Arial Black" panose="020B0A04020102020204" pitchFamily="34" charset="0"/>
                <a:ea typeface="ＭＳ Ｐゴシック"/>
              </a:rPr>
              <a:t>Accreditation </a:t>
            </a:r>
            <a:r>
              <a:rPr lang="en-US" sz="2800" dirty="0" smtClean="0">
                <a:solidFill>
                  <a:srgbClr val="FFFFFF"/>
                </a:solidFill>
                <a:latin typeface="Arial Black" panose="020B0A04020102020204" pitchFamily="34" charset="0"/>
                <a:ea typeface="ＭＳ Ｐゴシック"/>
              </a:rPr>
              <a:t>Update</a:t>
            </a:r>
            <a:endParaRPr lang="en-US" sz="2800" dirty="0">
              <a:solidFill>
                <a:srgbClr val="FFFFFF"/>
              </a:solidFill>
              <a:latin typeface="Arial Black" panose="020B0A04020102020204" pitchFamily="34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4215" y="5811923"/>
            <a:ext cx="466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Mallory Newell, Accreditation Liaison Officer</a:t>
            </a: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8231" y="685800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Self-Study </a:t>
            </a:r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Process</a:t>
            </a:r>
            <a:endParaRPr 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31" y="14478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Led by the Accreditation Steering Committee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Representatives from all shared governance groups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Meet monthly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Liaison to their governance group</a:t>
            </a: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Assigned Standards to each existing shared governance 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group</a:t>
            </a:r>
            <a:endParaRPr lang="en-US" dirty="0" smtClean="0">
              <a:solidFill>
                <a:srgbClr val="FFFFFF"/>
              </a:solidFill>
              <a:latin typeface="Arial"/>
              <a:ea typeface="ＭＳ Ｐゴシック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Developed a Progress Tracking Template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Includes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monthly goals and deadlines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Provided numerous trainings on the Standards and writing the Self-Study report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Each ‘Standard Team’ is responsible for completing the Accreditation Matrix and Self-Study report for their area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Accreditation 2017 webpage: </a:t>
            </a: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  <a:hlinkClick r:id="rId3"/>
              </a:rPr>
              <a:t>http://</a:t>
            </a: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  <a:hlinkClick r:id="rId3"/>
              </a:rPr>
              <a:t>deanza.edu/accreditation/2017/index.html</a:t>
            </a:r>
            <a:endParaRPr lang="en-US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Arial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55651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Self-Study Teams</a:t>
            </a:r>
            <a:endParaRPr 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0600" y="1419225"/>
          <a:ext cx="7315200" cy="2162175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College Planning Committee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IPBT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SSPBT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FERPBT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 Taskforce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</a:tr>
              <a:tr h="1781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1.A., 1.B., 1.C.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2.A.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2.B.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2.C.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3.A., 3.B., 3.D. (Liabilities, Contractual Agreements)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3.C.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95400" y="3933825"/>
          <a:ext cx="6705600" cy="2162175"/>
        </p:xfrm>
        <a:graphic>
          <a:graphicData uri="http://schemas.openxmlformats.org/drawingml/2006/table">
            <a:tbl>
              <a:tblPr/>
              <a:tblGrid>
                <a:gridCol w="1341120"/>
                <a:gridCol w="1341120"/>
                <a:gridCol w="1341120"/>
                <a:gridCol w="1341120"/>
                <a:gridCol w="1341120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Academic Senate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Classified Senate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President and Senior Staff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 Advisory Team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</a:tr>
              <a:tr h="1781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3.D. (Planning and Fiscal Responsibility and Stability)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4.A.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4.A.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4.B.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4.C., 4.D.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83606"/>
              </p:ext>
            </p:extLst>
          </p:nvPr>
        </p:nvGraphicFramePr>
        <p:xfrm>
          <a:off x="990600" y="584346"/>
          <a:ext cx="7391400" cy="2162175"/>
        </p:xfrm>
        <a:graphic>
          <a:graphicData uri="http://schemas.openxmlformats.org/drawingml/2006/table">
            <a:tbl>
              <a:tblPr/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 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March-April 2016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8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provides functional map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 Standards to teams and provide training on the Standards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Teams begin work on Accreditation Matrix; Develop Accreditation Survey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Accreditation survey sent to students and employees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Teams finalize Accreditation Matrix assignments; Analyze Accreditation Survey results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43152"/>
              </p:ext>
            </p:extLst>
          </p:nvPr>
        </p:nvGraphicFramePr>
        <p:xfrm>
          <a:off x="990600" y="2577465"/>
          <a:ext cx="7391400" cy="2146935"/>
        </p:xfrm>
        <a:graphic>
          <a:graphicData uri="http://schemas.openxmlformats.org/drawingml/2006/table">
            <a:tbl>
              <a:tblPr/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2016 - November 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 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8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Teams begin work on Self-Study report based on Accreditation Matrix notes and evidence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Accreditation Steering Committee determine areas for Quality Focus Essay (QFE) - Teams finalize Self-Study reports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Self-Study draft shared with governance groups - Steering Committee drafts QFE                              -First copy edit of Self-Study begins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QFE finalized and shared with governance groups  - Copy edit of QFE begins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Campus feedback and public comments on process, Self-Study report, and QFE collected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93319"/>
              </p:ext>
            </p:extLst>
          </p:nvPr>
        </p:nvGraphicFramePr>
        <p:xfrm>
          <a:off x="995516" y="4711065"/>
          <a:ext cx="7386485" cy="2146935"/>
        </p:xfrm>
        <a:graphic>
          <a:graphicData uri="http://schemas.openxmlformats.org/drawingml/2006/table">
            <a:tbl>
              <a:tblPr/>
              <a:tblGrid>
                <a:gridCol w="1477297"/>
                <a:gridCol w="1477297"/>
                <a:gridCol w="1477297"/>
                <a:gridCol w="1477297"/>
                <a:gridCol w="1477297"/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- September 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781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Campus feedback incorporated into final draft of Self-Study report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documents due for final editing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draft of Self-Study due to Board of Trustees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Self-Study to printer; Copies sent to team; Accommodations for site visit; Compile hard copies of evidence for team room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Visit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229600" cy="4873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Timeline</a:t>
            </a:r>
            <a:endParaRPr 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886200" y="5562600"/>
            <a:ext cx="1600200" cy="88391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0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287215" y="0"/>
            <a:ext cx="9448800" cy="9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Student Accreditation Survey</a:t>
            </a:r>
            <a:endParaRPr 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46711"/>
            <a:ext cx="1600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Total responses: 865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2" y="841029"/>
            <a:ext cx="8989276" cy="57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5078" y="76200"/>
            <a:ext cx="9448800" cy="9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Employee Accreditation Survey</a:t>
            </a:r>
            <a:endParaRPr 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46711"/>
            <a:ext cx="1600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Total responses: 145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7" y="914993"/>
            <a:ext cx="9045220" cy="56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19466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Thank you!</a:t>
            </a:r>
            <a:endParaRPr lang="en-US" sz="28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827938"/>
            <a:ext cx="466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Mallory Newell, Accreditation Liaison Officer</a:t>
            </a:r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Accreditation: Voluntary System </a:t>
            </a:r>
            <a:r>
              <a:rPr lang="en-US" sz="2800" dirty="0"/>
              <a:t>of </a:t>
            </a:r>
            <a:r>
              <a:rPr lang="en-US" sz="2800" dirty="0" smtClean="0"/>
              <a:t>Self-Regulation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18380844"/>
              </p:ext>
            </p:extLst>
          </p:nvPr>
        </p:nvGraphicFramePr>
        <p:xfrm>
          <a:off x="301625" y="1527175"/>
          <a:ext cx="8504238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20DD-ABF4-42D0-854A-60A52B6124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2186-6863-4F65-BC51-0CAFE515DC5D}" type="datetime1">
              <a:rPr lang="en-US" smtClean="0"/>
              <a:t>8/23/2016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209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Six-Year </a:t>
            </a:r>
            <a:r>
              <a:rPr lang="en-US" sz="2400" u="sng" dirty="0" smtClean="0"/>
              <a:t>Cycle (next time 7)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681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500" dirty="0"/>
              <a:t>Foothill – De Anza CCD</a:t>
            </a:r>
          </a:p>
          <a:p>
            <a:r>
              <a:rPr lang="en-US" sz="2500" dirty="0"/>
              <a:t>Office of Institutional Research &amp; Planning</a:t>
            </a:r>
          </a:p>
          <a:p>
            <a:r>
              <a:rPr lang="en-US" sz="2500" dirty="0"/>
              <a:t>August 29,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2686" y="1748118"/>
            <a:ext cx="6628535" cy="2133320"/>
          </a:xfrm>
        </p:spPr>
        <p:txBody>
          <a:bodyPr/>
          <a:lstStyle/>
          <a:p>
            <a:pPr algn="ctr"/>
            <a:r>
              <a:rPr lang="en-US" dirty="0" smtClean="0"/>
              <a:t>Accreditation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sz="3600" dirty="0"/>
              <a:t>District Focus--</a:t>
            </a:r>
          </a:p>
        </p:txBody>
      </p:sp>
    </p:spTree>
    <p:extLst>
      <p:ext uri="{BB962C8B-B14F-4D97-AF65-F5344CB8AC3E}">
        <p14:creationId xmlns:p14="http://schemas.microsoft.com/office/powerpoint/2010/main" val="35882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Accreditation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3" y="1613647"/>
            <a:ext cx="8534977" cy="4494960"/>
          </a:xfrm>
        </p:spPr>
        <p:txBody>
          <a:bodyPr/>
          <a:lstStyle/>
          <a:p>
            <a:r>
              <a:rPr lang="en-US" dirty="0" smtClean="0"/>
              <a:t>Standard 1:  Mission, Academic Quality and Institutional Integrity (27 Standards)</a:t>
            </a:r>
          </a:p>
          <a:p>
            <a:r>
              <a:rPr lang="en-US" dirty="0" smtClean="0"/>
              <a:t>Standard 2:  Student Learning Programs and Support Services (28 Standards)</a:t>
            </a:r>
          </a:p>
          <a:p>
            <a:r>
              <a:rPr lang="en-US" dirty="0" smtClean="0"/>
              <a:t>Standard 3:  Resources (40 Standards)</a:t>
            </a:r>
          </a:p>
          <a:p>
            <a:r>
              <a:rPr lang="en-US" dirty="0" smtClean="0"/>
              <a:t>Standard 4:  Leadership and Governance       (33 Standards)</a:t>
            </a:r>
          </a:p>
          <a:p>
            <a:pPr lvl="1"/>
            <a:r>
              <a:rPr lang="en-US" dirty="0" smtClean="0"/>
              <a:t>C. Governing Board (13)</a:t>
            </a:r>
          </a:p>
          <a:p>
            <a:pPr lvl="1"/>
            <a:r>
              <a:rPr lang="en-US" dirty="0" smtClean="0"/>
              <a:t>D. Multi-College Districts (7)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23455" y="5418044"/>
            <a:ext cx="4849091" cy="1008529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48" tIns="41025" rIns="82048" bIns="41025" numCol="1" rtlCol="0" anchor="t" anchorCtr="0" compatLnSpc="1">
            <a:prstTxWarp prst="textNoShape">
              <a:avLst/>
            </a:prstTxWarp>
          </a:bodyPr>
          <a:lstStyle/>
          <a:p>
            <a:pPr defTabSz="82048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“District” Standards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489" y="1484099"/>
            <a:ext cx="4039465" cy="414618"/>
          </a:xfrm>
        </p:spPr>
        <p:txBody>
          <a:bodyPr/>
          <a:lstStyle/>
          <a:p>
            <a:r>
              <a:rPr lang="en-US" dirty="0" smtClean="0"/>
              <a:t>Standard 4C:  Governing 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7091" y="1855274"/>
            <a:ext cx="4219864" cy="4773706"/>
          </a:xfrm>
        </p:spPr>
        <p:txBody>
          <a:bodyPr/>
          <a:lstStyle/>
          <a:p>
            <a:r>
              <a:rPr lang="en-US" dirty="0" smtClean="0"/>
              <a:t>13 Standards</a:t>
            </a:r>
          </a:p>
          <a:p>
            <a:pPr lvl="1"/>
            <a:r>
              <a:rPr lang="en-US" dirty="0" smtClean="0"/>
              <a:t>Authority of the board</a:t>
            </a:r>
          </a:p>
          <a:p>
            <a:pPr lvl="1"/>
            <a:r>
              <a:rPr lang="en-US" dirty="0" smtClean="0"/>
              <a:t>Act as a collective entity</a:t>
            </a:r>
          </a:p>
          <a:p>
            <a:pPr lvl="1"/>
            <a:r>
              <a:rPr lang="en-US" dirty="0" smtClean="0"/>
              <a:t>Is independent, policy-making body</a:t>
            </a:r>
          </a:p>
          <a:p>
            <a:pPr lvl="1"/>
            <a:r>
              <a:rPr lang="en-US" dirty="0" smtClean="0"/>
              <a:t>Bylaws and policies are published and evaluated</a:t>
            </a:r>
          </a:p>
          <a:p>
            <a:pPr lvl="1"/>
            <a:r>
              <a:rPr lang="en-US" dirty="0" smtClean="0"/>
              <a:t>Act in accordance with bylaws and policies</a:t>
            </a:r>
          </a:p>
          <a:p>
            <a:pPr lvl="1"/>
            <a:r>
              <a:rPr lang="en-US" dirty="0" smtClean="0"/>
              <a:t>Reviews key indicators of student success</a:t>
            </a:r>
          </a:p>
          <a:p>
            <a:pPr lvl="1"/>
            <a:r>
              <a:rPr lang="en-US" dirty="0" smtClean="0"/>
              <a:t>Program for board development and evaluation</a:t>
            </a:r>
          </a:p>
          <a:p>
            <a:pPr lvl="1"/>
            <a:r>
              <a:rPr lang="en-US" dirty="0" smtClean="0"/>
              <a:t>Upholds code of ethics</a:t>
            </a:r>
          </a:p>
          <a:p>
            <a:pPr lvl="1"/>
            <a:r>
              <a:rPr lang="en-US" dirty="0" smtClean="0"/>
              <a:t>Is informed re: accreditation and supports college efforts to improve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07056" y="1484099"/>
            <a:ext cx="4636944" cy="414618"/>
          </a:xfrm>
        </p:spPr>
        <p:txBody>
          <a:bodyPr/>
          <a:lstStyle/>
          <a:p>
            <a:r>
              <a:rPr lang="en-US" dirty="0" smtClean="0"/>
              <a:t>Standard 4D:  Multi-College Districts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7865" y="1898717"/>
            <a:ext cx="4040909" cy="3951474"/>
          </a:xfrm>
        </p:spPr>
        <p:txBody>
          <a:bodyPr/>
          <a:lstStyle/>
          <a:p>
            <a:r>
              <a:rPr lang="en-US" dirty="0" smtClean="0"/>
              <a:t>7 Standards</a:t>
            </a:r>
          </a:p>
          <a:p>
            <a:pPr lvl="1"/>
            <a:r>
              <a:rPr lang="en-US" dirty="0" smtClean="0"/>
              <a:t>CEO provides leadership in setting and communicating expectations; and assures support for colleges</a:t>
            </a:r>
          </a:p>
          <a:p>
            <a:pPr lvl="1"/>
            <a:r>
              <a:rPr lang="en-US" dirty="0" smtClean="0"/>
              <a:t>Delineation of responsibilities</a:t>
            </a:r>
          </a:p>
          <a:p>
            <a:pPr lvl="1"/>
            <a:r>
              <a:rPr lang="en-US" dirty="0" smtClean="0"/>
              <a:t>Effective resource allocation policy</a:t>
            </a:r>
          </a:p>
          <a:p>
            <a:pPr lvl="1"/>
            <a:r>
              <a:rPr lang="en-US" dirty="0" smtClean="0"/>
              <a:t>District CEO delegates to College CEOs to implement district policies</a:t>
            </a:r>
          </a:p>
          <a:p>
            <a:pPr lvl="1"/>
            <a:r>
              <a:rPr lang="en-US" dirty="0" smtClean="0"/>
              <a:t>Planning and evaluation are integrated with colleges</a:t>
            </a:r>
          </a:p>
          <a:p>
            <a:pPr lvl="1"/>
            <a:r>
              <a:rPr lang="en-US" dirty="0" smtClean="0"/>
              <a:t>Communication across district is timely, accurate, and complete</a:t>
            </a:r>
          </a:p>
          <a:p>
            <a:pPr lvl="1"/>
            <a:r>
              <a:rPr lang="en-US" dirty="0" smtClean="0"/>
              <a:t>Regular evaluation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0698911">
            <a:off x="1894678" y="3566204"/>
            <a:ext cx="4944374" cy="8147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C00000"/>
            </a:solidFill>
          </a:ln>
        </p:spPr>
        <p:txBody>
          <a:bodyPr wrap="square" lIns="82048" tIns="41025" rIns="82048" bIns="4102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anose="02020603050405020304" pitchFamily="18" charset="0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7023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“District” Standards - 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6365" y="1479177"/>
            <a:ext cx="8534977" cy="5109882"/>
          </a:xfrm>
        </p:spPr>
        <p:txBody>
          <a:bodyPr/>
          <a:lstStyle/>
          <a:p>
            <a:r>
              <a:rPr lang="en-US" sz="2700" u="sng" dirty="0"/>
              <a:t>Standard 4C8</a:t>
            </a:r>
            <a:r>
              <a:rPr lang="en-US" sz="2700" dirty="0"/>
              <a:t>: Reviews key indicators of student success and institutional plans for improving academic quality</a:t>
            </a:r>
          </a:p>
          <a:p>
            <a:pPr lvl="1"/>
            <a:r>
              <a:rPr lang="en-US" sz="2200" dirty="0"/>
              <a:t>Annual review of CCCCO Scorecard</a:t>
            </a:r>
          </a:p>
          <a:p>
            <a:pPr lvl="1"/>
            <a:r>
              <a:rPr lang="en-US" sz="2200" dirty="0"/>
              <a:t>College Plans</a:t>
            </a:r>
          </a:p>
          <a:p>
            <a:pPr lvl="2"/>
            <a:r>
              <a:rPr lang="en-US" sz="2200" dirty="0"/>
              <a:t>Education Master Plans</a:t>
            </a:r>
          </a:p>
          <a:p>
            <a:pPr lvl="2"/>
            <a:r>
              <a:rPr lang="en-US" sz="2200" dirty="0"/>
              <a:t>Equity Plans</a:t>
            </a:r>
          </a:p>
          <a:p>
            <a:pPr lvl="2"/>
            <a:r>
              <a:rPr lang="en-US" sz="2200" dirty="0"/>
              <a:t>Student Success and Support Program Plans</a:t>
            </a:r>
          </a:p>
          <a:p>
            <a:pPr lvl="1"/>
            <a:r>
              <a:rPr lang="en-US" sz="2200" dirty="0"/>
              <a:t>District Strategic Plan</a:t>
            </a:r>
          </a:p>
          <a:p>
            <a:r>
              <a:rPr lang="en-US" sz="2700" u="sng" dirty="0"/>
              <a:t>Standard 4D2</a:t>
            </a:r>
            <a:r>
              <a:rPr lang="en-US" sz="2700" dirty="0"/>
              <a:t>: Delineation of responsibilities by the district/system CEO.  Where district/system has responsibility, it is evaluated against the standards.</a:t>
            </a:r>
          </a:p>
          <a:p>
            <a:pPr lvl="1"/>
            <a:r>
              <a:rPr lang="en-US" sz="2200" dirty="0"/>
              <a:t>Functional Map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59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Functional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and Colleges reviewed all 128 standards.</a:t>
            </a:r>
          </a:p>
          <a:p>
            <a:pPr lvl="1"/>
            <a:r>
              <a:rPr lang="en-US" dirty="0" smtClean="0"/>
              <a:t>Primary (P), Secondary (S), Shared (SH) responsibility of standard. – College </a:t>
            </a:r>
            <a:r>
              <a:rPr lang="en-US" i="1" dirty="0" smtClean="0"/>
              <a:t>AND</a:t>
            </a:r>
            <a:r>
              <a:rPr lang="en-US" dirty="0" smtClean="0"/>
              <a:t> District</a:t>
            </a:r>
          </a:p>
          <a:p>
            <a:pPr lvl="1"/>
            <a:r>
              <a:rPr lang="en-US" dirty="0" smtClean="0"/>
              <a:t>District gets a ‘P’ if we have independent responsibility.</a:t>
            </a:r>
          </a:p>
          <a:p>
            <a:pPr lvl="2"/>
            <a:r>
              <a:rPr lang="en-US" dirty="0" smtClean="0"/>
              <a:t>Is this something the district does and </a:t>
            </a:r>
            <a:r>
              <a:rPr lang="en-US" i="1" u="sng" dirty="0" smtClean="0"/>
              <a:t>can</a:t>
            </a:r>
            <a:r>
              <a:rPr lang="en-US" dirty="0" smtClean="0"/>
              <a:t> accomplish independently?</a:t>
            </a:r>
          </a:p>
          <a:p>
            <a:pPr lvl="2"/>
            <a:r>
              <a:rPr lang="en-US" dirty="0" smtClean="0"/>
              <a:t>Primary – 48, Shared - 27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19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Functional Map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613647"/>
            <a:ext cx="7041284" cy="4494960"/>
          </a:xfrm>
        </p:spPr>
        <p:txBody>
          <a:bodyPr/>
          <a:lstStyle/>
          <a:p>
            <a:r>
              <a:rPr lang="en-US" dirty="0" smtClean="0"/>
              <a:t>Both College and District are Primary</a:t>
            </a:r>
          </a:p>
          <a:p>
            <a:pPr lvl="1"/>
            <a:r>
              <a:rPr lang="en-US" dirty="0" smtClean="0"/>
              <a:t>Standard 1A1:  Mission Statement</a:t>
            </a:r>
          </a:p>
          <a:p>
            <a:r>
              <a:rPr lang="en-US" dirty="0" smtClean="0"/>
              <a:t>Only College is Primary</a:t>
            </a:r>
          </a:p>
          <a:p>
            <a:pPr lvl="1"/>
            <a:r>
              <a:rPr lang="en-US" dirty="0" smtClean="0"/>
              <a:t>Standard 2A6:  Scheduling of Courses</a:t>
            </a:r>
          </a:p>
          <a:p>
            <a:r>
              <a:rPr lang="en-US" dirty="0" smtClean="0"/>
              <a:t>Only District is Primary</a:t>
            </a:r>
          </a:p>
          <a:p>
            <a:pPr lvl="1"/>
            <a:r>
              <a:rPr lang="en-US" dirty="0" smtClean="0"/>
              <a:t>Standard 3C3:  Technology resources are implemented, maintained, and secure.</a:t>
            </a:r>
          </a:p>
          <a:p>
            <a:r>
              <a:rPr lang="en-US" dirty="0" smtClean="0"/>
              <a:t>Shared Responsibility</a:t>
            </a:r>
          </a:p>
          <a:p>
            <a:pPr lvl="1"/>
            <a:r>
              <a:rPr lang="en-US" dirty="0" smtClean="0"/>
              <a:t>Standard 3D7:  Effective oversight of finances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54216">
            <a:off x="7011840" y="2753963"/>
            <a:ext cx="2217148" cy="1406290"/>
          </a:xfrm>
          <a:prstGeom prst="rect">
            <a:avLst/>
          </a:prstGeom>
          <a:noFill/>
        </p:spPr>
        <p:txBody>
          <a:bodyPr wrap="none" lIns="82048" tIns="41025" rIns="82048" bIns="4102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" panose="02020603050405020304" pitchFamily="18" charset="0"/>
              </a:rPr>
              <a:t>District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" panose="02020603050405020304" pitchFamily="18" charset="0"/>
              </a:rPr>
              <a:t>Evidence</a:t>
            </a:r>
          </a:p>
        </p:txBody>
      </p:sp>
      <p:sp>
        <p:nvSpPr>
          <p:cNvPr id="11" name="Bent Arrow 10"/>
          <p:cNvSpPr/>
          <p:nvPr/>
        </p:nvSpPr>
        <p:spPr bwMode="auto">
          <a:xfrm flipH="1">
            <a:off x="7065818" y="1781736"/>
            <a:ext cx="1284784" cy="1008529"/>
          </a:xfrm>
          <a:prstGeom prst="bentArrow">
            <a:avLst>
              <a:gd name="adj1" fmla="val 10485"/>
              <a:gd name="adj2" fmla="val 19355"/>
              <a:gd name="adj3" fmla="val 25000"/>
              <a:gd name="adj4" fmla="val 4375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48" tIns="41025" rIns="82048" bIns="41025" numCol="1" rtlCol="0" anchor="t" anchorCtr="0" compatLnSpc="1">
            <a:prstTxWarp prst="textNoShape">
              <a:avLst/>
            </a:prstTxWarp>
          </a:bodyPr>
          <a:lstStyle/>
          <a:p>
            <a:pPr defTabSz="82048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" name="Bent Arrow 11"/>
          <p:cNvSpPr/>
          <p:nvPr/>
        </p:nvSpPr>
        <p:spPr bwMode="auto">
          <a:xfrm flipH="1" flipV="1">
            <a:off x="4849092" y="3780585"/>
            <a:ext cx="2617009" cy="494976"/>
          </a:xfrm>
          <a:prstGeom prst="bentArrow">
            <a:avLst>
              <a:gd name="adj1" fmla="val 28675"/>
              <a:gd name="adj2" fmla="val 43329"/>
              <a:gd name="adj3" fmla="val 50000"/>
              <a:gd name="adj4" fmla="val 39202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48" tIns="41025" rIns="82048" bIns="41025" numCol="1" rtlCol="0" anchor="t" anchorCtr="0" compatLnSpc="1">
            <a:prstTxWarp prst="textNoShape">
              <a:avLst/>
            </a:prstTxWarp>
          </a:bodyPr>
          <a:lstStyle/>
          <a:p>
            <a:pPr defTabSz="82048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 flipH="1" flipV="1">
            <a:off x="4572002" y="4437530"/>
            <a:ext cx="3922739" cy="1411941"/>
          </a:xfrm>
          <a:prstGeom prst="bentArrow">
            <a:avLst>
              <a:gd name="adj1" fmla="val 7711"/>
              <a:gd name="adj2" fmla="val 13807"/>
              <a:gd name="adj3" fmla="val 25000"/>
              <a:gd name="adj4" fmla="val 4375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48" tIns="41025" rIns="82048" bIns="41025" numCol="1" rtlCol="0" anchor="t" anchorCtr="0" compatLnSpc="1">
            <a:prstTxWarp prst="textNoShape">
              <a:avLst/>
            </a:prstTxWarp>
          </a:bodyPr>
          <a:lstStyle/>
          <a:p>
            <a:pPr defTabSz="82048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818" y="1801058"/>
            <a:ext cx="6726382" cy="1794352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183" y="4773706"/>
            <a:ext cx="6628535" cy="1829360"/>
          </a:xfrm>
        </p:spPr>
        <p:txBody>
          <a:bodyPr/>
          <a:lstStyle/>
          <a:p>
            <a:r>
              <a:rPr lang="en-US" sz="2500" dirty="0"/>
              <a:t>Foothill – De Anza CCD</a:t>
            </a:r>
          </a:p>
          <a:p>
            <a:r>
              <a:rPr lang="en-US" sz="2500" dirty="0"/>
              <a:t>Office of Institutional Research &amp; Planning</a:t>
            </a:r>
          </a:p>
          <a:p>
            <a:r>
              <a:rPr lang="en-US" sz="2500" dirty="0"/>
              <a:t>August 29, 2016</a:t>
            </a:r>
          </a:p>
        </p:txBody>
      </p:sp>
    </p:spTree>
    <p:extLst>
      <p:ext uri="{BB962C8B-B14F-4D97-AF65-F5344CB8AC3E}">
        <p14:creationId xmlns:p14="http://schemas.microsoft.com/office/powerpoint/2010/main" val="30617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Accreditation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09691012"/>
              </p:ext>
            </p:extLst>
          </p:nvPr>
        </p:nvGraphicFramePr>
        <p:xfrm>
          <a:off x="228600" y="14478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20DD-ABF4-42D0-854A-60A52B6124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3777-14B2-479A-A8D7-B9D4607A2B27}" type="datetime1">
              <a:rPr lang="en-US" smtClean="0"/>
              <a:t>8/23/2016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33176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 http</a:t>
            </a:r>
            <a:r>
              <a:rPr lang="en-US" sz="1200" dirty="0"/>
              <a:t>://</a:t>
            </a:r>
            <a:r>
              <a:rPr lang="en-US" sz="1200" dirty="0" smtClean="0"/>
              <a:t>www.chea.org/</a:t>
            </a:r>
            <a:endParaRPr lang="en-US" sz="1200" dirty="0"/>
          </a:p>
        </p:txBody>
      </p:sp>
      <p:pic>
        <p:nvPicPr>
          <p:cNvPr id="1026" name="Picture 2" descr="CHEA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81688"/>
            <a:ext cx="14859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6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Arial Black" panose="020B0A04020102020204" pitchFamily="34" charset="0"/>
              </a:rPr>
              <a:t>Accreditation Standards</a:t>
            </a:r>
            <a:br>
              <a:rPr lang="en-US" sz="1800" dirty="0" smtClean="0">
                <a:latin typeface="Arial Black" panose="020B0A040201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Updated June 2014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914400"/>
            <a:ext cx="754380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Standard 1: Mission, Academic Quality and Institutional Effectiveness and Integrity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A. Mission</a:t>
            </a: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B. Academic Quality and Institutional Effectiveness</a:t>
            </a: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C. Institutional Integrity</a:t>
            </a:r>
          </a:p>
          <a:p>
            <a:pPr eaLnBrk="0" fontAlgn="base" hangingPunct="0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Standard 2: Student Learning Programs and Support Services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A. Instructional Programs</a:t>
            </a: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B. Library and Learning Support Services</a:t>
            </a: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C. Student Support Services</a:t>
            </a:r>
          </a:p>
          <a:p>
            <a:pPr eaLnBrk="0" fontAlgn="base" hangingPunct="0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Standard 3: Resources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A. Human Resources</a:t>
            </a: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B. Physical Resources</a:t>
            </a: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C. Technology Resources</a:t>
            </a: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D. Financial Resources</a:t>
            </a:r>
          </a:p>
          <a:p>
            <a:pPr eaLnBrk="0" fontAlgn="base" hangingPunct="0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Standard 4: Leadership and Governance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A. Decision-Making Roles and Processes</a:t>
            </a: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B. Chief Executive Office</a:t>
            </a: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C. Governing Board</a:t>
            </a:r>
          </a:p>
          <a:p>
            <a:pPr eaLnBrk="0" fontAlgn="base" hangingPunct="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D. Multi-College Districts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Note:  Self-Study now requires </a:t>
            </a:r>
            <a:r>
              <a:rPr lang="en-US" dirty="0" smtClean="0"/>
              <a:t>a </a:t>
            </a:r>
            <a:r>
              <a:rPr lang="en-US" dirty="0" smtClean="0"/>
              <a:t>Quality Focused </a:t>
            </a:r>
            <a:r>
              <a:rPr lang="en-US" dirty="0" smtClean="0"/>
              <a:t>Essay (QFE).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8165-D8EF-40E0-9329-F3493FF75FEE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1981200"/>
            <a:ext cx="3048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5562600"/>
            <a:ext cx="3048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6065839"/>
            <a:ext cx="3048000" cy="450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9678584"/>
              </p:ext>
            </p:extLst>
          </p:nvPr>
        </p:nvGraphicFramePr>
        <p:xfrm>
          <a:off x="952500" y="219015"/>
          <a:ext cx="7391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Standard Assignments – Foothill</a:t>
            </a:r>
            <a:endParaRPr lang="en-US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2514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Academic and Classified Senate Presidents, </a:t>
            </a:r>
          </a:p>
          <a:p>
            <a:r>
              <a:rPr lang="en-US" sz="1400" dirty="0"/>
              <a:t>AOL, Director of </a:t>
            </a:r>
            <a:r>
              <a:rPr lang="en-US" sz="1400" dirty="0" smtClean="0"/>
              <a:t>Communications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8200" y="2743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09800" y="4648200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Teams are led by a Steering Committee member.  </a:t>
            </a:r>
          </a:p>
          <a:p>
            <a:endParaRPr lang="en-US" sz="1400" dirty="0"/>
          </a:p>
          <a:p>
            <a:pPr algn="ctr"/>
            <a:r>
              <a:rPr lang="en-US" sz="1400" dirty="0" smtClean="0"/>
              <a:t>About 75 faculty, staff, and administrators are serving on a team.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57300" y="556260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 ACCJC Standards now require responses related to the awarding of a Bachelor degree.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047B-BEED-455A-B460-20952A5B7E8C}" type="datetime1">
              <a:rPr lang="en-US" smtClean="0"/>
              <a:t>8/23/2016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79717011"/>
              </p:ext>
            </p:extLst>
          </p:nvPr>
        </p:nvGraphicFramePr>
        <p:xfrm>
          <a:off x="487680" y="1066800"/>
          <a:ext cx="7772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Foothill College Accreditation Timeline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58CA-29E7-4974-A523-B789BA7395F2}" type="datetime1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Foothill College Board Accreditation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786652"/>
            <a:ext cx="3429000" cy="369332"/>
          </a:xfrm>
          <a:prstGeom prst="rect">
            <a:avLst/>
          </a:prstGeom>
          <a:solidFill>
            <a:srgbClr val="46867B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Spring 2016 </a:t>
            </a:r>
            <a:r>
              <a:rPr lang="en-US" dirty="0" smtClean="0"/>
              <a:t>- teams begin meeting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1640" y="5105400"/>
            <a:ext cx="3337560" cy="369332"/>
          </a:xfrm>
          <a:prstGeom prst="rect">
            <a:avLst/>
          </a:prstGeom>
          <a:solidFill>
            <a:srgbClr val="CC6666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Fall 2017 </a:t>
            </a:r>
            <a:r>
              <a:rPr lang="en-US" dirty="0" smtClean="0"/>
              <a:t>- </a:t>
            </a:r>
            <a:r>
              <a:rPr lang="en-US" dirty="0"/>
              <a:t>e</a:t>
            </a:r>
            <a:r>
              <a:rPr lang="en-US" dirty="0" smtClean="0"/>
              <a:t>valuation </a:t>
            </a:r>
            <a:r>
              <a:rPr lang="en-US" dirty="0"/>
              <a:t>t</a:t>
            </a:r>
            <a:r>
              <a:rPr lang="en-US" dirty="0" smtClean="0"/>
              <a:t>eam </a:t>
            </a:r>
            <a:r>
              <a:rPr lang="en-US" dirty="0"/>
              <a:t>v</a:t>
            </a:r>
            <a:r>
              <a:rPr lang="en-US" dirty="0" smtClean="0"/>
              <a:t>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36174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Developed jointly by the De Anza and Foothill Offices of Research and Planning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Shared with governance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groups at both colleges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Survey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included: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Questions pertaining to Standards I, II, III and IV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Additional </a:t>
            </a: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student questions regarding overall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satisfaction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Institutional </a:t>
            </a: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Core Competencies at each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college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Opportunity to provide feedback on an open-ended question</a:t>
            </a: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Emailed to students and employees via an on online link in </a:t>
            </a: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2016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Open for two weeks with one reminder sent after the first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week</a:t>
            </a: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 Black" panose="020B0A04020102020204" pitchFamily="34" charset="0"/>
                <a:ea typeface="ＭＳ Ｐゴシック"/>
              </a:rPr>
              <a:t>Survey Administration</a:t>
            </a:r>
            <a:endParaRPr lang="en-US" sz="1800" dirty="0">
              <a:solidFill>
                <a:srgbClr val="FFFFFF"/>
              </a:solidFill>
              <a:latin typeface="Arial Black" panose="020B0A04020102020204" pitchFamily="34" charset="0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543794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Arial" panose="020B0604020202020204" pitchFamily="34" charset="0"/>
              </a:rPr>
              <a:t>Developed jointly by the De Anza and Foothill Offices of Research and Planning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Arial" panose="020B0604020202020204" pitchFamily="34" charset="0"/>
              </a:rPr>
              <a:t>Developed jointly by Foothill and De Anza research offices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Arial" panose="020B0604020202020204" pitchFamily="34" charset="0"/>
              </a:rPr>
              <a:t>Shared </a:t>
            </a:r>
            <a:r>
              <a:rPr lang="en-US" dirty="0">
                <a:ea typeface="ＭＳ Ｐゴシック"/>
                <a:cs typeface="Arial" panose="020B0604020202020204" pitchFamily="34" charset="0"/>
              </a:rPr>
              <a:t>with governance </a:t>
            </a:r>
            <a:r>
              <a:rPr lang="en-US" dirty="0" smtClean="0">
                <a:ea typeface="ＭＳ Ｐゴシック"/>
                <a:cs typeface="Arial" panose="020B0604020202020204" pitchFamily="34" charset="0"/>
              </a:rPr>
              <a:t>groups at both colleges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/>
                <a:cs typeface="Arial" panose="020B0604020202020204" pitchFamily="34" charset="0"/>
              </a:rPr>
              <a:t>Survey </a:t>
            </a:r>
            <a:r>
              <a:rPr lang="en-US" dirty="0" smtClean="0">
                <a:ea typeface="ＭＳ Ｐゴシック"/>
                <a:cs typeface="Arial" panose="020B0604020202020204" pitchFamily="34" charset="0"/>
              </a:rPr>
              <a:t>included: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Arial" panose="020B0604020202020204" pitchFamily="34" charset="0"/>
              </a:rPr>
              <a:t>Questions pertaining to Standards I, II, III and IV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Arial" panose="020B0604020202020204" pitchFamily="34" charset="0"/>
              </a:rPr>
              <a:t>Additional </a:t>
            </a:r>
            <a:r>
              <a:rPr lang="en-US" dirty="0">
                <a:ea typeface="ＭＳ Ｐゴシック"/>
                <a:cs typeface="Arial" panose="020B0604020202020204" pitchFamily="34" charset="0"/>
              </a:rPr>
              <a:t>student questions regarding overall </a:t>
            </a:r>
            <a:r>
              <a:rPr lang="en-US" dirty="0" smtClean="0">
                <a:ea typeface="ＭＳ Ｐゴシック"/>
                <a:cs typeface="Arial" panose="020B0604020202020204" pitchFamily="34" charset="0"/>
              </a:rPr>
              <a:t>satisfaction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Arial" panose="020B0604020202020204" pitchFamily="34" charset="0"/>
              </a:rPr>
              <a:t>Institutional </a:t>
            </a:r>
            <a:r>
              <a:rPr lang="en-US" dirty="0">
                <a:ea typeface="ＭＳ Ｐゴシック"/>
                <a:cs typeface="Arial" panose="020B0604020202020204" pitchFamily="34" charset="0"/>
              </a:rPr>
              <a:t>Core Competencies at each </a:t>
            </a:r>
            <a:r>
              <a:rPr lang="en-US" dirty="0" smtClean="0">
                <a:ea typeface="ＭＳ Ｐゴシック"/>
                <a:cs typeface="Arial" panose="020B0604020202020204" pitchFamily="34" charset="0"/>
              </a:rPr>
              <a:t>college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Arial" panose="020B0604020202020204" pitchFamily="34" charset="0"/>
              </a:rPr>
              <a:t>Opportunity to provide feedback on an open-ended question</a:t>
            </a:r>
            <a:endParaRPr lang="en-US" dirty="0">
              <a:ea typeface="ＭＳ Ｐゴシック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Arial" panose="020B0604020202020204" pitchFamily="34" charset="0"/>
              </a:rPr>
              <a:t>Emailed to students and employees via an on online link in </a:t>
            </a:r>
            <a:r>
              <a:rPr lang="en-US" dirty="0">
                <a:ea typeface="ＭＳ Ｐゴシック"/>
                <a:cs typeface="Arial" panose="020B0604020202020204" pitchFamily="34" charset="0"/>
              </a:rPr>
              <a:t>May </a:t>
            </a:r>
            <a:r>
              <a:rPr lang="en-US" dirty="0" smtClean="0">
                <a:ea typeface="ＭＳ Ｐゴシック"/>
                <a:cs typeface="Arial" panose="020B0604020202020204" pitchFamily="34" charset="0"/>
              </a:rPr>
              <a:t>2016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  <a:cs typeface="Arial" panose="020B0604020202020204" pitchFamily="34" charset="0"/>
              </a:rPr>
              <a:t>Open for two weeks with one reminder sent after the first </a:t>
            </a:r>
            <a:r>
              <a:rPr lang="en-US" dirty="0" smtClean="0">
                <a:ea typeface="ＭＳ Ｐゴシック"/>
                <a:cs typeface="Arial" panose="020B0604020202020204" pitchFamily="34" charset="0"/>
              </a:rPr>
              <a:t>week</a:t>
            </a:r>
            <a:endParaRPr lang="en-US" dirty="0"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Accreditation Survey Administration</a:t>
            </a:r>
            <a:br>
              <a:rPr lang="en-US" sz="2800" dirty="0" smtClean="0"/>
            </a:br>
            <a:r>
              <a:rPr lang="en-US" sz="2800" dirty="0" smtClean="0"/>
              <a:t>Spring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80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097"/>
            <a:ext cx="8229600" cy="61595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Student Accreditation </a:t>
            </a:r>
            <a:r>
              <a:rPr lang="en-US" sz="2800" dirty="0"/>
              <a:t>Survey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8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9777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Total responses = 298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8" y="804863"/>
            <a:ext cx="8898584" cy="56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097"/>
            <a:ext cx="8229600" cy="615950"/>
          </a:xfrm>
        </p:spPr>
        <p:txBody>
          <a:bodyPr>
            <a:noAutofit/>
          </a:bodyPr>
          <a:lstStyle/>
          <a:p>
            <a:r>
              <a:rPr lang="en-US" sz="2800" dirty="0" smtClean="0"/>
              <a:t>Employee Accreditation </a:t>
            </a:r>
            <a:r>
              <a:rPr lang="en-US" sz="2800" dirty="0"/>
              <a:t>Survey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2F4F-E3AC-4E9B-9425-C3C3ADE373C2}" type="slidenum">
              <a:rPr lang="en-US" smtClean="0"/>
              <a:t>9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9777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Total responses = 155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7" y="853669"/>
            <a:ext cx="8836071" cy="55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FINAL_BoT_presentation_temp">
  <a:themeElements>
    <a:clrScheme name="FINAL_BoT_presentation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_BoT_presentation_temp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FINAL_BoT_presentation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1308</Words>
  <Application>Microsoft Office PowerPoint</Application>
  <PresentationFormat>On-screen Show (4:3)</PresentationFormat>
  <Paragraphs>278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ＭＳ Ｐゴシック</vt:lpstr>
      <vt:lpstr>Arial</vt:lpstr>
      <vt:lpstr>Arial Black</vt:lpstr>
      <vt:lpstr>Calibri</vt:lpstr>
      <vt:lpstr>Century Gothic</vt:lpstr>
      <vt:lpstr>Times</vt:lpstr>
      <vt:lpstr>Wingdings</vt:lpstr>
      <vt:lpstr>Wingdings 2</vt:lpstr>
      <vt:lpstr>Zapf Dingbats</vt:lpstr>
      <vt:lpstr>Office Theme</vt:lpstr>
      <vt:lpstr>1_Office Theme</vt:lpstr>
      <vt:lpstr>fh_main-template_fall15</vt:lpstr>
      <vt:lpstr>1_fh_main-template_fall15</vt:lpstr>
      <vt:lpstr>Blank Presentation</vt:lpstr>
      <vt:lpstr>1_Blank Presentation</vt:lpstr>
      <vt:lpstr>2_Blank Presentation</vt:lpstr>
      <vt:lpstr>4_Blank Presentation</vt:lpstr>
      <vt:lpstr>FINAL_BoT_presentation_temp</vt:lpstr>
      <vt:lpstr>Foothill College Accreditation Self-Study Update </vt:lpstr>
      <vt:lpstr>Accreditation: Voluntary System of Self-Regulation</vt:lpstr>
      <vt:lpstr>Purposes of Accreditation</vt:lpstr>
      <vt:lpstr>Accreditation Standards Updated June 2014</vt:lpstr>
      <vt:lpstr>Standard Assignments – Foothill</vt:lpstr>
      <vt:lpstr>Foothill College Accreditation Timeline</vt:lpstr>
      <vt:lpstr>Accreditation Survey Administration Spring 2016</vt:lpstr>
      <vt:lpstr>Student Accreditation Survey </vt:lpstr>
      <vt:lpstr>Employee Accreditation Survey </vt:lpstr>
      <vt:lpstr>Board Involvement in Self-Study Process </vt:lpstr>
      <vt:lpstr>PowerPoint Presentation</vt:lpstr>
      <vt:lpstr>PowerPoint Presentation</vt:lpstr>
      <vt:lpstr>PowerPoint Presentation</vt:lpstr>
      <vt:lpstr>Self-Study Process</vt:lpstr>
      <vt:lpstr>Self-Study Teams</vt:lpstr>
      <vt:lpstr>Timeline</vt:lpstr>
      <vt:lpstr>PowerPoint Presentation</vt:lpstr>
      <vt:lpstr>PowerPoint Presentation</vt:lpstr>
      <vt:lpstr>PowerPoint Presentation</vt:lpstr>
      <vt:lpstr>Accreditation --District Focus--</vt:lpstr>
      <vt:lpstr>Accreditation Standards</vt:lpstr>
      <vt:lpstr>“District” Standards</vt:lpstr>
      <vt:lpstr>“District” Standards - Evidence</vt:lpstr>
      <vt:lpstr>Functional Map</vt:lpstr>
      <vt:lpstr>Functional Map Examples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IV – Leadership and Governance</dc:title>
  <dc:creator>Mallory Newell</dc:creator>
  <cp:lastModifiedBy>Mallory Newell</cp:lastModifiedBy>
  <cp:revision>144</cp:revision>
  <dcterms:created xsi:type="dcterms:W3CDTF">2016-08-05T19:46:12Z</dcterms:created>
  <dcterms:modified xsi:type="dcterms:W3CDTF">2016-08-23T23:19:40Z</dcterms:modified>
</cp:coreProperties>
</file>