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0"/>
  </p:notesMasterIdLst>
  <p:sldIdLst>
    <p:sldId id="299" r:id="rId3"/>
    <p:sldId id="256" r:id="rId4"/>
    <p:sldId id="257" r:id="rId5"/>
    <p:sldId id="259" r:id="rId6"/>
    <p:sldId id="260" r:id="rId7"/>
    <p:sldId id="261" r:id="rId8"/>
    <p:sldId id="262" r:id="rId9"/>
    <p:sldId id="263" r:id="rId10"/>
    <p:sldId id="264" r:id="rId11"/>
    <p:sldId id="300" r:id="rId12"/>
    <p:sldId id="265" r:id="rId13"/>
    <p:sldId id="301" r:id="rId14"/>
    <p:sldId id="266" r:id="rId15"/>
    <p:sldId id="303" r:id="rId16"/>
    <p:sldId id="295" r:id="rId17"/>
    <p:sldId id="267" r:id="rId18"/>
    <p:sldId id="297" r:id="rId19"/>
    <p:sldId id="298" r:id="rId20"/>
    <p:sldId id="268" r:id="rId21"/>
    <p:sldId id="269" r:id="rId22"/>
    <p:sldId id="270" r:id="rId23"/>
    <p:sldId id="304" r:id="rId24"/>
    <p:sldId id="271" r:id="rId25"/>
    <p:sldId id="272" r:id="rId26"/>
    <p:sldId id="273" r:id="rId27"/>
    <p:sldId id="274" r:id="rId28"/>
    <p:sldId id="275" r:id="rId29"/>
    <p:sldId id="276" r:id="rId30"/>
    <p:sldId id="305" r:id="rId31"/>
    <p:sldId id="277" r:id="rId32"/>
    <p:sldId id="278" r:id="rId33"/>
    <p:sldId id="279" r:id="rId34"/>
    <p:sldId id="296" r:id="rId35"/>
    <p:sldId id="280" r:id="rId36"/>
    <p:sldId id="283" r:id="rId37"/>
    <p:sldId id="284" r:id="rId38"/>
    <p:sldId id="281" r:id="rId39"/>
    <p:sldId id="282" r:id="rId40"/>
    <p:sldId id="285" r:id="rId41"/>
    <p:sldId id="286" r:id="rId42"/>
    <p:sldId id="294" r:id="rId43"/>
    <p:sldId id="287" r:id="rId44"/>
    <p:sldId id="288" r:id="rId45"/>
    <p:sldId id="289" r:id="rId46"/>
    <p:sldId id="290" r:id="rId47"/>
    <p:sldId id="291" r:id="rId48"/>
    <p:sldId id="306" r:id="rId49"/>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3838">
          <p15:clr>
            <a:srgbClr val="A4A3A4"/>
          </p15:clr>
        </p15:guide>
        <p15:guide id="2" pos="5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0000"/>
    <a:srgbClr val="8C0907"/>
    <a:srgbClr val="8A0203"/>
    <a:srgbClr val="E6E6E6"/>
    <a:srgbClr val="FF0000"/>
    <a:srgbClr val="FF9933"/>
    <a:srgbClr val="FF8812"/>
    <a:srgbClr val="008080"/>
    <a:srgbClr val="058A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123" d="100"/>
          <a:sy n="123" d="100"/>
        </p:scale>
        <p:origin x="1428" y="102"/>
      </p:cViewPr>
      <p:guideLst>
        <p:guide orient="horz" pos="3838"/>
        <p:guide pos="567"/>
      </p:guideLst>
    </p:cSldViewPr>
  </p:slideViewPr>
  <p:outlineViewPr>
    <p:cViewPr>
      <p:scale>
        <a:sx n="33" d="100"/>
        <a:sy n="33" d="100"/>
      </p:scale>
      <p:origin x="0" y="-5149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5" Type="http://schemas.openxmlformats.org/officeDocument/2006/relationships/image" Target="../media/image2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B30E9704-BAFF-5C4C-8C19-22D81B2A4719}" type="slidenum">
              <a:rPr lang="en-US" altLang="en-US"/>
              <a:pPr/>
              <a:t>‹#›</a:t>
            </a:fld>
            <a:endParaRPr lang="en-US" altLang="en-US"/>
          </a:p>
        </p:txBody>
      </p:sp>
    </p:spTree>
    <p:extLst>
      <p:ext uri="{BB962C8B-B14F-4D97-AF65-F5344CB8AC3E}">
        <p14:creationId xmlns:p14="http://schemas.microsoft.com/office/powerpoint/2010/main" val="664636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39FDF2E-F855-3741-9E7E-35BCF494424C}" type="slidenum">
              <a:rPr lang="en-US" altLang="en-US"/>
              <a:pPr>
                <a:spcBef>
                  <a:spcPct val="0"/>
                </a:spcBef>
              </a:pPr>
              <a:t>1</a:t>
            </a:fld>
            <a:endParaRPr lang="en-US" altLang="en-US"/>
          </a:p>
        </p:txBody>
      </p:sp>
      <p:sp>
        <p:nvSpPr>
          <p:cNvPr id="103426" name="Rectangle 2"/>
          <p:cNvSpPr>
            <a:spLocks noGrp="1" noRot="1" noChangeAspect="1" noChangeArrowheads="1" noTextEdit="1"/>
          </p:cNvSpPr>
          <p:nvPr>
            <p:ph type="sldImg"/>
          </p:nvPr>
        </p:nvSpPr>
        <p:spPr>
          <a:ln/>
          <a:extLst/>
        </p:spPr>
      </p:sp>
      <p:sp>
        <p:nvSpPr>
          <p:cNvPr id="103427" name="Rectangle 3"/>
          <p:cNvSpPr>
            <a:spLocks noGrp="1" noChangeArrowheads="1"/>
          </p:cNvSpPr>
          <p:nvPr>
            <p:ph type="body" idx="1"/>
          </p:nvPr>
        </p:nvSpPr>
        <p:spPr/>
        <p:txBody>
          <a:bodyPr/>
          <a:lstStyle/>
          <a:p>
            <a:pPr eaLnBrk="1" hangingPunct="1">
              <a:defRPr/>
            </a:pPr>
            <a:endParaRPr lang="en-US" altLang="en-US" dirty="0">
              <a:latin typeface="Arial" pitchFamily="34" charset="0"/>
              <a:ea typeface="ＭＳ Ｐゴシック" pitchFamily="34" charset="-128"/>
            </a:endParaRPr>
          </a:p>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47650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8EAB4C4-618D-4347-A67E-98BB3E247DAA}" type="slidenum">
              <a:rPr lang="en-US" altLang="en-US"/>
              <a:pPr>
                <a:spcBef>
                  <a:spcPct val="0"/>
                </a:spcBef>
              </a:pPr>
              <a:t>10</a:t>
            </a:fld>
            <a:endParaRPr lang="en-US" altLang="en-US"/>
          </a:p>
        </p:txBody>
      </p:sp>
      <p:sp>
        <p:nvSpPr>
          <p:cNvPr id="23554" name="Rectangle 2"/>
          <p:cNvSpPr>
            <a:spLocks noGrp="1" noRot="1" noChangeAspect="1" noChangeArrowheads="1" noTextEdit="1"/>
          </p:cNvSpPr>
          <p:nvPr>
            <p:ph type="sldImg"/>
          </p:nvPr>
        </p:nvSpPr>
        <p:spPr>
          <a:ln/>
          <a:extLst/>
        </p:spPr>
      </p:sp>
      <p:sp>
        <p:nvSpPr>
          <p:cNvPr id="235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2710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42A99D4-D0DA-5746-BB2A-F4F429D652ED}" type="slidenum">
              <a:rPr lang="en-US" altLang="en-US"/>
              <a:pPr>
                <a:spcBef>
                  <a:spcPct val="0"/>
                </a:spcBef>
              </a:pPr>
              <a:t>11</a:t>
            </a:fld>
            <a:endParaRPr lang="en-US" altLang="en-US"/>
          </a:p>
        </p:txBody>
      </p:sp>
      <p:sp>
        <p:nvSpPr>
          <p:cNvPr id="25602" name="Rectangle 2"/>
          <p:cNvSpPr>
            <a:spLocks noGrp="1" noRot="1" noChangeAspect="1" noChangeArrowheads="1" noTextEdit="1"/>
          </p:cNvSpPr>
          <p:nvPr>
            <p:ph type="sldImg"/>
          </p:nvPr>
        </p:nvSpPr>
        <p:spPr>
          <a:ln/>
          <a:extLst/>
        </p:spPr>
      </p:sp>
      <p:sp>
        <p:nvSpPr>
          <p:cNvPr id="256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09148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3073427-789A-5A49-A70E-57908238CF09}" type="slidenum">
              <a:rPr lang="en-US" altLang="en-US"/>
              <a:pPr>
                <a:spcBef>
                  <a:spcPct val="0"/>
                </a:spcBef>
              </a:pPr>
              <a:t>12</a:t>
            </a:fld>
            <a:endParaRPr lang="en-US" altLang="en-US"/>
          </a:p>
        </p:txBody>
      </p:sp>
      <p:sp>
        <p:nvSpPr>
          <p:cNvPr id="25602" name="Rectangle 2"/>
          <p:cNvSpPr>
            <a:spLocks noGrp="1" noRot="1" noChangeAspect="1" noChangeArrowheads="1" noTextEdit="1"/>
          </p:cNvSpPr>
          <p:nvPr>
            <p:ph type="sldImg"/>
          </p:nvPr>
        </p:nvSpPr>
        <p:spPr>
          <a:ln/>
          <a:extLst/>
        </p:spPr>
      </p:sp>
      <p:sp>
        <p:nvSpPr>
          <p:cNvPr id="256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70182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4E06F6F-7880-EC4C-B72F-2C1295C604D6}" type="slidenum">
              <a:rPr lang="en-US" altLang="en-US"/>
              <a:pPr>
                <a:spcBef>
                  <a:spcPct val="0"/>
                </a:spcBef>
              </a:pPr>
              <a:t>13</a:t>
            </a:fld>
            <a:endParaRPr lang="en-US" altLang="en-US"/>
          </a:p>
        </p:txBody>
      </p:sp>
      <p:sp>
        <p:nvSpPr>
          <p:cNvPr id="27650" name="Rectangle 2"/>
          <p:cNvSpPr>
            <a:spLocks noGrp="1" noRot="1" noChangeAspect="1" noChangeArrowheads="1" noTextEdit="1"/>
          </p:cNvSpPr>
          <p:nvPr>
            <p:ph type="sldImg"/>
          </p:nvPr>
        </p:nvSpPr>
        <p:spPr>
          <a:ln/>
          <a:extLst/>
        </p:spPr>
      </p:sp>
      <p:sp>
        <p:nvSpPr>
          <p:cNvPr id="2765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51663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A9E03F8-A35F-4342-95C0-CDD99052AAE9}" type="slidenum">
              <a:rPr lang="en-US" altLang="en-US"/>
              <a:pPr>
                <a:spcBef>
                  <a:spcPct val="0"/>
                </a:spcBef>
              </a:pPr>
              <a:t>14</a:t>
            </a:fld>
            <a:endParaRPr lang="en-US" altLang="en-US"/>
          </a:p>
        </p:txBody>
      </p:sp>
      <p:sp>
        <p:nvSpPr>
          <p:cNvPr id="27650" name="Rectangle 2"/>
          <p:cNvSpPr>
            <a:spLocks noGrp="1" noRot="1" noChangeAspect="1" noChangeArrowheads="1" noTextEdit="1"/>
          </p:cNvSpPr>
          <p:nvPr>
            <p:ph type="sldImg"/>
          </p:nvPr>
        </p:nvSpPr>
        <p:spPr>
          <a:ln/>
          <a:extLst/>
        </p:spPr>
      </p:sp>
      <p:sp>
        <p:nvSpPr>
          <p:cNvPr id="27651" name="Rectangle 3"/>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159840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547942B-3E58-784E-A3CD-7F0500F2E4C7}" type="slidenum">
              <a:rPr lang="en-US" altLang="en-US"/>
              <a:pPr>
                <a:spcBef>
                  <a:spcPct val="0"/>
                </a:spcBef>
              </a:pPr>
              <a:t>15</a:t>
            </a:fld>
            <a:endParaRPr lang="en-US" altLang="en-US"/>
          </a:p>
        </p:txBody>
      </p:sp>
      <p:sp>
        <p:nvSpPr>
          <p:cNvPr id="95234" name="Rectangle 2"/>
          <p:cNvSpPr>
            <a:spLocks noGrp="1" noRot="1" noChangeAspect="1" noChangeArrowheads="1" noTextEdit="1"/>
          </p:cNvSpPr>
          <p:nvPr>
            <p:ph type="sldImg"/>
          </p:nvPr>
        </p:nvSpPr>
        <p:spPr>
          <a:ln/>
          <a:extLst/>
        </p:spPr>
      </p:sp>
      <p:sp>
        <p:nvSpPr>
          <p:cNvPr id="95235"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43683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F5A907B-9D62-FF46-BF60-16FC5A72B0B3}" type="slidenum">
              <a:rPr lang="en-US" altLang="en-US"/>
              <a:pPr>
                <a:spcBef>
                  <a:spcPct val="0"/>
                </a:spcBef>
              </a:pPr>
              <a:t>16</a:t>
            </a:fld>
            <a:endParaRPr lang="en-US" altLang="en-US"/>
          </a:p>
        </p:txBody>
      </p:sp>
      <p:sp>
        <p:nvSpPr>
          <p:cNvPr id="29698" name="Rectangle 2"/>
          <p:cNvSpPr>
            <a:spLocks noGrp="1" noRot="1" noChangeAspect="1" noChangeArrowheads="1" noTextEdit="1"/>
          </p:cNvSpPr>
          <p:nvPr>
            <p:ph type="sldImg"/>
          </p:nvPr>
        </p:nvSpPr>
        <p:spPr>
          <a:ln/>
          <a:extLst/>
        </p:spPr>
      </p:sp>
      <p:sp>
        <p:nvSpPr>
          <p:cNvPr id="2969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2354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B4BA8E7-CA35-B94A-B0F0-811FDED8169F}" type="slidenum">
              <a:rPr lang="en-US" altLang="en-US"/>
              <a:pPr>
                <a:spcBef>
                  <a:spcPct val="0"/>
                </a:spcBef>
              </a:pPr>
              <a:t>17</a:t>
            </a:fld>
            <a:endParaRPr lang="en-US" altLang="en-US"/>
          </a:p>
        </p:txBody>
      </p:sp>
      <p:sp>
        <p:nvSpPr>
          <p:cNvPr id="99330" name="Rectangle 2"/>
          <p:cNvSpPr>
            <a:spLocks noGrp="1" noRot="1" noChangeAspect="1" noChangeArrowheads="1" noTextEdit="1"/>
          </p:cNvSpPr>
          <p:nvPr>
            <p:ph type="sldImg"/>
          </p:nvPr>
        </p:nvSpPr>
        <p:spPr>
          <a:ln/>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6447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E156CC3-B2E8-F543-A814-766DC449411B}" type="slidenum">
              <a:rPr lang="en-US" altLang="en-US"/>
              <a:pPr>
                <a:spcBef>
                  <a:spcPct val="0"/>
                </a:spcBef>
              </a:pPr>
              <a:t>18</a:t>
            </a:fld>
            <a:endParaRPr lang="en-US" altLang="en-US"/>
          </a:p>
        </p:txBody>
      </p:sp>
      <p:sp>
        <p:nvSpPr>
          <p:cNvPr id="101378" name="Rectangle 2"/>
          <p:cNvSpPr>
            <a:spLocks noGrp="1" noRot="1" noChangeAspect="1" noChangeArrowheads="1" noTextEdit="1"/>
          </p:cNvSpPr>
          <p:nvPr>
            <p:ph type="sldImg"/>
          </p:nvPr>
        </p:nvSpPr>
        <p:spPr>
          <a:ln/>
          <a:extLst/>
        </p:spPr>
      </p:sp>
      <p:sp>
        <p:nvSpPr>
          <p:cNvPr id="10137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005342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7FFB015-2FEF-FD43-8B66-1D8C417BF6B9}" type="slidenum">
              <a:rPr lang="en-US" altLang="en-US"/>
              <a:pPr>
                <a:spcBef>
                  <a:spcPct val="0"/>
                </a:spcBef>
              </a:pPr>
              <a:t>19</a:t>
            </a:fld>
            <a:endParaRPr lang="en-US" altLang="en-US"/>
          </a:p>
        </p:txBody>
      </p:sp>
      <p:sp>
        <p:nvSpPr>
          <p:cNvPr id="31746" name="Rectangle 2"/>
          <p:cNvSpPr>
            <a:spLocks noGrp="1" noRot="1" noChangeAspect="1" noChangeArrowheads="1" noTextEdit="1"/>
          </p:cNvSpPr>
          <p:nvPr>
            <p:ph type="sldImg"/>
          </p:nvPr>
        </p:nvSpPr>
        <p:spPr>
          <a:ln/>
          <a:extLst/>
        </p:spPr>
      </p:sp>
      <p:sp>
        <p:nvSpPr>
          <p:cNvPr id="3174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8678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4EE15F6-1CD2-0548-89ED-6EDB3818FF80}" type="slidenum">
              <a:rPr lang="en-US" altLang="en-US"/>
              <a:pPr>
                <a:spcBef>
                  <a:spcPct val="0"/>
                </a:spcBef>
              </a:pPr>
              <a:t>2</a:t>
            </a:fld>
            <a:endParaRPr lang="en-US" altLang="en-US"/>
          </a:p>
        </p:txBody>
      </p:sp>
      <p:sp>
        <p:nvSpPr>
          <p:cNvPr id="4098" name="Rectangle 2"/>
          <p:cNvSpPr>
            <a:spLocks noGrp="1" noRot="1" noChangeAspect="1" noChangeArrowheads="1" noTextEdit="1"/>
          </p:cNvSpPr>
          <p:nvPr>
            <p:ph type="sldImg"/>
          </p:nvPr>
        </p:nvSpPr>
        <p:spPr>
          <a:ln/>
          <a:extLst/>
        </p:spPr>
      </p:sp>
      <p:sp>
        <p:nvSpPr>
          <p:cNvPr id="409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38649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9B2B1D3-CE95-FA44-866D-D9AF90478339}" type="slidenum">
              <a:rPr lang="en-US" altLang="en-US"/>
              <a:pPr>
                <a:spcBef>
                  <a:spcPct val="0"/>
                </a:spcBef>
              </a:pPr>
              <a:t>20</a:t>
            </a:fld>
            <a:endParaRPr lang="en-US" altLang="en-US"/>
          </a:p>
        </p:txBody>
      </p:sp>
      <p:sp>
        <p:nvSpPr>
          <p:cNvPr id="33794" name="Rectangle 2"/>
          <p:cNvSpPr>
            <a:spLocks noGrp="1" noRot="1" noChangeAspect="1" noChangeArrowheads="1" noTextEdit="1"/>
          </p:cNvSpPr>
          <p:nvPr>
            <p:ph type="sldImg"/>
          </p:nvPr>
        </p:nvSpPr>
        <p:spPr>
          <a:ln/>
          <a:extLst/>
        </p:spPr>
      </p:sp>
      <p:sp>
        <p:nvSpPr>
          <p:cNvPr id="3379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71554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1BA3A59-0088-284D-AE73-39D7D79E077C}" type="slidenum">
              <a:rPr lang="en-US" altLang="en-US"/>
              <a:pPr>
                <a:spcBef>
                  <a:spcPct val="0"/>
                </a:spcBef>
              </a:pPr>
              <a:t>21</a:t>
            </a:fld>
            <a:endParaRPr lang="en-US" altLang="en-US"/>
          </a:p>
        </p:txBody>
      </p:sp>
      <p:sp>
        <p:nvSpPr>
          <p:cNvPr id="35842" name="Rectangle 2"/>
          <p:cNvSpPr>
            <a:spLocks noGrp="1" noRot="1" noChangeAspect="1" noChangeArrowheads="1" noTextEdit="1"/>
          </p:cNvSpPr>
          <p:nvPr>
            <p:ph type="sldImg"/>
          </p:nvPr>
        </p:nvSpPr>
        <p:spPr>
          <a:ln/>
          <a:extLst/>
        </p:spPr>
      </p:sp>
      <p:sp>
        <p:nvSpPr>
          <p:cNvPr id="3584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613798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8A8091A-794A-924C-B14D-CC47D5AC8C0E}" type="slidenum">
              <a:rPr lang="en-US" altLang="en-US"/>
              <a:pPr>
                <a:spcBef>
                  <a:spcPct val="0"/>
                </a:spcBef>
              </a:pPr>
              <a:t>22</a:t>
            </a:fld>
            <a:endParaRPr lang="en-US" altLang="en-US"/>
          </a:p>
        </p:txBody>
      </p:sp>
      <p:sp>
        <p:nvSpPr>
          <p:cNvPr id="35842" name="Rectangle 2"/>
          <p:cNvSpPr>
            <a:spLocks noGrp="1" noRot="1" noChangeAspect="1" noChangeArrowheads="1" noTextEdit="1"/>
          </p:cNvSpPr>
          <p:nvPr>
            <p:ph type="sldImg"/>
          </p:nvPr>
        </p:nvSpPr>
        <p:spPr>
          <a:ln/>
          <a:extLst/>
        </p:spPr>
      </p:sp>
      <p:sp>
        <p:nvSpPr>
          <p:cNvPr id="3584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53365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DD984BE-4AB4-614B-925B-E38907F7EA60}" type="slidenum">
              <a:rPr lang="en-US" altLang="en-US"/>
              <a:pPr>
                <a:spcBef>
                  <a:spcPct val="0"/>
                </a:spcBef>
              </a:pPr>
              <a:t>23</a:t>
            </a:fld>
            <a:endParaRPr lang="en-US" altLang="en-US"/>
          </a:p>
        </p:txBody>
      </p:sp>
      <p:sp>
        <p:nvSpPr>
          <p:cNvPr id="37890" name="Rectangle 2"/>
          <p:cNvSpPr>
            <a:spLocks noGrp="1" noRot="1" noChangeAspect="1" noChangeArrowheads="1" noTextEdit="1"/>
          </p:cNvSpPr>
          <p:nvPr>
            <p:ph type="sldImg"/>
          </p:nvPr>
        </p:nvSpPr>
        <p:spPr>
          <a:ln/>
          <a:extLst/>
        </p:spPr>
      </p:sp>
      <p:sp>
        <p:nvSpPr>
          <p:cNvPr id="378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048900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C0DF0C4-8C4E-9C4B-9772-BC7A9BBADC5C}" type="slidenum">
              <a:rPr lang="en-US" altLang="en-US"/>
              <a:pPr>
                <a:spcBef>
                  <a:spcPct val="0"/>
                </a:spcBef>
              </a:pPr>
              <a:t>24</a:t>
            </a:fld>
            <a:endParaRPr lang="en-US" altLang="en-US"/>
          </a:p>
        </p:txBody>
      </p:sp>
      <p:sp>
        <p:nvSpPr>
          <p:cNvPr id="39938" name="Rectangle 2"/>
          <p:cNvSpPr>
            <a:spLocks noGrp="1" noRot="1" noChangeAspect="1" noChangeArrowheads="1" noTextEdit="1"/>
          </p:cNvSpPr>
          <p:nvPr>
            <p:ph type="sldImg"/>
          </p:nvPr>
        </p:nvSpPr>
        <p:spPr>
          <a:ln/>
          <a:extLst/>
        </p:spPr>
      </p:sp>
      <p:sp>
        <p:nvSpPr>
          <p:cNvPr id="3993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8040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4D9AD06-C1B9-8841-BACF-D8459D5B3A37}" type="slidenum">
              <a:rPr lang="en-US" altLang="en-US"/>
              <a:pPr>
                <a:spcBef>
                  <a:spcPct val="0"/>
                </a:spcBef>
              </a:pPr>
              <a:t>25</a:t>
            </a:fld>
            <a:endParaRPr lang="en-US" altLang="en-US"/>
          </a:p>
        </p:txBody>
      </p:sp>
      <p:sp>
        <p:nvSpPr>
          <p:cNvPr id="41986" name="Rectangle 2"/>
          <p:cNvSpPr>
            <a:spLocks noGrp="1" noRot="1" noChangeAspect="1" noChangeArrowheads="1" noTextEdit="1"/>
          </p:cNvSpPr>
          <p:nvPr>
            <p:ph type="sldImg"/>
          </p:nvPr>
        </p:nvSpPr>
        <p:spPr>
          <a:ln/>
          <a:extLst/>
        </p:spPr>
      </p:sp>
      <p:sp>
        <p:nvSpPr>
          <p:cNvPr id="4198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938988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98EF0B4-25CD-E04D-9A23-3291945AE0E8}" type="slidenum">
              <a:rPr lang="en-US" altLang="en-US"/>
              <a:pPr>
                <a:spcBef>
                  <a:spcPct val="0"/>
                </a:spcBef>
              </a:pPr>
              <a:t>26</a:t>
            </a:fld>
            <a:endParaRPr lang="en-US" altLang="en-US"/>
          </a:p>
        </p:txBody>
      </p:sp>
      <p:sp>
        <p:nvSpPr>
          <p:cNvPr id="44034" name="Rectangle 2"/>
          <p:cNvSpPr>
            <a:spLocks noGrp="1" noRot="1" noChangeAspect="1" noChangeArrowheads="1" noTextEdit="1"/>
          </p:cNvSpPr>
          <p:nvPr>
            <p:ph type="sldImg"/>
          </p:nvPr>
        </p:nvSpPr>
        <p:spPr>
          <a:ln/>
          <a:extLst/>
        </p:spPr>
      </p:sp>
      <p:sp>
        <p:nvSpPr>
          <p:cNvPr id="440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14468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48D436D-BAAD-164E-81BD-BC1682B23511}" type="slidenum">
              <a:rPr lang="en-US" altLang="en-US"/>
              <a:pPr>
                <a:spcBef>
                  <a:spcPct val="0"/>
                </a:spcBef>
              </a:pPr>
              <a:t>27</a:t>
            </a:fld>
            <a:endParaRPr lang="en-US" altLang="en-US"/>
          </a:p>
        </p:txBody>
      </p:sp>
      <p:sp>
        <p:nvSpPr>
          <p:cNvPr id="46082" name="Rectangle 2"/>
          <p:cNvSpPr>
            <a:spLocks noGrp="1" noRot="1" noChangeAspect="1" noChangeArrowheads="1" noTextEdit="1"/>
          </p:cNvSpPr>
          <p:nvPr>
            <p:ph type="sldImg"/>
          </p:nvPr>
        </p:nvSpPr>
        <p:spPr>
          <a:ln/>
          <a:extLst/>
        </p:spPr>
      </p:sp>
      <p:sp>
        <p:nvSpPr>
          <p:cNvPr id="4608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90622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DF09C69-93EA-D740-AA42-3970ACCC54A5}" type="slidenum">
              <a:rPr lang="en-US" altLang="en-US"/>
              <a:pPr>
                <a:spcBef>
                  <a:spcPct val="0"/>
                </a:spcBef>
              </a:pPr>
              <a:t>28</a:t>
            </a:fld>
            <a:endParaRPr lang="en-US" altLang="en-US"/>
          </a:p>
        </p:txBody>
      </p:sp>
      <p:sp>
        <p:nvSpPr>
          <p:cNvPr id="48130" name="Rectangle 2"/>
          <p:cNvSpPr>
            <a:spLocks noGrp="1" noRot="1" noChangeAspect="1" noChangeArrowheads="1" noTextEdit="1"/>
          </p:cNvSpPr>
          <p:nvPr>
            <p:ph type="sldImg"/>
          </p:nvPr>
        </p:nvSpPr>
        <p:spPr>
          <a:ln/>
          <a:extLst/>
        </p:spPr>
      </p:sp>
      <p:sp>
        <p:nvSpPr>
          <p:cNvPr id="481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014206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C1CA815-9511-2245-A139-C3763CBD2E60}" type="slidenum">
              <a:rPr lang="en-US" altLang="en-US"/>
              <a:pPr>
                <a:spcBef>
                  <a:spcPct val="0"/>
                </a:spcBef>
              </a:pPr>
              <a:t>29</a:t>
            </a:fld>
            <a:endParaRPr lang="en-US" altLang="en-US"/>
          </a:p>
        </p:txBody>
      </p:sp>
      <p:sp>
        <p:nvSpPr>
          <p:cNvPr id="48130" name="Rectangle 2"/>
          <p:cNvSpPr>
            <a:spLocks noGrp="1" noRot="1" noChangeAspect="1" noChangeArrowheads="1" noTextEdit="1"/>
          </p:cNvSpPr>
          <p:nvPr>
            <p:ph type="sldImg"/>
          </p:nvPr>
        </p:nvSpPr>
        <p:spPr>
          <a:ln/>
          <a:extLst/>
        </p:spPr>
      </p:sp>
      <p:sp>
        <p:nvSpPr>
          <p:cNvPr id="481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19388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649B07B-7395-FF43-BC59-79D7B43D5AF1}" type="slidenum">
              <a:rPr lang="en-US" altLang="en-US"/>
              <a:pPr>
                <a:spcBef>
                  <a:spcPct val="0"/>
                </a:spcBef>
              </a:pPr>
              <a:t>3</a:t>
            </a:fld>
            <a:endParaRPr lang="en-US" altLang="en-US"/>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12294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2303CF5-9342-FE46-8E4F-D67A1B64F732}" type="slidenum">
              <a:rPr lang="en-US" altLang="en-US"/>
              <a:pPr>
                <a:spcBef>
                  <a:spcPct val="0"/>
                </a:spcBef>
              </a:pPr>
              <a:t>30</a:t>
            </a:fld>
            <a:endParaRPr lang="en-US" altLang="en-US"/>
          </a:p>
        </p:txBody>
      </p:sp>
      <p:sp>
        <p:nvSpPr>
          <p:cNvPr id="50178" name="Rectangle 2"/>
          <p:cNvSpPr>
            <a:spLocks noGrp="1" noRot="1" noChangeAspect="1" noChangeArrowheads="1" noTextEdit="1"/>
          </p:cNvSpPr>
          <p:nvPr>
            <p:ph type="sldImg"/>
          </p:nvPr>
        </p:nvSpPr>
        <p:spPr>
          <a:ln/>
          <a:extLst/>
        </p:spPr>
      </p:sp>
      <p:sp>
        <p:nvSpPr>
          <p:cNvPr id="5017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60961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6AAB6B0-FD04-9549-B8F2-C6817D0E8ABA}" type="slidenum">
              <a:rPr lang="en-US" altLang="en-US"/>
              <a:pPr>
                <a:spcBef>
                  <a:spcPct val="0"/>
                </a:spcBef>
              </a:pPr>
              <a:t>31</a:t>
            </a:fld>
            <a:endParaRPr lang="en-US" altLang="en-US"/>
          </a:p>
        </p:txBody>
      </p:sp>
      <p:sp>
        <p:nvSpPr>
          <p:cNvPr id="52226" name="Rectangle 2"/>
          <p:cNvSpPr>
            <a:spLocks noGrp="1" noRot="1" noChangeAspect="1" noChangeArrowheads="1" noTextEdit="1"/>
          </p:cNvSpPr>
          <p:nvPr>
            <p:ph type="sldImg"/>
          </p:nvPr>
        </p:nvSpPr>
        <p:spPr>
          <a:ln/>
          <a:extLst/>
        </p:spPr>
      </p:sp>
      <p:sp>
        <p:nvSpPr>
          <p:cNvPr id="522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935719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09BE71D-5134-7341-85EF-D3DA997807A3}" type="slidenum">
              <a:rPr lang="en-US" altLang="en-US"/>
              <a:pPr>
                <a:spcBef>
                  <a:spcPct val="0"/>
                </a:spcBef>
              </a:pPr>
              <a:t>32</a:t>
            </a:fld>
            <a:endParaRPr lang="en-US" altLang="en-US"/>
          </a:p>
        </p:txBody>
      </p:sp>
      <p:sp>
        <p:nvSpPr>
          <p:cNvPr id="54274" name="Rectangle 2"/>
          <p:cNvSpPr>
            <a:spLocks noGrp="1" noRot="1" noChangeAspect="1" noChangeArrowheads="1" noTextEdit="1"/>
          </p:cNvSpPr>
          <p:nvPr>
            <p:ph type="sldImg"/>
          </p:nvPr>
        </p:nvSpPr>
        <p:spPr>
          <a:ln/>
          <a:extLst/>
        </p:spPr>
      </p:sp>
      <p:sp>
        <p:nvSpPr>
          <p:cNvPr id="5427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615023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AA462C2-4B95-CF42-8964-E6513ACD4AFE}" type="slidenum">
              <a:rPr lang="en-US" altLang="en-US"/>
              <a:pPr>
                <a:spcBef>
                  <a:spcPct val="0"/>
                </a:spcBef>
              </a:pPr>
              <a:t>33</a:t>
            </a:fld>
            <a:endParaRPr lang="en-US" altLang="en-US"/>
          </a:p>
        </p:txBody>
      </p:sp>
      <p:sp>
        <p:nvSpPr>
          <p:cNvPr id="97282" name="Rectangle 2"/>
          <p:cNvSpPr>
            <a:spLocks noGrp="1" noRot="1" noChangeAspect="1" noChangeArrowheads="1" noTextEdit="1"/>
          </p:cNvSpPr>
          <p:nvPr>
            <p:ph type="sldImg"/>
          </p:nvPr>
        </p:nvSpPr>
        <p:spPr>
          <a:ln/>
          <a:extLst/>
        </p:spPr>
      </p:sp>
      <p:sp>
        <p:nvSpPr>
          <p:cNvPr id="9728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69154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FCF02F5-DADF-6149-956D-ED47E9FCC7B5}" type="slidenum">
              <a:rPr lang="en-US" altLang="en-US"/>
              <a:pPr>
                <a:spcBef>
                  <a:spcPct val="0"/>
                </a:spcBef>
              </a:pPr>
              <a:t>34</a:t>
            </a:fld>
            <a:endParaRPr lang="en-US" altLang="en-US"/>
          </a:p>
        </p:txBody>
      </p:sp>
      <p:sp>
        <p:nvSpPr>
          <p:cNvPr id="56322" name="Rectangle 2"/>
          <p:cNvSpPr>
            <a:spLocks noGrp="1" noRot="1" noChangeAspect="1" noChangeArrowheads="1" noTextEdit="1"/>
          </p:cNvSpPr>
          <p:nvPr>
            <p:ph type="sldImg"/>
          </p:nvPr>
        </p:nvSpPr>
        <p:spPr>
          <a:ln/>
          <a:extLst/>
        </p:spPr>
      </p:sp>
      <p:sp>
        <p:nvSpPr>
          <p:cNvPr id="56323"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70119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6EDBE5-16F8-B247-9FE3-C82071F21E2B}" type="slidenum">
              <a:rPr lang="en-US" altLang="en-US"/>
              <a:pPr>
                <a:spcBef>
                  <a:spcPct val="0"/>
                </a:spcBef>
              </a:pPr>
              <a:t>35</a:t>
            </a:fld>
            <a:endParaRPr lang="en-US" altLang="en-US"/>
          </a:p>
        </p:txBody>
      </p:sp>
      <p:sp>
        <p:nvSpPr>
          <p:cNvPr id="62466" name="Rectangle 2"/>
          <p:cNvSpPr>
            <a:spLocks noGrp="1" noRot="1" noChangeAspect="1" noChangeArrowheads="1" noTextEdit="1"/>
          </p:cNvSpPr>
          <p:nvPr>
            <p:ph type="sldImg"/>
          </p:nvPr>
        </p:nvSpPr>
        <p:spPr>
          <a:ln/>
          <a:extLst/>
        </p:spPr>
      </p:sp>
      <p:sp>
        <p:nvSpPr>
          <p:cNvPr id="62467"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691240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A9E2605-82A0-4940-B4D0-5C4C106B58E3}" type="slidenum">
              <a:rPr lang="en-US" altLang="en-US"/>
              <a:pPr>
                <a:spcBef>
                  <a:spcPct val="0"/>
                </a:spcBef>
              </a:pPr>
              <a:t>36</a:t>
            </a:fld>
            <a:endParaRPr lang="en-US" altLang="en-US"/>
          </a:p>
        </p:txBody>
      </p:sp>
      <p:sp>
        <p:nvSpPr>
          <p:cNvPr id="64514" name="Rectangle 2"/>
          <p:cNvSpPr>
            <a:spLocks noGrp="1" noRot="1" noChangeAspect="1" noChangeArrowheads="1" noTextEdit="1"/>
          </p:cNvSpPr>
          <p:nvPr>
            <p:ph type="sldImg"/>
          </p:nvPr>
        </p:nvSpPr>
        <p:spPr>
          <a:ln/>
          <a:extLst/>
        </p:spPr>
      </p:sp>
      <p:sp>
        <p:nvSpPr>
          <p:cNvPr id="64515"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579464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9069060-940C-524D-B222-790397BD89BF}" type="slidenum">
              <a:rPr lang="en-US" altLang="en-US"/>
              <a:pPr>
                <a:spcBef>
                  <a:spcPct val="0"/>
                </a:spcBef>
              </a:pPr>
              <a:t>37</a:t>
            </a:fld>
            <a:endParaRPr lang="en-US" altLang="en-US"/>
          </a:p>
        </p:txBody>
      </p:sp>
      <p:sp>
        <p:nvSpPr>
          <p:cNvPr id="58370" name="Rectangle 2"/>
          <p:cNvSpPr>
            <a:spLocks noGrp="1" noRot="1" noChangeAspect="1" noChangeArrowheads="1" noTextEdit="1"/>
          </p:cNvSpPr>
          <p:nvPr>
            <p:ph type="sldImg"/>
          </p:nvPr>
        </p:nvSpPr>
        <p:spPr>
          <a:ln/>
          <a:extLst/>
        </p:spPr>
      </p:sp>
      <p:sp>
        <p:nvSpPr>
          <p:cNvPr id="5837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22119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1314BCB-19C1-5C44-9FD8-5F8D51C16BA7}" type="slidenum">
              <a:rPr lang="en-US" altLang="en-US"/>
              <a:pPr>
                <a:spcBef>
                  <a:spcPct val="0"/>
                </a:spcBef>
              </a:pPr>
              <a:t>38</a:t>
            </a:fld>
            <a:endParaRPr lang="en-US" altLang="en-US"/>
          </a:p>
        </p:txBody>
      </p:sp>
      <p:sp>
        <p:nvSpPr>
          <p:cNvPr id="60418" name="Rectangle 2"/>
          <p:cNvSpPr>
            <a:spLocks noGrp="1" noRot="1" noChangeAspect="1" noChangeArrowheads="1" noTextEdit="1"/>
          </p:cNvSpPr>
          <p:nvPr>
            <p:ph type="sldImg"/>
          </p:nvPr>
        </p:nvSpPr>
        <p:spPr>
          <a:ln/>
          <a:extLst/>
        </p:spPr>
      </p:sp>
      <p:sp>
        <p:nvSpPr>
          <p:cNvPr id="60419" name="Rectangle 3"/>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296927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8D50FDB-DF58-584C-A7A0-200BF7941C53}" type="slidenum">
              <a:rPr lang="en-US" altLang="en-US"/>
              <a:pPr>
                <a:spcBef>
                  <a:spcPct val="0"/>
                </a:spcBef>
              </a:pPr>
              <a:t>39</a:t>
            </a:fld>
            <a:endParaRPr lang="en-US" altLang="en-US"/>
          </a:p>
        </p:txBody>
      </p:sp>
      <p:sp>
        <p:nvSpPr>
          <p:cNvPr id="66562" name="Rectangle 2"/>
          <p:cNvSpPr>
            <a:spLocks noGrp="1" noRot="1" noChangeAspect="1" noChangeArrowheads="1" noTextEdit="1"/>
          </p:cNvSpPr>
          <p:nvPr>
            <p:ph type="sldImg"/>
          </p:nvPr>
        </p:nvSpPr>
        <p:spPr>
          <a:ln/>
          <a:extLst/>
        </p:spPr>
      </p:sp>
      <p:sp>
        <p:nvSpPr>
          <p:cNvPr id="66563" name="Rectangle 3"/>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186097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F583AF3-2C42-0547-9677-9011488B2717}" type="slidenum">
              <a:rPr lang="en-US" altLang="en-US"/>
              <a:pPr>
                <a:spcBef>
                  <a:spcPct val="0"/>
                </a:spcBef>
              </a:pPr>
              <a:t>4</a:t>
            </a:fld>
            <a:endParaRPr lang="en-US" altLang="en-US"/>
          </a:p>
        </p:txBody>
      </p:sp>
      <p:sp>
        <p:nvSpPr>
          <p:cNvPr id="12290" name="Rectangle 2"/>
          <p:cNvSpPr>
            <a:spLocks noGrp="1" noRot="1" noChangeAspect="1" noChangeArrowheads="1" noTextEdit="1"/>
          </p:cNvSpPr>
          <p:nvPr>
            <p:ph type="sldImg"/>
          </p:nvPr>
        </p:nvSpPr>
        <p:spPr>
          <a:ln/>
          <a:extLst/>
        </p:spPr>
      </p:sp>
      <p:sp>
        <p:nvSpPr>
          <p:cNvPr id="122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69166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C23AEDA-BDEA-5B45-9973-97400E54E8A9}" type="slidenum">
              <a:rPr lang="en-US" altLang="en-US"/>
              <a:pPr>
                <a:spcBef>
                  <a:spcPct val="0"/>
                </a:spcBef>
              </a:pPr>
              <a:t>40</a:t>
            </a:fld>
            <a:endParaRPr lang="en-US" altLang="en-US"/>
          </a:p>
        </p:txBody>
      </p:sp>
      <p:sp>
        <p:nvSpPr>
          <p:cNvPr id="68610" name="Rectangle 2"/>
          <p:cNvSpPr>
            <a:spLocks noGrp="1" noRot="1" noChangeAspect="1" noChangeArrowheads="1" noTextEdit="1"/>
          </p:cNvSpPr>
          <p:nvPr>
            <p:ph type="sldImg"/>
          </p:nvPr>
        </p:nvSpPr>
        <p:spPr>
          <a:ln/>
          <a:extLst/>
        </p:spPr>
      </p:sp>
      <p:sp>
        <p:nvSpPr>
          <p:cNvPr id="68611" name="Rectangle 3"/>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1407896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8AB2788-2393-D247-972B-AFF3C5DD9CDE}" type="slidenum">
              <a:rPr lang="en-US" altLang="en-US"/>
              <a:pPr>
                <a:spcBef>
                  <a:spcPct val="0"/>
                </a:spcBef>
              </a:pPr>
              <a:t>41</a:t>
            </a:fld>
            <a:endParaRPr lang="en-US" altLang="en-US"/>
          </a:p>
        </p:txBody>
      </p:sp>
      <p:sp>
        <p:nvSpPr>
          <p:cNvPr id="92162" name="Rectangle 2"/>
          <p:cNvSpPr>
            <a:spLocks noGrp="1" noRot="1" noChangeAspect="1" noChangeArrowheads="1" noTextEdit="1"/>
          </p:cNvSpPr>
          <p:nvPr>
            <p:ph type="sldImg"/>
          </p:nvPr>
        </p:nvSpPr>
        <p:spPr>
          <a:ln/>
          <a:extLst/>
        </p:spPr>
      </p:sp>
      <p:sp>
        <p:nvSpPr>
          <p:cNvPr id="92163"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548005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596245-D278-9C42-8E35-4E03779834F6}" type="slidenum">
              <a:rPr lang="en-US" altLang="en-US"/>
              <a:pPr>
                <a:spcBef>
                  <a:spcPct val="0"/>
                </a:spcBef>
              </a:pPr>
              <a:t>42</a:t>
            </a:fld>
            <a:endParaRPr lang="en-US" altLang="en-US"/>
          </a:p>
        </p:txBody>
      </p:sp>
      <p:sp>
        <p:nvSpPr>
          <p:cNvPr id="70658" name="Rectangle 2"/>
          <p:cNvSpPr>
            <a:spLocks noGrp="1" noRot="1" noChangeAspect="1" noChangeArrowheads="1" noTextEdit="1"/>
          </p:cNvSpPr>
          <p:nvPr>
            <p:ph type="sldImg"/>
          </p:nvPr>
        </p:nvSpPr>
        <p:spPr>
          <a:ln/>
          <a:extLst/>
        </p:spPr>
      </p:sp>
      <p:sp>
        <p:nvSpPr>
          <p:cNvPr id="7065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70777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7CFE7F7-706E-AD44-898D-966983F3B741}" type="slidenum">
              <a:rPr lang="en-US" altLang="en-US"/>
              <a:pPr>
                <a:spcBef>
                  <a:spcPct val="0"/>
                </a:spcBef>
              </a:pPr>
              <a:t>43</a:t>
            </a:fld>
            <a:endParaRPr lang="en-US" altLang="en-US"/>
          </a:p>
        </p:txBody>
      </p:sp>
      <p:sp>
        <p:nvSpPr>
          <p:cNvPr id="72706" name="Rectangle 2"/>
          <p:cNvSpPr>
            <a:spLocks noGrp="1" noRot="1" noChangeAspect="1" noChangeArrowheads="1" noTextEdit="1"/>
          </p:cNvSpPr>
          <p:nvPr>
            <p:ph type="sldImg"/>
          </p:nvPr>
        </p:nvSpPr>
        <p:spPr>
          <a:ln/>
          <a:extLst/>
        </p:spPr>
      </p:sp>
      <p:sp>
        <p:nvSpPr>
          <p:cNvPr id="727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54630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1765772-357E-4D4C-BEF1-02C3D26B013E}" type="slidenum">
              <a:rPr lang="en-US" altLang="en-US"/>
              <a:pPr>
                <a:spcBef>
                  <a:spcPct val="0"/>
                </a:spcBef>
              </a:pPr>
              <a:t>44</a:t>
            </a:fld>
            <a:endParaRPr lang="en-US" altLang="en-US"/>
          </a:p>
        </p:txBody>
      </p:sp>
      <p:sp>
        <p:nvSpPr>
          <p:cNvPr id="74754" name="Rectangle 2"/>
          <p:cNvSpPr>
            <a:spLocks noGrp="1" noRot="1" noChangeAspect="1" noChangeArrowheads="1" noTextEdit="1"/>
          </p:cNvSpPr>
          <p:nvPr>
            <p:ph type="sldImg"/>
          </p:nvPr>
        </p:nvSpPr>
        <p:spPr>
          <a:ln/>
          <a:extLst/>
        </p:spPr>
      </p:sp>
      <p:sp>
        <p:nvSpPr>
          <p:cNvPr id="747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80934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EF0F8BA-5F2E-A14A-BC8D-1C5F538F2CF3}" type="slidenum">
              <a:rPr lang="en-US" altLang="en-US"/>
              <a:pPr>
                <a:spcBef>
                  <a:spcPct val="0"/>
                </a:spcBef>
              </a:pPr>
              <a:t>45</a:t>
            </a:fld>
            <a:endParaRPr lang="en-US" altLang="en-US"/>
          </a:p>
        </p:txBody>
      </p:sp>
      <p:sp>
        <p:nvSpPr>
          <p:cNvPr id="76802" name="Rectangle 2"/>
          <p:cNvSpPr>
            <a:spLocks noGrp="1" noRot="1" noChangeAspect="1" noChangeArrowheads="1" noTextEdit="1"/>
          </p:cNvSpPr>
          <p:nvPr>
            <p:ph type="sldImg"/>
          </p:nvPr>
        </p:nvSpPr>
        <p:spPr>
          <a:ln/>
          <a:extLst/>
        </p:spPr>
      </p:sp>
      <p:sp>
        <p:nvSpPr>
          <p:cNvPr id="768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43910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D5581AE-2AF9-6941-8AD5-BC79AC6A3569}" type="slidenum">
              <a:rPr lang="en-US" altLang="en-US"/>
              <a:pPr>
                <a:spcBef>
                  <a:spcPct val="0"/>
                </a:spcBef>
              </a:pPr>
              <a:t>46</a:t>
            </a:fld>
            <a:endParaRPr lang="en-US" altLang="en-US"/>
          </a:p>
        </p:txBody>
      </p:sp>
      <p:sp>
        <p:nvSpPr>
          <p:cNvPr id="81922" name="Rectangle 2"/>
          <p:cNvSpPr>
            <a:spLocks noGrp="1" noRot="1" noChangeAspect="1" noChangeArrowheads="1" noTextEdit="1"/>
          </p:cNvSpPr>
          <p:nvPr>
            <p:ph type="sldImg"/>
          </p:nvPr>
        </p:nvSpPr>
        <p:spPr>
          <a:ln/>
          <a:extLst/>
        </p:spPr>
      </p:sp>
      <p:sp>
        <p:nvSpPr>
          <p:cNvPr id="81923"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805472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ABC74F-2544-AC47-BCB5-0E6458555CE1}" type="slidenum">
              <a:rPr lang="en-US" altLang="en-US"/>
              <a:pPr>
                <a:spcBef>
                  <a:spcPct val="0"/>
                </a:spcBef>
              </a:pPr>
              <a:t>47</a:t>
            </a:fld>
            <a:endParaRPr lang="en-US" altLang="en-US"/>
          </a:p>
        </p:txBody>
      </p:sp>
      <p:sp>
        <p:nvSpPr>
          <p:cNvPr id="83970" name="Rectangle 2"/>
          <p:cNvSpPr>
            <a:spLocks noGrp="1" noRot="1" noChangeAspect="1" noChangeArrowheads="1" noTextEdit="1"/>
          </p:cNvSpPr>
          <p:nvPr>
            <p:ph type="sldImg"/>
          </p:nvPr>
        </p:nvSpPr>
        <p:spPr>
          <a:ln/>
          <a:extLst/>
        </p:spPr>
      </p:sp>
      <p:sp>
        <p:nvSpPr>
          <p:cNvPr id="839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74452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0DA540B-0711-F548-BF0B-E8EFA06CEDD6}" type="slidenum">
              <a:rPr lang="en-US" altLang="en-US"/>
              <a:pPr>
                <a:spcBef>
                  <a:spcPct val="0"/>
                </a:spcBef>
              </a:pPr>
              <a:t>5</a:t>
            </a:fld>
            <a:endParaRPr lang="en-US" altLang="en-US"/>
          </a:p>
        </p:txBody>
      </p:sp>
      <p:sp>
        <p:nvSpPr>
          <p:cNvPr id="14338" name="Rectangle 2"/>
          <p:cNvSpPr>
            <a:spLocks noGrp="1" noRot="1" noChangeAspect="1" noChangeArrowheads="1" noTextEdit="1"/>
          </p:cNvSpPr>
          <p:nvPr>
            <p:ph type="sldImg"/>
          </p:nvPr>
        </p:nvSpPr>
        <p:spPr>
          <a:ln/>
          <a:extLst/>
        </p:spPr>
      </p:sp>
      <p:sp>
        <p:nvSpPr>
          <p:cNvPr id="1433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8941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5BB3D38-3EEF-F747-8CA6-CC19B5902995}" type="slidenum">
              <a:rPr lang="en-US" altLang="en-US"/>
              <a:pPr>
                <a:spcBef>
                  <a:spcPct val="0"/>
                </a:spcBef>
              </a:pPr>
              <a:t>6</a:t>
            </a:fld>
            <a:endParaRPr lang="en-US" altLang="en-US"/>
          </a:p>
        </p:txBody>
      </p:sp>
      <p:sp>
        <p:nvSpPr>
          <p:cNvPr id="16386" name="Rectangle 2"/>
          <p:cNvSpPr>
            <a:spLocks noGrp="1" noRot="1" noChangeAspect="1" noChangeArrowheads="1" noTextEdit="1"/>
          </p:cNvSpPr>
          <p:nvPr>
            <p:ph type="sldImg"/>
          </p:nvPr>
        </p:nvSpPr>
        <p:spPr>
          <a:ln/>
          <a:extLst/>
        </p:spPr>
      </p:sp>
      <p:sp>
        <p:nvSpPr>
          <p:cNvPr id="1638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88814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CD027B6-26FC-414C-92B9-B89EB106F0DF}" type="slidenum">
              <a:rPr lang="en-US" altLang="en-US"/>
              <a:pPr>
                <a:spcBef>
                  <a:spcPct val="0"/>
                </a:spcBef>
              </a:pPr>
              <a:t>7</a:t>
            </a:fld>
            <a:endParaRPr lang="en-US" altLang="en-US"/>
          </a:p>
        </p:txBody>
      </p:sp>
      <p:sp>
        <p:nvSpPr>
          <p:cNvPr id="19458" name="Rectangle 2"/>
          <p:cNvSpPr>
            <a:spLocks noGrp="1" noRot="1" noChangeAspect="1" noChangeArrowheads="1" noTextEdit="1"/>
          </p:cNvSpPr>
          <p:nvPr>
            <p:ph type="sldImg"/>
          </p:nvPr>
        </p:nvSpPr>
        <p:spPr>
          <a:ln/>
          <a:extLst/>
        </p:spPr>
      </p:sp>
      <p:sp>
        <p:nvSpPr>
          <p:cNvPr id="19459"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63101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A24080A-5C96-6643-84C6-AFDA0761F775}" type="slidenum">
              <a:rPr lang="en-US" altLang="en-US"/>
              <a:pPr>
                <a:spcBef>
                  <a:spcPct val="0"/>
                </a:spcBef>
              </a:pPr>
              <a:t>8</a:t>
            </a:fld>
            <a:endParaRPr lang="en-US" altLang="en-US"/>
          </a:p>
        </p:txBody>
      </p:sp>
      <p:sp>
        <p:nvSpPr>
          <p:cNvPr id="21506" name="Rectangle 2"/>
          <p:cNvSpPr>
            <a:spLocks noGrp="1" noRot="1" noChangeAspect="1" noChangeArrowheads="1" noTextEdit="1"/>
          </p:cNvSpPr>
          <p:nvPr>
            <p:ph type="sldImg"/>
          </p:nvPr>
        </p:nvSpPr>
        <p:spPr>
          <a:ln/>
          <a:extLst/>
        </p:spPr>
      </p:sp>
      <p:sp>
        <p:nvSpPr>
          <p:cNvPr id="21507"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1292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70B4532-8E36-B34A-AE06-286D6254EE7A}" type="slidenum">
              <a:rPr lang="en-US" altLang="en-US"/>
              <a:pPr>
                <a:spcBef>
                  <a:spcPct val="0"/>
                </a:spcBef>
              </a:pPr>
              <a:t>9</a:t>
            </a:fld>
            <a:endParaRPr lang="en-US" altLang="en-US"/>
          </a:p>
        </p:txBody>
      </p:sp>
      <p:sp>
        <p:nvSpPr>
          <p:cNvPr id="23554" name="Rectangle 2"/>
          <p:cNvSpPr>
            <a:spLocks noGrp="1" noRot="1" noChangeAspect="1" noChangeArrowheads="1" noTextEdit="1"/>
          </p:cNvSpPr>
          <p:nvPr>
            <p:ph type="sldImg"/>
          </p:nvPr>
        </p:nvSpPr>
        <p:spPr>
          <a:ln/>
          <a:extLst/>
        </p:spPr>
      </p:sp>
      <p:sp>
        <p:nvSpPr>
          <p:cNvPr id="235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8539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96C062-8678-A447-ABC4-C615308A2252}" type="slidenum">
              <a:rPr lang="en-US" altLang="en-US"/>
              <a:pPr/>
              <a:t>‹#›</a:t>
            </a:fld>
            <a:endParaRPr lang="en-US" altLang="en-US"/>
          </a:p>
        </p:txBody>
      </p:sp>
    </p:spTree>
    <p:extLst>
      <p:ext uri="{BB962C8B-B14F-4D97-AF65-F5344CB8AC3E}">
        <p14:creationId xmlns:p14="http://schemas.microsoft.com/office/powerpoint/2010/main" val="99484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755650" y="1628775"/>
            <a:ext cx="3529013"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4716463" y="1628775"/>
            <a:ext cx="1943100"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5"/>
          </p:nvPr>
        </p:nvSpPr>
        <p:spPr>
          <a:xfrm>
            <a:off x="1476375" y="3141663"/>
            <a:ext cx="2519363" cy="100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16"/>
          </p:nvPr>
        </p:nvSpPr>
        <p:spPr>
          <a:xfrm>
            <a:off x="6659563" y="2852738"/>
            <a:ext cx="1728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7"/>
          </p:nvPr>
        </p:nvSpPr>
        <p:spPr>
          <a:xfrm>
            <a:off x="4859338" y="2997200"/>
            <a:ext cx="144145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126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0"/>
          </p:nvPr>
        </p:nvSpPr>
        <p:spPr>
          <a:xfrm>
            <a:off x="827088" y="1773238"/>
            <a:ext cx="288131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924300" y="1916113"/>
            <a:ext cx="24479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2"/>
          </p:nvPr>
        </p:nvSpPr>
        <p:spPr>
          <a:xfrm>
            <a:off x="6516688" y="2997200"/>
            <a:ext cx="1439862" cy="576263"/>
          </a:xfrm>
        </p:spPr>
        <p:txBody>
          <a:bodyPr/>
          <a:lstStyle/>
          <a:p>
            <a:endParaRPr lang="en-GB"/>
          </a:p>
        </p:txBody>
      </p:sp>
      <p:sp>
        <p:nvSpPr>
          <p:cNvPr id="14" name="Content Placeholder 13"/>
          <p:cNvSpPr>
            <a:spLocks noGrp="1"/>
          </p:cNvSpPr>
          <p:nvPr>
            <p:ph sz="quarter" idx="13"/>
          </p:nvPr>
        </p:nvSpPr>
        <p:spPr>
          <a:xfrm>
            <a:off x="1258888" y="3789363"/>
            <a:ext cx="2017712"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4"/>
          </p:nvPr>
        </p:nvSpPr>
        <p:spPr>
          <a:xfrm>
            <a:off x="6516688" y="4076700"/>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170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0"/>
          </p:nvPr>
        </p:nvSpPr>
        <p:spPr>
          <a:xfrm>
            <a:off x="827088" y="1773238"/>
            <a:ext cx="288131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924300" y="1916113"/>
            <a:ext cx="24479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2"/>
          </p:nvPr>
        </p:nvSpPr>
        <p:spPr>
          <a:xfrm>
            <a:off x="6516688" y="2997200"/>
            <a:ext cx="1439862" cy="576263"/>
          </a:xfrm>
        </p:spPr>
        <p:txBody>
          <a:bodyPr/>
          <a:lstStyle/>
          <a:p>
            <a:endParaRPr lang="en-GB"/>
          </a:p>
        </p:txBody>
      </p:sp>
      <p:sp>
        <p:nvSpPr>
          <p:cNvPr id="14" name="Content Placeholder 13"/>
          <p:cNvSpPr>
            <a:spLocks noGrp="1"/>
          </p:cNvSpPr>
          <p:nvPr>
            <p:ph sz="quarter" idx="13"/>
          </p:nvPr>
        </p:nvSpPr>
        <p:spPr>
          <a:xfrm>
            <a:off x="1258888" y="3789363"/>
            <a:ext cx="2017712"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4"/>
          </p:nvPr>
        </p:nvSpPr>
        <p:spPr>
          <a:xfrm>
            <a:off x="6516688" y="4076700"/>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39FE10-EEAF-49C1-A5B8-A5ABE4C889E5}"/>
              </a:ext>
            </a:extLst>
          </p:cNvPr>
          <p:cNvSpPr>
            <a:spLocks noGrp="1"/>
          </p:cNvSpPr>
          <p:nvPr>
            <p:ph sz="quarter" idx="15"/>
          </p:nvPr>
        </p:nvSpPr>
        <p:spPr>
          <a:xfrm>
            <a:off x="250825" y="476250"/>
            <a:ext cx="865188" cy="360363"/>
          </a:xfrm>
        </p:spPr>
        <p:txBody>
          <a:bodyPr/>
          <a:lstStyle/>
          <a:p>
            <a:pPr lvl="0"/>
            <a:endParaRPr lang="en-US" dirty="0"/>
          </a:p>
        </p:txBody>
      </p:sp>
      <p:sp>
        <p:nvSpPr>
          <p:cNvPr id="7" name="Content Placeholder 6">
            <a:extLst>
              <a:ext uri="{FF2B5EF4-FFF2-40B4-BE49-F238E27FC236}">
                <a16:creationId xmlns:a16="http://schemas.microsoft.com/office/drawing/2014/main" id="{0C6A1D4F-AE1A-4868-9B33-7D8531D15D02}"/>
              </a:ext>
            </a:extLst>
          </p:cNvPr>
          <p:cNvSpPr>
            <a:spLocks noGrp="1"/>
          </p:cNvSpPr>
          <p:nvPr>
            <p:ph sz="quarter" idx="16"/>
          </p:nvPr>
        </p:nvSpPr>
        <p:spPr>
          <a:xfrm>
            <a:off x="1116013" y="476250"/>
            <a:ext cx="1008062" cy="360363"/>
          </a:xfrm>
        </p:spPr>
        <p:txBody>
          <a:bodyPr/>
          <a:lstStyle/>
          <a:p>
            <a:pPr lvl="0"/>
            <a:endParaRPr lang="en-US" dirty="0"/>
          </a:p>
        </p:txBody>
      </p:sp>
      <p:sp>
        <p:nvSpPr>
          <p:cNvPr id="11" name="Content Placeholder 10">
            <a:extLst>
              <a:ext uri="{FF2B5EF4-FFF2-40B4-BE49-F238E27FC236}">
                <a16:creationId xmlns:a16="http://schemas.microsoft.com/office/drawing/2014/main" id="{AD77B16E-158B-4B87-A4F6-6AD0113ADA27}"/>
              </a:ext>
            </a:extLst>
          </p:cNvPr>
          <p:cNvSpPr>
            <a:spLocks noGrp="1"/>
          </p:cNvSpPr>
          <p:nvPr>
            <p:ph sz="quarter" idx="17"/>
          </p:nvPr>
        </p:nvSpPr>
        <p:spPr>
          <a:xfrm>
            <a:off x="2124075" y="476250"/>
            <a:ext cx="792163" cy="360363"/>
          </a:xfrm>
        </p:spPr>
        <p:txBody>
          <a:bodyPr/>
          <a:lstStyle/>
          <a:p>
            <a:pPr lvl="0"/>
            <a:endParaRPr lang="en-US" dirty="0"/>
          </a:p>
        </p:txBody>
      </p:sp>
      <p:sp>
        <p:nvSpPr>
          <p:cNvPr id="15" name="Content Placeholder 14">
            <a:extLst>
              <a:ext uri="{FF2B5EF4-FFF2-40B4-BE49-F238E27FC236}">
                <a16:creationId xmlns:a16="http://schemas.microsoft.com/office/drawing/2014/main" id="{AF3A8E36-055D-468B-B6AC-23A0BED83D8B}"/>
              </a:ext>
            </a:extLst>
          </p:cNvPr>
          <p:cNvSpPr>
            <a:spLocks noGrp="1"/>
          </p:cNvSpPr>
          <p:nvPr>
            <p:ph sz="quarter" idx="18"/>
          </p:nvPr>
        </p:nvSpPr>
        <p:spPr>
          <a:xfrm>
            <a:off x="2916238" y="476250"/>
            <a:ext cx="935037" cy="360363"/>
          </a:xfrm>
        </p:spPr>
        <p:txBody>
          <a:bodyPr/>
          <a:lstStyle/>
          <a:p>
            <a:pPr lvl="0"/>
            <a:endParaRPr lang="en-US" dirty="0"/>
          </a:p>
        </p:txBody>
      </p:sp>
      <p:sp>
        <p:nvSpPr>
          <p:cNvPr id="17" name="Content Placeholder 16">
            <a:extLst>
              <a:ext uri="{FF2B5EF4-FFF2-40B4-BE49-F238E27FC236}">
                <a16:creationId xmlns:a16="http://schemas.microsoft.com/office/drawing/2014/main" id="{0E71E651-8FC7-4EFF-8B07-B4E80118F372}"/>
              </a:ext>
            </a:extLst>
          </p:cNvPr>
          <p:cNvSpPr>
            <a:spLocks noGrp="1"/>
          </p:cNvSpPr>
          <p:nvPr>
            <p:ph sz="quarter" idx="19"/>
          </p:nvPr>
        </p:nvSpPr>
        <p:spPr>
          <a:xfrm>
            <a:off x="3851275" y="476250"/>
            <a:ext cx="792163" cy="215900"/>
          </a:xfrm>
        </p:spPr>
        <p:txBody>
          <a:bodyPr/>
          <a:lstStyle/>
          <a:p>
            <a:pPr lvl="0"/>
            <a:endParaRPr lang="en-US" dirty="0"/>
          </a:p>
        </p:txBody>
      </p:sp>
      <p:sp>
        <p:nvSpPr>
          <p:cNvPr id="19" name="Content Placeholder 18">
            <a:extLst>
              <a:ext uri="{FF2B5EF4-FFF2-40B4-BE49-F238E27FC236}">
                <a16:creationId xmlns:a16="http://schemas.microsoft.com/office/drawing/2014/main" id="{87A7FEAF-E052-42E1-9B5F-AC7286C6C6BE}"/>
              </a:ext>
            </a:extLst>
          </p:cNvPr>
          <p:cNvSpPr>
            <a:spLocks noGrp="1"/>
          </p:cNvSpPr>
          <p:nvPr>
            <p:ph sz="quarter" idx="20"/>
          </p:nvPr>
        </p:nvSpPr>
        <p:spPr>
          <a:xfrm>
            <a:off x="4643438" y="476250"/>
            <a:ext cx="649287" cy="215900"/>
          </a:xfrm>
        </p:spPr>
        <p:txBody>
          <a:bodyPr/>
          <a:lstStyle/>
          <a:p>
            <a:pPr lvl="0"/>
            <a:endParaRPr lang="en-US" dirty="0"/>
          </a:p>
        </p:txBody>
      </p:sp>
      <p:sp>
        <p:nvSpPr>
          <p:cNvPr id="21" name="Content Placeholder 20">
            <a:extLst>
              <a:ext uri="{FF2B5EF4-FFF2-40B4-BE49-F238E27FC236}">
                <a16:creationId xmlns:a16="http://schemas.microsoft.com/office/drawing/2014/main" id="{094A8454-04A7-4DA8-B9CE-186933F5B11D}"/>
              </a:ext>
            </a:extLst>
          </p:cNvPr>
          <p:cNvSpPr>
            <a:spLocks noGrp="1"/>
          </p:cNvSpPr>
          <p:nvPr>
            <p:ph sz="quarter" idx="21"/>
          </p:nvPr>
        </p:nvSpPr>
        <p:spPr>
          <a:xfrm>
            <a:off x="5292725" y="476250"/>
            <a:ext cx="935038" cy="215900"/>
          </a:xfrm>
        </p:spPr>
        <p:txBody>
          <a:bodyPr/>
          <a:lstStyle/>
          <a:p>
            <a:pPr lvl="0"/>
            <a:endParaRPr lang="en-US" dirty="0"/>
          </a:p>
        </p:txBody>
      </p:sp>
      <p:sp>
        <p:nvSpPr>
          <p:cNvPr id="23" name="Content Placeholder 22">
            <a:extLst>
              <a:ext uri="{FF2B5EF4-FFF2-40B4-BE49-F238E27FC236}">
                <a16:creationId xmlns:a16="http://schemas.microsoft.com/office/drawing/2014/main" id="{AC888A82-ECAF-4995-A7ED-440F9E6F462C}"/>
              </a:ext>
            </a:extLst>
          </p:cNvPr>
          <p:cNvSpPr>
            <a:spLocks noGrp="1"/>
          </p:cNvSpPr>
          <p:nvPr>
            <p:ph sz="quarter" idx="22"/>
          </p:nvPr>
        </p:nvSpPr>
        <p:spPr>
          <a:xfrm>
            <a:off x="6227763" y="476250"/>
            <a:ext cx="1223962" cy="360363"/>
          </a:xfrm>
        </p:spPr>
        <p:txBody>
          <a:bodyPr/>
          <a:lstStyle/>
          <a:p>
            <a:pPr lvl="0"/>
            <a:endParaRPr lang="en-US" dirty="0"/>
          </a:p>
        </p:txBody>
      </p:sp>
      <p:sp>
        <p:nvSpPr>
          <p:cNvPr id="25" name="Content Placeholder 24">
            <a:extLst>
              <a:ext uri="{FF2B5EF4-FFF2-40B4-BE49-F238E27FC236}">
                <a16:creationId xmlns:a16="http://schemas.microsoft.com/office/drawing/2014/main" id="{F555AB82-D9C8-4E11-9969-F494F7518739}"/>
              </a:ext>
            </a:extLst>
          </p:cNvPr>
          <p:cNvSpPr>
            <a:spLocks noGrp="1"/>
          </p:cNvSpPr>
          <p:nvPr>
            <p:ph sz="quarter" idx="23"/>
          </p:nvPr>
        </p:nvSpPr>
        <p:spPr>
          <a:xfrm>
            <a:off x="7451725" y="476250"/>
            <a:ext cx="576263" cy="360363"/>
          </a:xfrm>
        </p:spPr>
        <p:txBody>
          <a:bodyPr/>
          <a:lstStyle/>
          <a:p>
            <a:pPr lvl="0"/>
            <a:endParaRPr lang="en-US" dirty="0"/>
          </a:p>
        </p:txBody>
      </p:sp>
      <p:sp>
        <p:nvSpPr>
          <p:cNvPr id="27" name="Content Placeholder 26">
            <a:extLst>
              <a:ext uri="{FF2B5EF4-FFF2-40B4-BE49-F238E27FC236}">
                <a16:creationId xmlns:a16="http://schemas.microsoft.com/office/drawing/2014/main" id="{81043B54-1DD8-438D-9BEF-9E112D9B6BBF}"/>
              </a:ext>
            </a:extLst>
          </p:cNvPr>
          <p:cNvSpPr>
            <a:spLocks noGrp="1"/>
          </p:cNvSpPr>
          <p:nvPr>
            <p:ph sz="quarter" idx="24"/>
          </p:nvPr>
        </p:nvSpPr>
        <p:spPr>
          <a:xfrm>
            <a:off x="8027988" y="476250"/>
            <a:ext cx="720725" cy="360363"/>
          </a:xfrm>
        </p:spPr>
        <p:txBody>
          <a:bodyPr/>
          <a:lstStyle/>
          <a:p>
            <a:pPr lvl="0"/>
            <a:endParaRPr lang="en-US" dirty="0"/>
          </a:p>
        </p:txBody>
      </p:sp>
      <p:sp>
        <p:nvSpPr>
          <p:cNvPr id="29" name="Content Placeholder 28">
            <a:extLst>
              <a:ext uri="{FF2B5EF4-FFF2-40B4-BE49-F238E27FC236}">
                <a16:creationId xmlns:a16="http://schemas.microsoft.com/office/drawing/2014/main" id="{74D56D02-D789-486F-85C4-6C55571A472F}"/>
              </a:ext>
            </a:extLst>
          </p:cNvPr>
          <p:cNvSpPr>
            <a:spLocks noGrp="1"/>
          </p:cNvSpPr>
          <p:nvPr>
            <p:ph sz="quarter" idx="25"/>
          </p:nvPr>
        </p:nvSpPr>
        <p:spPr>
          <a:xfrm>
            <a:off x="188913" y="836613"/>
            <a:ext cx="865187" cy="355600"/>
          </a:xfrm>
        </p:spPr>
        <p:txBody>
          <a:bodyPr/>
          <a:lstStyle/>
          <a:p>
            <a:pPr lvl="0"/>
            <a:endParaRPr lang="en-US" dirty="0"/>
          </a:p>
        </p:txBody>
      </p:sp>
      <p:sp>
        <p:nvSpPr>
          <p:cNvPr id="31" name="Content Placeholder 30">
            <a:extLst>
              <a:ext uri="{FF2B5EF4-FFF2-40B4-BE49-F238E27FC236}">
                <a16:creationId xmlns:a16="http://schemas.microsoft.com/office/drawing/2014/main" id="{704DD80B-FB0F-498E-B8F7-508D606BA11D}"/>
              </a:ext>
            </a:extLst>
          </p:cNvPr>
          <p:cNvSpPr>
            <a:spLocks noGrp="1"/>
          </p:cNvSpPr>
          <p:nvPr>
            <p:ph sz="quarter" idx="26"/>
          </p:nvPr>
        </p:nvSpPr>
        <p:spPr>
          <a:xfrm>
            <a:off x="1054100" y="831850"/>
            <a:ext cx="792163" cy="355600"/>
          </a:xfrm>
        </p:spPr>
        <p:txBody>
          <a:bodyPr/>
          <a:lstStyle/>
          <a:p>
            <a:pPr lvl="0"/>
            <a:endParaRPr lang="en-US" dirty="0"/>
          </a:p>
        </p:txBody>
      </p:sp>
      <p:sp>
        <p:nvSpPr>
          <p:cNvPr id="33" name="Content Placeholder 32">
            <a:extLst>
              <a:ext uri="{FF2B5EF4-FFF2-40B4-BE49-F238E27FC236}">
                <a16:creationId xmlns:a16="http://schemas.microsoft.com/office/drawing/2014/main" id="{D38DB3DF-B23C-4D2A-8DFE-B5324ECBFC19}"/>
              </a:ext>
            </a:extLst>
          </p:cNvPr>
          <p:cNvSpPr>
            <a:spLocks noGrp="1"/>
          </p:cNvSpPr>
          <p:nvPr>
            <p:ph sz="quarter" idx="27"/>
          </p:nvPr>
        </p:nvSpPr>
        <p:spPr>
          <a:xfrm>
            <a:off x="1908175" y="836613"/>
            <a:ext cx="865188" cy="360362"/>
          </a:xfrm>
        </p:spPr>
        <p:txBody>
          <a:bodyPr/>
          <a:lstStyle/>
          <a:p>
            <a:pPr lvl="0"/>
            <a:endParaRPr lang="en-US" dirty="0"/>
          </a:p>
        </p:txBody>
      </p:sp>
      <p:sp>
        <p:nvSpPr>
          <p:cNvPr id="35" name="Content Placeholder 34">
            <a:extLst>
              <a:ext uri="{FF2B5EF4-FFF2-40B4-BE49-F238E27FC236}">
                <a16:creationId xmlns:a16="http://schemas.microsoft.com/office/drawing/2014/main" id="{8B6BFEDA-A05E-4C1C-8E33-F1B93C9DCE1C}"/>
              </a:ext>
            </a:extLst>
          </p:cNvPr>
          <p:cNvSpPr>
            <a:spLocks noGrp="1"/>
          </p:cNvSpPr>
          <p:nvPr>
            <p:ph sz="quarter" idx="28"/>
          </p:nvPr>
        </p:nvSpPr>
        <p:spPr>
          <a:xfrm>
            <a:off x="2773363" y="841375"/>
            <a:ext cx="935037" cy="355600"/>
          </a:xfrm>
        </p:spPr>
        <p:txBody>
          <a:bodyPr/>
          <a:lstStyle/>
          <a:p>
            <a:pPr lvl="0"/>
            <a:endParaRPr lang="en-US" dirty="0"/>
          </a:p>
        </p:txBody>
      </p:sp>
      <p:sp>
        <p:nvSpPr>
          <p:cNvPr id="37" name="Content Placeholder 36">
            <a:extLst>
              <a:ext uri="{FF2B5EF4-FFF2-40B4-BE49-F238E27FC236}">
                <a16:creationId xmlns:a16="http://schemas.microsoft.com/office/drawing/2014/main" id="{876CA763-48BA-413A-BBEE-5663CF7D3E0A}"/>
              </a:ext>
            </a:extLst>
          </p:cNvPr>
          <p:cNvSpPr>
            <a:spLocks noGrp="1"/>
          </p:cNvSpPr>
          <p:nvPr>
            <p:ph sz="quarter" idx="29"/>
          </p:nvPr>
        </p:nvSpPr>
        <p:spPr>
          <a:xfrm>
            <a:off x="3851275" y="831849"/>
            <a:ext cx="720725" cy="365125"/>
          </a:xfrm>
        </p:spPr>
        <p:txBody>
          <a:bodyPr/>
          <a:lstStyle/>
          <a:p>
            <a:pPr lvl="0"/>
            <a:endParaRPr lang="en-US" dirty="0"/>
          </a:p>
        </p:txBody>
      </p:sp>
      <p:sp>
        <p:nvSpPr>
          <p:cNvPr id="39" name="Content Placeholder 38">
            <a:extLst>
              <a:ext uri="{FF2B5EF4-FFF2-40B4-BE49-F238E27FC236}">
                <a16:creationId xmlns:a16="http://schemas.microsoft.com/office/drawing/2014/main" id="{5019BAD1-13CF-43C2-9138-F4A14519BFB2}"/>
              </a:ext>
            </a:extLst>
          </p:cNvPr>
          <p:cNvSpPr>
            <a:spLocks noGrp="1"/>
          </p:cNvSpPr>
          <p:nvPr>
            <p:ph sz="quarter" idx="30"/>
          </p:nvPr>
        </p:nvSpPr>
        <p:spPr>
          <a:xfrm>
            <a:off x="4572000" y="831850"/>
            <a:ext cx="720725" cy="365125"/>
          </a:xfrm>
        </p:spPr>
        <p:txBody>
          <a:bodyPr/>
          <a:lstStyle/>
          <a:p>
            <a:pPr lvl="0"/>
            <a:endParaRPr lang="en-US" dirty="0"/>
          </a:p>
        </p:txBody>
      </p:sp>
      <p:sp>
        <p:nvSpPr>
          <p:cNvPr id="41" name="Content Placeholder 40">
            <a:extLst>
              <a:ext uri="{FF2B5EF4-FFF2-40B4-BE49-F238E27FC236}">
                <a16:creationId xmlns:a16="http://schemas.microsoft.com/office/drawing/2014/main" id="{5E659728-66BA-46FE-8833-D026CDA5A03E}"/>
              </a:ext>
            </a:extLst>
          </p:cNvPr>
          <p:cNvSpPr>
            <a:spLocks noGrp="1"/>
          </p:cNvSpPr>
          <p:nvPr>
            <p:ph sz="quarter" idx="31"/>
          </p:nvPr>
        </p:nvSpPr>
        <p:spPr>
          <a:xfrm>
            <a:off x="5292725" y="841375"/>
            <a:ext cx="863600" cy="495300"/>
          </a:xfrm>
        </p:spPr>
        <p:txBody>
          <a:bodyPr/>
          <a:lstStyle/>
          <a:p>
            <a:pPr lvl="0"/>
            <a:endParaRPr lang="en-US" dirty="0"/>
          </a:p>
        </p:txBody>
      </p:sp>
      <p:sp>
        <p:nvSpPr>
          <p:cNvPr id="43" name="Content Placeholder 42">
            <a:extLst>
              <a:ext uri="{FF2B5EF4-FFF2-40B4-BE49-F238E27FC236}">
                <a16:creationId xmlns:a16="http://schemas.microsoft.com/office/drawing/2014/main" id="{022D2353-893D-4912-AF95-6AF65C9E6A77}"/>
              </a:ext>
            </a:extLst>
          </p:cNvPr>
          <p:cNvSpPr>
            <a:spLocks noGrp="1"/>
          </p:cNvSpPr>
          <p:nvPr>
            <p:ph sz="quarter" idx="32"/>
          </p:nvPr>
        </p:nvSpPr>
        <p:spPr>
          <a:xfrm>
            <a:off x="6227763" y="841375"/>
            <a:ext cx="1152525" cy="493713"/>
          </a:xfrm>
        </p:spPr>
        <p:txBody>
          <a:bodyPr/>
          <a:lstStyle/>
          <a:p>
            <a:pPr lvl="0"/>
            <a:endParaRPr lang="en-US" dirty="0"/>
          </a:p>
        </p:txBody>
      </p:sp>
      <p:sp>
        <p:nvSpPr>
          <p:cNvPr id="45" name="Content Placeholder 44">
            <a:extLst>
              <a:ext uri="{FF2B5EF4-FFF2-40B4-BE49-F238E27FC236}">
                <a16:creationId xmlns:a16="http://schemas.microsoft.com/office/drawing/2014/main" id="{ACD4EB5E-C1BB-4C30-B5F0-C7AC1F3BDD4C}"/>
              </a:ext>
            </a:extLst>
          </p:cNvPr>
          <p:cNvSpPr>
            <a:spLocks noGrp="1"/>
          </p:cNvSpPr>
          <p:nvPr>
            <p:ph sz="quarter" idx="33"/>
          </p:nvPr>
        </p:nvSpPr>
        <p:spPr>
          <a:xfrm>
            <a:off x="7380288" y="831850"/>
            <a:ext cx="647700" cy="503238"/>
          </a:xfrm>
        </p:spPr>
        <p:txBody>
          <a:bodyPr/>
          <a:lstStyle/>
          <a:p>
            <a:pPr lvl="0"/>
            <a:endParaRPr lang="en-US" dirty="0"/>
          </a:p>
        </p:txBody>
      </p:sp>
      <p:sp>
        <p:nvSpPr>
          <p:cNvPr id="47" name="Content Placeholder 46">
            <a:extLst>
              <a:ext uri="{FF2B5EF4-FFF2-40B4-BE49-F238E27FC236}">
                <a16:creationId xmlns:a16="http://schemas.microsoft.com/office/drawing/2014/main" id="{35092814-F3D1-4C4A-A66B-CF3E5F836ED6}"/>
              </a:ext>
            </a:extLst>
          </p:cNvPr>
          <p:cNvSpPr>
            <a:spLocks noGrp="1"/>
          </p:cNvSpPr>
          <p:nvPr>
            <p:ph sz="quarter" idx="34"/>
          </p:nvPr>
        </p:nvSpPr>
        <p:spPr>
          <a:xfrm>
            <a:off x="8089900" y="839788"/>
            <a:ext cx="585788" cy="577850"/>
          </a:xfrm>
        </p:spPr>
        <p:txBody>
          <a:bodyPr/>
          <a:lstStyle/>
          <a:p>
            <a:pPr lvl="0"/>
            <a:endParaRPr lang="en-US" dirty="0"/>
          </a:p>
        </p:txBody>
      </p:sp>
      <p:sp>
        <p:nvSpPr>
          <p:cNvPr id="49" name="Content Placeholder 48">
            <a:extLst>
              <a:ext uri="{FF2B5EF4-FFF2-40B4-BE49-F238E27FC236}">
                <a16:creationId xmlns:a16="http://schemas.microsoft.com/office/drawing/2014/main" id="{E6CF44E6-52D3-49EE-B5FD-7929F464602B}"/>
              </a:ext>
            </a:extLst>
          </p:cNvPr>
          <p:cNvSpPr>
            <a:spLocks noGrp="1"/>
          </p:cNvSpPr>
          <p:nvPr>
            <p:ph sz="quarter" idx="35"/>
          </p:nvPr>
        </p:nvSpPr>
        <p:spPr>
          <a:xfrm>
            <a:off x="261938" y="1196975"/>
            <a:ext cx="792162" cy="493713"/>
          </a:xfrm>
        </p:spPr>
        <p:txBody>
          <a:bodyPr/>
          <a:lstStyle/>
          <a:p>
            <a:pPr lvl="0"/>
            <a:endParaRPr lang="en-US" dirty="0"/>
          </a:p>
        </p:txBody>
      </p:sp>
      <p:sp>
        <p:nvSpPr>
          <p:cNvPr id="51" name="Content Placeholder 50">
            <a:extLst>
              <a:ext uri="{FF2B5EF4-FFF2-40B4-BE49-F238E27FC236}">
                <a16:creationId xmlns:a16="http://schemas.microsoft.com/office/drawing/2014/main" id="{8AB48D43-B030-4D80-8F78-0C840E0DD436}"/>
              </a:ext>
            </a:extLst>
          </p:cNvPr>
          <p:cNvSpPr>
            <a:spLocks noGrp="1"/>
          </p:cNvSpPr>
          <p:nvPr>
            <p:ph sz="quarter" idx="36"/>
          </p:nvPr>
        </p:nvSpPr>
        <p:spPr>
          <a:xfrm>
            <a:off x="1116013" y="1187450"/>
            <a:ext cx="792162" cy="503238"/>
          </a:xfrm>
        </p:spPr>
        <p:txBody>
          <a:bodyPr/>
          <a:lstStyle/>
          <a:p>
            <a:pPr lvl="0"/>
            <a:endParaRPr lang="en-US" dirty="0"/>
          </a:p>
        </p:txBody>
      </p:sp>
      <p:sp>
        <p:nvSpPr>
          <p:cNvPr id="53" name="Content Placeholder 52">
            <a:extLst>
              <a:ext uri="{FF2B5EF4-FFF2-40B4-BE49-F238E27FC236}">
                <a16:creationId xmlns:a16="http://schemas.microsoft.com/office/drawing/2014/main" id="{6C8EBF38-227D-4A74-B216-998F0CDC2D66}"/>
              </a:ext>
            </a:extLst>
          </p:cNvPr>
          <p:cNvSpPr>
            <a:spLocks noGrp="1"/>
          </p:cNvSpPr>
          <p:nvPr>
            <p:ph sz="quarter" idx="37"/>
          </p:nvPr>
        </p:nvSpPr>
        <p:spPr>
          <a:xfrm>
            <a:off x="1917700" y="1112838"/>
            <a:ext cx="844550" cy="577850"/>
          </a:xfrm>
        </p:spPr>
        <p:txBody>
          <a:bodyPr/>
          <a:lstStyle/>
          <a:p>
            <a:pPr lvl="0"/>
            <a:endParaRPr lang="en-US" dirty="0"/>
          </a:p>
        </p:txBody>
      </p:sp>
      <p:sp>
        <p:nvSpPr>
          <p:cNvPr id="55" name="Content Placeholder 54">
            <a:extLst>
              <a:ext uri="{FF2B5EF4-FFF2-40B4-BE49-F238E27FC236}">
                <a16:creationId xmlns:a16="http://schemas.microsoft.com/office/drawing/2014/main" id="{B44D2113-FCFA-4D89-890D-24113D35C080}"/>
              </a:ext>
            </a:extLst>
          </p:cNvPr>
          <p:cNvSpPr>
            <a:spLocks noGrp="1"/>
          </p:cNvSpPr>
          <p:nvPr>
            <p:ph sz="quarter" idx="38"/>
          </p:nvPr>
        </p:nvSpPr>
        <p:spPr>
          <a:xfrm>
            <a:off x="2824163" y="1112838"/>
            <a:ext cx="895350" cy="577850"/>
          </a:xfrm>
        </p:spPr>
        <p:txBody>
          <a:bodyPr/>
          <a:lstStyle/>
          <a:p>
            <a:pPr lvl="0"/>
            <a:endParaRPr lang="en-US" dirty="0"/>
          </a:p>
        </p:txBody>
      </p:sp>
      <p:sp>
        <p:nvSpPr>
          <p:cNvPr id="57" name="Content Placeholder 56">
            <a:extLst>
              <a:ext uri="{FF2B5EF4-FFF2-40B4-BE49-F238E27FC236}">
                <a16:creationId xmlns:a16="http://schemas.microsoft.com/office/drawing/2014/main" id="{983AAAD3-63A9-4DA5-B606-B25CAC64304A}"/>
              </a:ext>
            </a:extLst>
          </p:cNvPr>
          <p:cNvSpPr>
            <a:spLocks noGrp="1"/>
          </p:cNvSpPr>
          <p:nvPr>
            <p:ph sz="quarter" idx="39"/>
          </p:nvPr>
        </p:nvSpPr>
        <p:spPr>
          <a:xfrm>
            <a:off x="3770313" y="1108075"/>
            <a:ext cx="863600" cy="493713"/>
          </a:xfrm>
        </p:spPr>
        <p:txBody>
          <a:bodyPr/>
          <a:lstStyle/>
          <a:p>
            <a:pPr lvl="0"/>
            <a:endParaRPr lang="en-US" dirty="0"/>
          </a:p>
        </p:txBody>
      </p:sp>
      <p:sp>
        <p:nvSpPr>
          <p:cNvPr id="59" name="Content Placeholder 58">
            <a:extLst>
              <a:ext uri="{FF2B5EF4-FFF2-40B4-BE49-F238E27FC236}">
                <a16:creationId xmlns:a16="http://schemas.microsoft.com/office/drawing/2014/main" id="{19EA340F-1C6C-4BB7-AD14-4FADEF8DAC67}"/>
              </a:ext>
            </a:extLst>
          </p:cNvPr>
          <p:cNvSpPr>
            <a:spLocks noGrp="1"/>
          </p:cNvSpPr>
          <p:nvPr>
            <p:ph sz="quarter" idx="40"/>
          </p:nvPr>
        </p:nvSpPr>
        <p:spPr>
          <a:xfrm>
            <a:off x="4684713" y="1098550"/>
            <a:ext cx="536575" cy="458788"/>
          </a:xfrm>
        </p:spPr>
        <p:txBody>
          <a:bodyPr/>
          <a:lstStyle/>
          <a:p>
            <a:pPr lvl="0"/>
            <a:endParaRPr lang="en-US" dirty="0"/>
          </a:p>
        </p:txBody>
      </p:sp>
      <p:sp>
        <p:nvSpPr>
          <p:cNvPr id="61" name="Content Placeholder 60">
            <a:extLst>
              <a:ext uri="{FF2B5EF4-FFF2-40B4-BE49-F238E27FC236}">
                <a16:creationId xmlns:a16="http://schemas.microsoft.com/office/drawing/2014/main" id="{60FA1C8A-6FBD-4A4F-8362-310F8F052D96}"/>
              </a:ext>
            </a:extLst>
          </p:cNvPr>
          <p:cNvSpPr>
            <a:spLocks noGrp="1"/>
          </p:cNvSpPr>
          <p:nvPr>
            <p:ph sz="quarter" idx="41"/>
          </p:nvPr>
        </p:nvSpPr>
        <p:spPr>
          <a:xfrm>
            <a:off x="5221288" y="1062038"/>
            <a:ext cx="895350" cy="628650"/>
          </a:xfrm>
        </p:spPr>
        <p:txBody>
          <a:bodyPr/>
          <a:lstStyle/>
          <a:p>
            <a:pPr lvl="0"/>
            <a:endParaRPr lang="en-US" dirty="0"/>
          </a:p>
        </p:txBody>
      </p:sp>
      <p:sp>
        <p:nvSpPr>
          <p:cNvPr id="63" name="Content Placeholder 62">
            <a:extLst>
              <a:ext uri="{FF2B5EF4-FFF2-40B4-BE49-F238E27FC236}">
                <a16:creationId xmlns:a16="http://schemas.microsoft.com/office/drawing/2014/main" id="{6E86BBC7-3CD2-4FB8-B6DD-8D2EB41E5079}"/>
              </a:ext>
            </a:extLst>
          </p:cNvPr>
          <p:cNvSpPr>
            <a:spLocks noGrp="1"/>
          </p:cNvSpPr>
          <p:nvPr>
            <p:ph sz="quarter" idx="42"/>
          </p:nvPr>
        </p:nvSpPr>
        <p:spPr>
          <a:xfrm>
            <a:off x="6156325" y="1346200"/>
            <a:ext cx="669925" cy="296863"/>
          </a:xfrm>
        </p:spPr>
        <p:txBody>
          <a:bodyPr/>
          <a:lstStyle/>
          <a:p>
            <a:pPr lvl="0"/>
            <a:endParaRPr lang="en-US" dirty="0"/>
          </a:p>
        </p:txBody>
      </p:sp>
      <p:sp>
        <p:nvSpPr>
          <p:cNvPr id="65" name="Content Placeholder 64">
            <a:extLst>
              <a:ext uri="{FF2B5EF4-FFF2-40B4-BE49-F238E27FC236}">
                <a16:creationId xmlns:a16="http://schemas.microsoft.com/office/drawing/2014/main" id="{9CDEFCA5-771C-4254-99AE-B1D670654FF8}"/>
              </a:ext>
            </a:extLst>
          </p:cNvPr>
          <p:cNvSpPr>
            <a:spLocks noGrp="1"/>
          </p:cNvSpPr>
          <p:nvPr>
            <p:ph sz="quarter" idx="43"/>
          </p:nvPr>
        </p:nvSpPr>
        <p:spPr>
          <a:xfrm>
            <a:off x="6765925" y="1282700"/>
            <a:ext cx="895350" cy="555625"/>
          </a:xfrm>
        </p:spPr>
        <p:txBody>
          <a:bodyPr/>
          <a:lstStyle/>
          <a:p>
            <a:pPr lvl="0"/>
            <a:endParaRPr lang="en-US" dirty="0"/>
          </a:p>
        </p:txBody>
      </p:sp>
      <p:sp>
        <p:nvSpPr>
          <p:cNvPr id="67" name="Content Placeholder 66">
            <a:extLst>
              <a:ext uri="{FF2B5EF4-FFF2-40B4-BE49-F238E27FC236}">
                <a16:creationId xmlns:a16="http://schemas.microsoft.com/office/drawing/2014/main" id="{76F08F6E-F2AA-4CB5-895F-EA7F64D386C1}"/>
              </a:ext>
            </a:extLst>
          </p:cNvPr>
          <p:cNvSpPr>
            <a:spLocks noGrp="1"/>
          </p:cNvSpPr>
          <p:nvPr>
            <p:ph sz="quarter" idx="44"/>
          </p:nvPr>
        </p:nvSpPr>
        <p:spPr>
          <a:xfrm>
            <a:off x="7772400" y="1346200"/>
            <a:ext cx="914400" cy="914400"/>
          </a:xfrm>
        </p:spPr>
        <p:txBody>
          <a:bodyPr/>
          <a:lstStyle/>
          <a:p>
            <a:pPr lvl="0"/>
            <a:endParaRPr lang="en-US" dirty="0"/>
          </a:p>
        </p:txBody>
      </p:sp>
      <p:sp>
        <p:nvSpPr>
          <p:cNvPr id="69" name="Content Placeholder 68">
            <a:extLst>
              <a:ext uri="{FF2B5EF4-FFF2-40B4-BE49-F238E27FC236}">
                <a16:creationId xmlns:a16="http://schemas.microsoft.com/office/drawing/2014/main" id="{8A478BC2-2C23-4027-BAB9-42F94343F32A}"/>
              </a:ext>
            </a:extLst>
          </p:cNvPr>
          <p:cNvSpPr>
            <a:spLocks noGrp="1"/>
          </p:cNvSpPr>
          <p:nvPr>
            <p:ph sz="quarter" idx="45"/>
          </p:nvPr>
        </p:nvSpPr>
        <p:spPr>
          <a:xfrm>
            <a:off x="261938" y="1690688"/>
            <a:ext cx="895350" cy="493712"/>
          </a:xfrm>
        </p:spPr>
        <p:txBody>
          <a:bodyPr/>
          <a:lstStyle/>
          <a:p>
            <a:pPr lvl="0"/>
            <a:endParaRPr lang="en-US" dirty="0"/>
          </a:p>
        </p:txBody>
      </p:sp>
      <p:sp>
        <p:nvSpPr>
          <p:cNvPr id="71" name="Content Placeholder 70">
            <a:extLst>
              <a:ext uri="{FF2B5EF4-FFF2-40B4-BE49-F238E27FC236}">
                <a16:creationId xmlns:a16="http://schemas.microsoft.com/office/drawing/2014/main" id="{E92FDCF7-312B-4A44-AE37-1D607E10B14F}"/>
              </a:ext>
            </a:extLst>
          </p:cNvPr>
          <p:cNvSpPr>
            <a:spLocks noGrp="1"/>
          </p:cNvSpPr>
          <p:nvPr>
            <p:ph sz="quarter" idx="46"/>
          </p:nvPr>
        </p:nvSpPr>
        <p:spPr>
          <a:xfrm>
            <a:off x="1208088" y="1690688"/>
            <a:ext cx="608012" cy="493712"/>
          </a:xfrm>
        </p:spPr>
        <p:txBody>
          <a:bodyPr/>
          <a:lstStyle/>
          <a:p>
            <a:pPr lvl="0"/>
            <a:endParaRPr lang="en-US" dirty="0"/>
          </a:p>
        </p:txBody>
      </p:sp>
      <p:sp>
        <p:nvSpPr>
          <p:cNvPr id="73" name="Content Placeholder 72">
            <a:extLst>
              <a:ext uri="{FF2B5EF4-FFF2-40B4-BE49-F238E27FC236}">
                <a16:creationId xmlns:a16="http://schemas.microsoft.com/office/drawing/2014/main" id="{751E08F2-EC63-415A-9BB0-EE85EE6D1B99}"/>
              </a:ext>
            </a:extLst>
          </p:cNvPr>
          <p:cNvSpPr>
            <a:spLocks noGrp="1"/>
          </p:cNvSpPr>
          <p:nvPr>
            <p:ph sz="quarter" idx="47"/>
          </p:nvPr>
        </p:nvSpPr>
        <p:spPr>
          <a:xfrm>
            <a:off x="1878013" y="1768475"/>
            <a:ext cx="792162" cy="415925"/>
          </a:xfrm>
        </p:spPr>
        <p:txBody>
          <a:bodyPr/>
          <a:lstStyle/>
          <a:p>
            <a:pPr lvl="0"/>
            <a:endParaRPr lang="en-US" dirty="0"/>
          </a:p>
        </p:txBody>
      </p:sp>
      <p:sp>
        <p:nvSpPr>
          <p:cNvPr id="75" name="Content Placeholder 74">
            <a:extLst>
              <a:ext uri="{FF2B5EF4-FFF2-40B4-BE49-F238E27FC236}">
                <a16:creationId xmlns:a16="http://schemas.microsoft.com/office/drawing/2014/main" id="{9258F3B0-F9A0-4B00-85E1-1D4304034CE4}"/>
              </a:ext>
            </a:extLst>
          </p:cNvPr>
          <p:cNvSpPr>
            <a:spLocks noGrp="1"/>
          </p:cNvSpPr>
          <p:nvPr>
            <p:ph sz="quarter" idx="48"/>
          </p:nvPr>
        </p:nvSpPr>
        <p:spPr>
          <a:xfrm>
            <a:off x="2670175" y="1768475"/>
            <a:ext cx="677863" cy="415925"/>
          </a:xfrm>
        </p:spPr>
        <p:txBody>
          <a:bodyPr/>
          <a:lstStyle>
            <a:lvl1pPr>
              <a:defRPr/>
            </a:lvl1pPr>
          </a:lstStyle>
          <a:p>
            <a:pPr lvl="0"/>
            <a:endParaRPr lang="en-US" dirty="0"/>
          </a:p>
        </p:txBody>
      </p:sp>
      <p:sp>
        <p:nvSpPr>
          <p:cNvPr id="77" name="Content Placeholder 76">
            <a:extLst>
              <a:ext uri="{FF2B5EF4-FFF2-40B4-BE49-F238E27FC236}">
                <a16:creationId xmlns:a16="http://schemas.microsoft.com/office/drawing/2014/main" id="{B9F41D24-4FCC-4A51-BC97-DC0C1972F0FE}"/>
              </a:ext>
            </a:extLst>
          </p:cNvPr>
          <p:cNvSpPr>
            <a:spLocks noGrp="1"/>
          </p:cNvSpPr>
          <p:nvPr>
            <p:ph sz="quarter" idx="49"/>
          </p:nvPr>
        </p:nvSpPr>
        <p:spPr>
          <a:xfrm>
            <a:off x="3348038" y="1768475"/>
            <a:ext cx="677862" cy="508000"/>
          </a:xfrm>
        </p:spPr>
        <p:txBody>
          <a:bodyPr/>
          <a:lstStyle/>
          <a:p>
            <a:pPr lvl="0"/>
            <a:endParaRPr lang="en-US" dirty="0"/>
          </a:p>
        </p:txBody>
      </p:sp>
      <p:sp>
        <p:nvSpPr>
          <p:cNvPr id="79" name="Content Placeholder 78">
            <a:extLst>
              <a:ext uri="{FF2B5EF4-FFF2-40B4-BE49-F238E27FC236}">
                <a16:creationId xmlns:a16="http://schemas.microsoft.com/office/drawing/2014/main" id="{9B583A40-F15F-4169-BD41-14463B58D808}"/>
              </a:ext>
            </a:extLst>
          </p:cNvPr>
          <p:cNvSpPr>
            <a:spLocks noGrp="1"/>
          </p:cNvSpPr>
          <p:nvPr>
            <p:ph sz="quarter" idx="50"/>
          </p:nvPr>
        </p:nvSpPr>
        <p:spPr>
          <a:xfrm>
            <a:off x="4025900" y="1768475"/>
            <a:ext cx="677863" cy="508000"/>
          </a:xfrm>
        </p:spPr>
        <p:txBody>
          <a:bodyPr/>
          <a:lstStyle/>
          <a:p>
            <a:pPr lvl="0"/>
            <a:endParaRPr lang="en-US" dirty="0"/>
          </a:p>
        </p:txBody>
      </p:sp>
      <p:sp>
        <p:nvSpPr>
          <p:cNvPr id="81" name="Content Placeholder 80">
            <a:extLst>
              <a:ext uri="{FF2B5EF4-FFF2-40B4-BE49-F238E27FC236}">
                <a16:creationId xmlns:a16="http://schemas.microsoft.com/office/drawing/2014/main" id="{F90C505B-4ED3-4BEE-B408-E4B06AB723D3}"/>
              </a:ext>
            </a:extLst>
          </p:cNvPr>
          <p:cNvSpPr>
            <a:spLocks noGrp="1"/>
          </p:cNvSpPr>
          <p:nvPr>
            <p:ph sz="quarter" idx="51"/>
          </p:nvPr>
        </p:nvSpPr>
        <p:spPr>
          <a:xfrm>
            <a:off x="4703763" y="1768475"/>
            <a:ext cx="914400" cy="508000"/>
          </a:xfrm>
        </p:spPr>
        <p:txBody>
          <a:bodyPr/>
          <a:lstStyle/>
          <a:p>
            <a:pPr lvl="0"/>
            <a:endParaRPr lang="en-US" dirty="0"/>
          </a:p>
        </p:txBody>
      </p:sp>
      <p:sp>
        <p:nvSpPr>
          <p:cNvPr id="83" name="Content Placeholder 82">
            <a:extLst>
              <a:ext uri="{FF2B5EF4-FFF2-40B4-BE49-F238E27FC236}">
                <a16:creationId xmlns:a16="http://schemas.microsoft.com/office/drawing/2014/main" id="{B58C1C5C-B953-417C-8662-EE60C0AC17BA}"/>
              </a:ext>
            </a:extLst>
          </p:cNvPr>
          <p:cNvSpPr>
            <a:spLocks noGrp="1"/>
          </p:cNvSpPr>
          <p:nvPr>
            <p:ph sz="quarter" idx="52"/>
          </p:nvPr>
        </p:nvSpPr>
        <p:spPr>
          <a:xfrm>
            <a:off x="5651500" y="1768475"/>
            <a:ext cx="792163" cy="508000"/>
          </a:xfrm>
        </p:spPr>
        <p:txBody>
          <a:bodyPr/>
          <a:lstStyle/>
          <a:p>
            <a:pPr lvl="0"/>
            <a:endParaRPr lang="en-US" dirty="0"/>
          </a:p>
        </p:txBody>
      </p:sp>
      <p:sp>
        <p:nvSpPr>
          <p:cNvPr id="85" name="Content Placeholder 84">
            <a:extLst>
              <a:ext uri="{FF2B5EF4-FFF2-40B4-BE49-F238E27FC236}">
                <a16:creationId xmlns:a16="http://schemas.microsoft.com/office/drawing/2014/main" id="{3CCA19A6-8767-48AB-891A-2AEF64FFC13E}"/>
              </a:ext>
            </a:extLst>
          </p:cNvPr>
          <p:cNvSpPr>
            <a:spLocks noGrp="1"/>
          </p:cNvSpPr>
          <p:nvPr>
            <p:ph sz="quarter" idx="53"/>
          </p:nvPr>
        </p:nvSpPr>
        <p:spPr>
          <a:xfrm>
            <a:off x="6473825" y="1768475"/>
            <a:ext cx="473075" cy="492125"/>
          </a:xfrm>
        </p:spPr>
        <p:txBody>
          <a:bodyPr/>
          <a:lstStyle/>
          <a:p>
            <a:pPr lvl="0"/>
            <a:endParaRPr lang="en-US" dirty="0"/>
          </a:p>
        </p:txBody>
      </p:sp>
      <p:sp>
        <p:nvSpPr>
          <p:cNvPr id="87" name="Content Placeholder 86">
            <a:extLst>
              <a:ext uri="{FF2B5EF4-FFF2-40B4-BE49-F238E27FC236}">
                <a16:creationId xmlns:a16="http://schemas.microsoft.com/office/drawing/2014/main" id="{3413A345-A543-4038-85D2-B19B9E5E196B}"/>
              </a:ext>
            </a:extLst>
          </p:cNvPr>
          <p:cNvSpPr>
            <a:spLocks noGrp="1"/>
          </p:cNvSpPr>
          <p:nvPr>
            <p:ph sz="quarter" idx="54"/>
          </p:nvPr>
        </p:nvSpPr>
        <p:spPr>
          <a:xfrm>
            <a:off x="6977063" y="1768475"/>
            <a:ext cx="473075" cy="492125"/>
          </a:xfrm>
        </p:spPr>
        <p:txBody>
          <a:bodyPr/>
          <a:lstStyle/>
          <a:p>
            <a:pPr lvl="0"/>
            <a:endParaRPr lang="en-US" dirty="0"/>
          </a:p>
        </p:txBody>
      </p:sp>
      <p:sp>
        <p:nvSpPr>
          <p:cNvPr id="89" name="Content Placeholder 88">
            <a:extLst>
              <a:ext uri="{FF2B5EF4-FFF2-40B4-BE49-F238E27FC236}">
                <a16:creationId xmlns:a16="http://schemas.microsoft.com/office/drawing/2014/main" id="{180B2C66-4CCB-44D9-9A89-94C37E198B05}"/>
              </a:ext>
            </a:extLst>
          </p:cNvPr>
          <p:cNvSpPr>
            <a:spLocks noGrp="1"/>
          </p:cNvSpPr>
          <p:nvPr>
            <p:ph sz="quarter" idx="55"/>
          </p:nvPr>
        </p:nvSpPr>
        <p:spPr>
          <a:xfrm>
            <a:off x="7480300" y="1690688"/>
            <a:ext cx="677863" cy="508000"/>
          </a:xfrm>
        </p:spPr>
        <p:txBody>
          <a:bodyPr/>
          <a:lstStyle/>
          <a:p>
            <a:pPr lvl="0"/>
            <a:endParaRPr lang="en-US" dirty="0"/>
          </a:p>
        </p:txBody>
      </p:sp>
      <p:sp>
        <p:nvSpPr>
          <p:cNvPr id="91" name="Content Placeholder 90">
            <a:extLst>
              <a:ext uri="{FF2B5EF4-FFF2-40B4-BE49-F238E27FC236}">
                <a16:creationId xmlns:a16="http://schemas.microsoft.com/office/drawing/2014/main" id="{F9AA857B-8A53-4BDE-A77F-1A38D3EB9F39}"/>
              </a:ext>
            </a:extLst>
          </p:cNvPr>
          <p:cNvSpPr>
            <a:spLocks noGrp="1"/>
          </p:cNvSpPr>
          <p:nvPr>
            <p:ph sz="quarter" idx="56"/>
          </p:nvPr>
        </p:nvSpPr>
        <p:spPr>
          <a:xfrm>
            <a:off x="261938" y="2184400"/>
            <a:ext cx="723900" cy="493713"/>
          </a:xfrm>
        </p:spPr>
        <p:txBody>
          <a:bodyPr/>
          <a:lstStyle/>
          <a:p>
            <a:pPr lvl="0"/>
            <a:endParaRPr lang="en-US" dirty="0"/>
          </a:p>
        </p:txBody>
      </p:sp>
      <p:sp>
        <p:nvSpPr>
          <p:cNvPr id="93" name="Content Placeholder 92">
            <a:extLst>
              <a:ext uri="{FF2B5EF4-FFF2-40B4-BE49-F238E27FC236}">
                <a16:creationId xmlns:a16="http://schemas.microsoft.com/office/drawing/2014/main" id="{7153AF38-C6E7-47E3-B06F-0BE8E687FEC2}"/>
              </a:ext>
            </a:extLst>
          </p:cNvPr>
          <p:cNvSpPr>
            <a:spLocks noGrp="1"/>
          </p:cNvSpPr>
          <p:nvPr>
            <p:ph sz="quarter" idx="57"/>
          </p:nvPr>
        </p:nvSpPr>
        <p:spPr>
          <a:xfrm>
            <a:off x="985838" y="2170113"/>
            <a:ext cx="723900" cy="508000"/>
          </a:xfrm>
        </p:spPr>
        <p:txBody>
          <a:bodyPr/>
          <a:lstStyle/>
          <a:p>
            <a:pPr lvl="0"/>
            <a:endParaRPr lang="en-US" dirty="0"/>
          </a:p>
        </p:txBody>
      </p:sp>
      <p:sp>
        <p:nvSpPr>
          <p:cNvPr id="95" name="Content Placeholder 94">
            <a:extLst>
              <a:ext uri="{FF2B5EF4-FFF2-40B4-BE49-F238E27FC236}">
                <a16:creationId xmlns:a16="http://schemas.microsoft.com/office/drawing/2014/main" id="{91223094-09CF-45CF-BB9A-4C4B1A6B7AE2}"/>
              </a:ext>
            </a:extLst>
          </p:cNvPr>
          <p:cNvSpPr>
            <a:spLocks noGrp="1"/>
          </p:cNvSpPr>
          <p:nvPr>
            <p:ph sz="quarter" idx="58"/>
          </p:nvPr>
        </p:nvSpPr>
        <p:spPr>
          <a:xfrm>
            <a:off x="1709738" y="2170113"/>
            <a:ext cx="895350" cy="682625"/>
          </a:xfrm>
        </p:spPr>
        <p:txBody>
          <a:bodyPr/>
          <a:lstStyle/>
          <a:p>
            <a:pPr lvl="0"/>
            <a:endParaRPr lang="en-US" dirty="0"/>
          </a:p>
        </p:txBody>
      </p:sp>
      <p:sp>
        <p:nvSpPr>
          <p:cNvPr id="97" name="Content Placeholder 96">
            <a:extLst>
              <a:ext uri="{FF2B5EF4-FFF2-40B4-BE49-F238E27FC236}">
                <a16:creationId xmlns:a16="http://schemas.microsoft.com/office/drawing/2014/main" id="{88883D2D-A9E9-4EE9-9711-D5A1DC26FCDE}"/>
              </a:ext>
            </a:extLst>
          </p:cNvPr>
          <p:cNvSpPr>
            <a:spLocks noGrp="1"/>
          </p:cNvSpPr>
          <p:nvPr>
            <p:ph sz="quarter" idx="59"/>
          </p:nvPr>
        </p:nvSpPr>
        <p:spPr>
          <a:xfrm>
            <a:off x="2605088" y="2170113"/>
            <a:ext cx="552450" cy="508000"/>
          </a:xfrm>
        </p:spPr>
        <p:txBody>
          <a:bodyPr/>
          <a:lstStyle/>
          <a:p>
            <a:pPr lvl="0"/>
            <a:endParaRPr lang="en-US" dirty="0"/>
          </a:p>
        </p:txBody>
      </p:sp>
      <p:sp>
        <p:nvSpPr>
          <p:cNvPr id="99" name="Content Placeholder 98">
            <a:extLst>
              <a:ext uri="{FF2B5EF4-FFF2-40B4-BE49-F238E27FC236}">
                <a16:creationId xmlns:a16="http://schemas.microsoft.com/office/drawing/2014/main" id="{5A3A35E3-60DC-4B2E-8ACC-7CB7B3058B41}"/>
              </a:ext>
            </a:extLst>
          </p:cNvPr>
          <p:cNvSpPr>
            <a:spLocks noGrp="1"/>
          </p:cNvSpPr>
          <p:nvPr>
            <p:ph sz="quarter" idx="60"/>
          </p:nvPr>
        </p:nvSpPr>
        <p:spPr>
          <a:xfrm>
            <a:off x="3157538" y="2170113"/>
            <a:ext cx="895350" cy="508000"/>
          </a:xfrm>
        </p:spPr>
        <p:txBody>
          <a:bodyPr/>
          <a:lstStyle/>
          <a:p>
            <a:pPr lvl="0"/>
            <a:endParaRPr lang="en-US" dirty="0"/>
          </a:p>
        </p:txBody>
      </p:sp>
      <p:sp>
        <p:nvSpPr>
          <p:cNvPr id="101" name="Content Placeholder 100">
            <a:extLst>
              <a:ext uri="{FF2B5EF4-FFF2-40B4-BE49-F238E27FC236}">
                <a16:creationId xmlns:a16="http://schemas.microsoft.com/office/drawing/2014/main" id="{0C0F3B83-2974-4CBD-8EBC-A3424CBB046F}"/>
              </a:ext>
            </a:extLst>
          </p:cNvPr>
          <p:cNvSpPr>
            <a:spLocks noGrp="1"/>
          </p:cNvSpPr>
          <p:nvPr>
            <p:ph sz="quarter" idx="61"/>
          </p:nvPr>
        </p:nvSpPr>
        <p:spPr>
          <a:xfrm>
            <a:off x="4052888" y="2170113"/>
            <a:ext cx="1038225" cy="508000"/>
          </a:xfrm>
        </p:spPr>
        <p:txBody>
          <a:bodyPr/>
          <a:lstStyle/>
          <a:p>
            <a:pPr lvl="0"/>
            <a:endParaRPr lang="en-US" dirty="0"/>
          </a:p>
        </p:txBody>
      </p:sp>
      <p:sp>
        <p:nvSpPr>
          <p:cNvPr id="103" name="Content Placeholder 102">
            <a:extLst>
              <a:ext uri="{FF2B5EF4-FFF2-40B4-BE49-F238E27FC236}">
                <a16:creationId xmlns:a16="http://schemas.microsoft.com/office/drawing/2014/main" id="{EBAD8199-B52C-4E68-9742-4CCAC856B2AD}"/>
              </a:ext>
            </a:extLst>
          </p:cNvPr>
          <p:cNvSpPr>
            <a:spLocks noGrp="1"/>
          </p:cNvSpPr>
          <p:nvPr>
            <p:ph sz="quarter" idx="62"/>
          </p:nvPr>
        </p:nvSpPr>
        <p:spPr>
          <a:xfrm>
            <a:off x="5091113" y="2170113"/>
            <a:ext cx="895350" cy="508000"/>
          </a:xfrm>
        </p:spPr>
        <p:txBody>
          <a:bodyPr/>
          <a:lstStyle/>
          <a:p>
            <a:pPr lvl="0"/>
            <a:endParaRPr lang="en-US" dirty="0"/>
          </a:p>
        </p:txBody>
      </p:sp>
      <p:sp>
        <p:nvSpPr>
          <p:cNvPr id="105" name="Content Placeholder 104">
            <a:extLst>
              <a:ext uri="{FF2B5EF4-FFF2-40B4-BE49-F238E27FC236}">
                <a16:creationId xmlns:a16="http://schemas.microsoft.com/office/drawing/2014/main" id="{5D0350AC-6699-4686-92AB-3B32D435E372}"/>
              </a:ext>
            </a:extLst>
          </p:cNvPr>
          <p:cNvSpPr>
            <a:spLocks noGrp="1"/>
          </p:cNvSpPr>
          <p:nvPr>
            <p:ph sz="quarter" idx="63"/>
          </p:nvPr>
        </p:nvSpPr>
        <p:spPr>
          <a:xfrm>
            <a:off x="5986463" y="2170113"/>
            <a:ext cx="895350" cy="508000"/>
          </a:xfrm>
        </p:spPr>
        <p:txBody>
          <a:bodyPr/>
          <a:lstStyle/>
          <a:p>
            <a:pPr lvl="0"/>
            <a:endParaRPr lang="en-US" dirty="0"/>
          </a:p>
        </p:txBody>
      </p:sp>
      <p:sp>
        <p:nvSpPr>
          <p:cNvPr id="107" name="Content Placeholder 106">
            <a:extLst>
              <a:ext uri="{FF2B5EF4-FFF2-40B4-BE49-F238E27FC236}">
                <a16:creationId xmlns:a16="http://schemas.microsoft.com/office/drawing/2014/main" id="{3A2317F1-4831-4128-AE8A-E3F891F0EB69}"/>
              </a:ext>
            </a:extLst>
          </p:cNvPr>
          <p:cNvSpPr>
            <a:spLocks noGrp="1"/>
          </p:cNvSpPr>
          <p:nvPr>
            <p:ph sz="quarter" idx="64"/>
          </p:nvPr>
        </p:nvSpPr>
        <p:spPr>
          <a:xfrm>
            <a:off x="6881813" y="2170113"/>
            <a:ext cx="895350" cy="508000"/>
          </a:xfrm>
        </p:spPr>
        <p:txBody>
          <a:bodyPr/>
          <a:lstStyle/>
          <a:p>
            <a:pPr lvl="0"/>
            <a:endParaRPr lang="en-US" dirty="0"/>
          </a:p>
        </p:txBody>
      </p:sp>
      <p:sp>
        <p:nvSpPr>
          <p:cNvPr id="109" name="Content Placeholder 108">
            <a:extLst>
              <a:ext uri="{FF2B5EF4-FFF2-40B4-BE49-F238E27FC236}">
                <a16:creationId xmlns:a16="http://schemas.microsoft.com/office/drawing/2014/main" id="{32ECD9FE-F59F-4AEC-B587-E0B983BFA983}"/>
              </a:ext>
            </a:extLst>
          </p:cNvPr>
          <p:cNvSpPr>
            <a:spLocks noGrp="1"/>
          </p:cNvSpPr>
          <p:nvPr>
            <p:ph sz="quarter" idx="65"/>
          </p:nvPr>
        </p:nvSpPr>
        <p:spPr>
          <a:xfrm>
            <a:off x="7777163" y="2170113"/>
            <a:ext cx="741362" cy="682625"/>
          </a:xfrm>
        </p:spPr>
        <p:txBody>
          <a:bodyPr/>
          <a:lstStyle/>
          <a:p>
            <a:pPr lvl="0"/>
            <a:endParaRPr lang="en-US" dirty="0"/>
          </a:p>
        </p:txBody>
      </p:sp>
    </p:spTree>
    <p:extLst>
      <p:ext uri="{BB962C8B-B14F-4D97-AF65-F5344CB8AC3E}">
        <p14:creationId xmlns:p14="http://schemas.microsoft.com/office/powerpoint/2010/main" val="69985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1258888" y="1916113"/>
            <a:ext cx="4392612"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476375" y="3068638"/>
            <a:ext cx="2735263"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5693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326386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a:p>
        </p:txBody>
      </p:sp>
    </p:spTree>
    <p:extLst>
      <p:ext uri="{BB962C8B-B14F-4D97-AF65-F5344CB8AC3E}">
        <p14:creationId xmlns:p14="http://schemas.microsoft.com/office/powerpoint/2010/main" val="102538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132138" y="2349500"/>
            <a:ext cx="935037"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4284663"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300788"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451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132138" y="2924175"/>
            <a:ext cx="93503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4427538" y="2852738"/>
            <a:ext cx="1008062"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5724525" y="2924175"/>
            <a:ext cx="576263"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6659563" y="2924175"/>
            <a:ext cx="64928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AutoShape 4"/>
          <p:cNvSpPr>
            <a:spLocks noChangeArrowheads="1"/>
          </p:cNvSpPr>
          <p:nvPr userDrawn="1"/>
        </p:nvSpPr>
        <p:spPr bwMode="auto">
          <a:xfrm>
            <a:off x="608013" y="2187352"/>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5" name="AutoShape 6"/>
          <p:cNvSpPr>
            <a:spLocks noChangeArrowheads="1"/>
          </p:cNvSpPr>
          <p:nvPr userDrawn="1"/>
        </p:nvSpPr>
        <p:spPr bwMode="auto">
          <a:xfrm>
            <a:off x="682625" y="1196752"/>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
        <p:nvSpPr>
          <p:cNvPr id="26" name="AutoShape 15"/>
          <p:cNvSpPr>
            <a:spLocks noChangeArrowheads="1"/>
          </p:cNvSpPr>
          <p:nvPr userDrawn="1"/>
        </p:nvSpPr>
        <p:spPr bwMode="auto">
          <a:xfrm>
            <a:off x="608013" y="5524277"/>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[4]</a:t>
            </a:r>
          </a:p>
        </p:txBody>
      </p:sp>
    </p:spTree>
    <p:extLst>
      <p:ext uri="{BB962C8B-B14F-4D97-AF65-F5344CB8AC3E}">
        <p14:creationId xmlns:p14="http://schemas.microsoft.com/office/powerpoint/2010/main" val="136294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lang="en-GB" dirty="0"/>
          </a:p>
        </p:txBody>
      </p:sp>
      <p:sp>
        <p:nvSpPr>
          <p:cNvPr id="7" name="Content Placeholder 6"/>
          <p:cNvSpPr>
            <a:spLocks noGrp="1"/>
          </p:cNvSpPr>
          <p:nvPr>
            <p:ph sz="quarter" idx="10"/>
          </p:nvPr>
        </p:nvSpPr>
        <p:spPr>
          <a:xfrm>
            <a:off x="3059113" y="2420938"/>
            <a:ext cx="396081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348038" y="3213100"/>
            <a:ext cx="1655762"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435600" y="3284538"/>
            <a:ext cx="13684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348038" y="3860800"/>
            <a:ext cx="10080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003800" y="3860800"/>
            <a:ext cx="14398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348038" y="4652963"/>
            <a:ext cx="1871662"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8"/>
          <p:cNvSpPr>
            <a:spLocks noGrp="1"/>
          </p:cNvSpPr>
          <p:nvPr>
            <p:ph sz="quarter" idx="16"/>
          </p:nvPr>
        </p:nvSpPr>
        <p:spPr>
          <a:xfrm>
            <a:off x="5580063" y="4581525"/>
            <a:ext cx="1584325" cy="719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AutoShape 4"/>
          <p:cNvSpPr>
            <a:spLocks noChangeArrowheads="1"/>
          </p:cNvSpPr>
          <p:nvPr userDrawn="1"/>
        </p:nvSpPr>
        <p:spPr bwMode="auto">
          <a:xfrm>
            <a:off x="608013" y="2116410"/>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1" name="AutoShape 8"/>
          <p:cNvSpPr>
            <a:spLocks noChangeArrowheads="1"/>
          </p:cNvSpPr>
          <p:nvPr userDrawn="1"/>
        </p:nvSpPr>
        <p:spPr bwMode="auto">
          <a:xfrm>
            <a:off x="682625" y="1125810"/>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
        <p:nvSpPr>
          <p:cNvPr id="3" name="Content Placeholder 2">
            <a:extLst>
              <a:ext uri="{FF2B5EF4-FFF2-40B4-BE49-F238E27FC236}">
                <a16:creationId xmlns:a16="http://schemas.microsoft.com/office/drawing/2014/main" id="{1F68A14D-D74B-4F01-80D5-2560EE429169}"/>
              </a:ext>
            </a:extLst>
          </p:cNvPr>
          <p:cNvSpPr>
            <a:spLocks noGrp="1"/>
          </p:cNvSpPr>
          <p:nvPr>
            <p:ph sz="quarter" idx="17"/>
          </p:nvPr>
        </p:nvSpPr>
        <p:spPr>
          <a:xfrm>
            <a:off x="179388" y="4005263"/>
            <a:ext cx="2736850" cy="36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F3F6ECD-094E-4265-8D72-11637872B51C}"/>
              </a:ext>
            </a:extLst>
          </p:cNvPr>
          <p:cNvSpPr>
            <a:spLocks noGrp="1"/>
          </p:cNvSpPr>
          <p:nvPr>
            <p:ph sz="quarter" idx="18"/>
          </p:nvPr>
        </p:nvSpPr>
        <p:spPr>
          <a:xfrm>
            <a:off x="457200" y="3068638"/>
            <a:ext cx="1882775" cy="36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8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145097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124075" y="1484313"/>
            <a:ext cx="107950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419475" y="1557338"/>
            <a:ext cx="8651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500563" y="1557338"/>
            <a:ext cx="93503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724525" y="1557338"/>
            <a:ext cx="10795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7235825" y="1557338"/>
            <a:ext cx="865188"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684213" y="2133600"/>
            <a:ext cx="1439862"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AutoShape 5"/>
          <p:cNvSpPr>
            <a:spLocks noChangeArrowheads="1"/>
          </p:cNvSpPr>
          <p:nvPr userDrawn="1"/>
        </p:nvSpPr>
        <p:spPr bwMode="auto">
          <a:xfrm>
            <a:off x="669373" y="1197115"/>
            <a:ext cx="7832725" cy="49405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4" name="AutoShape 6"/>
          <p:cNvSpPr>
            <a:spLocks noChangeArrowheads="1"/>
          </p:cNvSpPr>
          <p:nvPr userDrawn="1"/>
        </p:nvSpPr>
        <p:spPr bwMode="auto">
          <a:xfrm>
            <a:off x="658814" y="2200600"/>
            <a:ext cx="1490662" cy="484319"/>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5" name="AutoShape 8"/>
          <p:cNvSpPr>
            <a:spLocks noChangeArrowheads="1"/>
          </p:cNvSpPr>
          <p:nvPr userDrawn="1"/>
        </p:nvSpPr>
        <p:spPr bwMode="auto">
          <a:xfrm>
            <a:off x="730251" y="3773649"/>
            <a:ext cx="1355724" cy="47952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2826961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417638"/>
            <a:ext cx="1090613" cy="71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835150" y="1557338"/>
            <a:ext cx="10810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203575" y="1484313"/>
            <a:ext cx="7921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427538" y="1557338"/>
            <a:ext cx="86518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651500" y="15573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875463" y="1557338"/>
            <a:ext cx="1296987"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755650" y="2420938"/>
            <a:ext cx="1223963"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2484438" y="2349500"/>
            <a:ext cx="1511300" cy="57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4427538" y="2420938"/>
            <a:ext cx="1223962"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149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Tree>
    <p:extLst>
      <p:ext uri="{BB962C8B-B14F-4D97-AF65-F5344CB8AC3E}">
        <p14:creationId xmlns:p14="http://schemas.microsoft.com/office/powerpoint/2010/main" val="3003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94615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547813" y="1557338"/>
            <a:ext cx="576262"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2411413"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276600" y="1557338"/>
            <a:ext cx="647700"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067175"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5003800"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5940425"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6804025" y="1417638"/>
            <a:ext cx="504825" cy="42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7596188" y="1557338"/>
            <a:ext cx="504825"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9"/>
          </p:nvPr>
        </p:nvSpPr>
        <p:spPr>
          <a:xfrm>
            <a:off x="457200" y="1989138"/>
            <a:ext cx="94615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20"/>
          </p:nvPr>
        </p:nvSpPr>
        <p:spPr>
          <a:xfrm>
            <a:off x="1763713" y="2060575"/>
            <a:ext cx="504825"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1"/>
          </p:nvPr>
        </p:nvSpPr>
        <p:spPr>
          <a:xfrm>
            <a:off x="2627313" y="2133600"/>
            <a:ext cx="4318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2"/>
          </p:nvPr>
        </p:nvSpPr>
        <p:spPr>
          <a:xfrm>
            <a:off x="3348038" y="2060575"/>
            <a:ext cx="4318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3"/>
          </p:nvPr>
        </p:nvSpPr>
        <p:spPr>
          <a:xfrm>
            <a:off x="4067175" y="2133600"/>
            <a:ext cx="720725" cy="5032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Rectangle 15"/>
          <p:cNvSpPr>
            <a:spLocks noChangeArrowheads="1"/>
          </p:cNvSpPr>
          <p:nvPr userDrawn="1"/>
        </p:nvSpPr>
        <p:spPr bwMode="auto">
          <a:xfrm>
            <a:off x="1179513" y="3027455"/>
            <a:ext cx="1398587" cy="834309"/>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latin typeface="+mn-lt"/>
              <a:ea typeface="+mn-ea"/>
            </a:endParaRPr>
          </a:p>
        </p:txBody>
      </p:sp>
      <p:sp>
        <p:nvSpPr>
          <p:cNvPr id="38" name="Rectangle 16"/>
          <p:cNvSpPr>
            <a:spLocks noChangeArrowheads="1"/>
          </p:cNvSpPr>
          <p:nvPr userDrawn="1"/>
        </p:nvSpPr>
        <p:spPr bwMode="auto">
          <a:xfrm>
            <a:off x="3181350" y="3229597"/>
            <a:ext cx="2767013" cy="46166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chemeClr val="accent4"/>
              </a:solidFill>
              <a:latin typeface="+mn-lt"/>
              <a:ea typeface="+mn-ea"/>
            </a:endParaRPr>
          </a:p>
        </p:txBody>
      </p:sp>
      <p:sp>
        <p:nvSpPr>
          <p:cNvPr id="39" name="Rectangle 17"/>
          <p:cNvSpPr>
            <a:spLocks noChangeArrowheads="1"/>
          </p:cNvSpPr>
          <p:nvPr userDrawn="1"/>
        </p:nvSpPr>
        <p:spPr bwMode="auto">
          <a:xfrm>
            <a:off x="6626225" y="3007057"/>
            <a:ext cx="1398588" cy="83040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rgbClr val="000000"/>
              </a:solidFill>
              <a:latin typeface="+mn-lt"/>
              <a:ea typeface="+mn-ea"/>
            </a:endParaRPr>
          </a:p>
        </p:txBody>
      </p:sp>
    </p:spTree>
    <p:extLst>
      <p:ext uri="{BB962C8B-B14F-4D97-AF65-F5344CB8AC3E}">
        <p14:creationId xmlns:p14="http://schemas.microsoft.com/office/powerpoint/2010/main" val="183977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lang="en-GB" dirty="0"/>
          </a:p>
        </p:txBody>
      </p:sp>
      <p:sp>
        <p:nvSpPr>
          <p:cNvPr id="12" name="AutoShape 7"/>
          <p:cNvSpPr>
            <a:spLocks noChangeArrowheads="1"/>
          </p:cNvSpPr>
          <p:nvPr userDrawn="1"/>
        </p:nvSpPr>
        <p:spPr bwMode="auto">
          <a:xfrm>
            <a:off x="163164" y="782866"/>
            <a:ext cx="8801248" cy="479524"/>
          </a:xfrm>
          <a:prstGeom prst="roundRect">
            <a:avLst>
              <a:gd name="adj" fmla="val 16667"/>
            </a:avLst>
          </a:prstGeom>
          <a:solidFill>
            <a:schemeClr val="bg2"/>
          </a:solidFill>
          <a:ln>
            <a:headEnd/>
            <a:tailEnd/>
          </a:ln>
        </p:spPr>
        <p:style>
          <a:lnRef idx="0">
            <a:schemeClr val="accent6"/>
          </a:lnRef>
          <a:fillRef idx="3">
            <a:schemeClr val="accent6"/>
          </a:fillRef>
          <a:effectRef idx="3">
            <a:schemeClr val="accent6"/>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13" name="AutoShape 8"/>
          <p:cNvSpPr>
            <a:spLocks noChangeArrowheads="1"/>
          </p:cNvSpPr>
          <p:nvPr userDrawn="1"/>
        </p:nvSpPr>
        <p:spPr bwMode="auto">
          <a:xfrm>
            <a:off x="476251" y="1481366"/>
            <a:ext cx="149383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4" name="AutoShape 9"/>
          <p:cNvSpPr>
            <a:spLocks noChangeArrowheads="1"/>
          </p:cNvSpPr>
          <p:nvPr userDrawn="1"/>
        </p:nvSpPr>
        <p:spPr bwMode="auto">
          <a:xfrm>
            <a:off x="476250" y="2724379"/>
            <a:ext cx="133508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5" name="AutoShape 10"/>
          <p:cNvSpPr>
            <a:spLocks noChangeArrowheads="1"/>
          </p:cNvSpPr>
          <p:nvPr userDrawn="1"/>
        </p:nvSpPr>
        <p:spPr bwMode="auto">
          <a:xfrm>
            <a:off x="476250" y="4059466"/>
            <a:ext cx="1335087"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7" name="Content Placeholder 16"/>
          <p:cNvSpPr>
            <a:spLocks noGrp="1"/>
          </p:cNvSpPr>
          <p:nvPr>
            <p:ph sz="quarter" idx="10"/>
          </p:nvPr>
        </p:nvSpPr>
        <p:spPr>
          <a:xfrm>
            <a:off x="2484438" y="1481138"/>
            <a:ext cx="1439862"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1"/>
          </p:nvPr>
        </p:nvSpPr>
        <p:spPr>
          <a:xfrm>
            <a:off x="4067175" y="1481138"/>
            <a:ext cx="936625"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2"/>
          </p:nvPr>
        </p:nvSpPr>
        <p:spPr>
          <a:xfrm>
            <a:off x="5219700" y="1481138"/>
            <a:ext cx="100806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3"/>
          </p:nvPr>
        </p:nvSpPr>
        <p:spPr>
          <a:xfrm>
            <a:off x="6443663" y="1481138"/>
            <a:ext cx="720725"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4"/>
          </p:nvPr>
        </p:nvSpPr>
        <p:spPr>
          <a:xfrm>
            <a:off x="2484438" y="2205038"/>
            <a:ext cx="1366837"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5"/>
          </p:nvPr>
        </p:nvSpPr>
        <p:spPr>
          <a:xfrm>
            <a:off x="4067175" y="2205038"/>
            <a:ext cx="9366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16"/>
          </p:nvPr>
        </p:nvSpPr>
        <p:spPr>
          <a:xfrm>
            <a:off x="5219700" y="2205038"/>
            <a:ext cx="7207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17"/>
          </p:nvPr>
        </p:nvSpPr>
        <p:spPr>
          <a:xfrm>
            <a:off x="6227763" y="2205038"/>
            <a:ext cx="647700"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8"/>
          </p:nvPr>
        </p:nvSpPr>
        <p:spPr>
          <a:xfrm>
            <a:off x="7164388" y="2205038"/>
            <a:ext cx="6477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9"/>
          </p:nvPr>
        </p:nvSpPr>
        <p:spPr>
          <a:xfrm>
            <a:off x="7451725" y="1481138"/>
            <a:ext cx="865188"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0"/>
          </p:nvPr>
        </p:nvSpPr>
        <p:spPr>
          <a:xfrm>
            <a:off x="2484438" y="2924175"/>
            <a:ext cx="1223962"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1"/>
          </p:nvPr>
        </p:nvSpPr>
        <p:spPr>
          <a:xfrm>
            <a:off x="3971925" y="2924175"/>
            <a:ext cx="8159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2"/>
          </p:nvPr>
        </p:nvSpPr>
        <p:spPr>
          <a:xfrm>
            <a:off x="5124450" y="2924175"/>
            <a:ext cx="131921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3"/>
          </p:nvPr>
        </p:nvSpPr>
        <p:spPr>
          <a:xfrm>
            <a:off x="6804025" y="2924175"/>
            <a:ext cx="11525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4"/>
          </p:nvPr>
        </p:nvSpPr>
        <p:spPr>
          <a:xfrm>
            <a:off x="2555875" y="3644900"/>
            <a:ext cx="1295400" cy="41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p:cNvSpPr>
            <a:spLocks noGrp="1"/>
          </p:cNvSpPr>
          <p:nvPr>
            <p:ph sz="quarter" idx="25"/>
          </p:nvPr>
        </p:nvSpPr>
        <p:spPr>
          <a:xfrm>
            <a:off x="4284663" y="3716338"/>
            <a:ext cx="839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4929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439862"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339975" y="1557338"/>
            <a:ext cx="1511300" cy="1150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628775"/>
            <a:ext cx="9366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628775"/>
            <a:ext cx="11525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6875463" y="1628775"/>
            <a:ext cx="93662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1187450" y="2852738"/>
            <a:ext cx="18716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5B4BFDC-48A3-4BC9-B901-D2126CC64B39}"/>
              </a:ext>
            </a:extLst>
          </p:cNvPr>
          <p:cNvSpPr>
            <a:spLocks noGrp="1"/>
          </p:cNvSpPr>
          <p:nvPr>
            <p:ph sz="quarter" idx="16" hasCustomPrompt="1"/>
          </p:nvPr>
        </p:nvSpPr>
        <p:spPr>
          <a:xfrm>
            <a:off x="5219700" y="2420938"/>
            <a:ext cx="1368425" cy="936625"/>
          </a:xfrm>
        </p:spPr>
        <p:txBody>
          <a:bodyPr/>
          <a:lstStyle>
            <a:lvl1pPr>
              <a:defRPr/>
            </a:lvl1pPr>
          </a:lstStyle>
          <a:p>
            <a:pPr lvl="0"/>
            <a:r>
              <a:rPr lang="en-US" dirty="0"/>
              <a:t>ac</a:t>
            </a:r>
          </a:p>
        </p:txBody>
      </p:sp>
    </p:spTree>
    <p:extLst>
      <p:ext uri="{BB962C8B-B14F-4D97-AF65-F5344CB8AC3E}">
        <p14:creationId xmlns:p14="http://schemas.microsoft.com/office/powerpoint/2010/main" val="154820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871662"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771775" y="1557338"/>
            <a:ext cx="1008063"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484313"/>
            <a:ext cx="10080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557338"/>
            <a:ext cx="12954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019925" y="1628775"/>
            <a:ext cx="108108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971550" y="2565400"/>
            <a:ext cx="2016125" cy="11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3132138" y="2708275"/>
            <a:ext cx="1152525" cy="8651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0"/>
          <p:cNvSpPr>
            <a:spLocks noGrp="1"/>
          </p:cNvSpPr>
          <p:nvPr>
            <p:ph sz="quarter" idx="17"/>
          </p:nvPr>
        </p:nvSpPr>
        <p:spPr>
          <a:xfrm>
            <a:off x="4643438" y="2708275"/>
            <a:ext cx="936625"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971550" y="4365625"/>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2"/>
          <p:cNvSpPr>
            <a:spLocks noChangeArrowheads="1"/>
          </p:cNvSpPr>
          <p:nvPr userDrawn="1"/>
        </p:nvSpPr>
        <p:spPr bwMode="auto">
          <a:xfrm>
            <a:off x="3470275" y="4947593"/>
            <a:ext cx="2767013" cy="46166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chemeClr val="accent4"/>
              </a:solidFill>
              <a:latin typeface="+mn-lt"/>
              <a:ea typeface="+mn-ea"/>
            </a:endParaRPr>
          </a:p>
        </p:txBody>
      </p:sp>
    </p:spTree>
    <p:extLst>
      <p:ext uri="{BB962C8B-B14F-4D97-AF65-F5344CB8AC3E}">
        <p14:creationId xmlns:p14="http://schemas.microsoft.com/office/powerpoint/2010/main" val="159214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871662"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771775" y="1557338"/>
            <a:ext cx="1008063"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484313"/>
            <a:ext cx="10080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557338"/>
            <a:ext cx="12954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019925" y="1628775"/>
            <a:ext cx="108108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971550" y="2565400"/>
            <a:ext cx="2016125" cy="11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3132138" y="2708275"/>
            <a:ext cx="1152525" cy="8651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0"/>
          <p:cNvSpPr>
            <a:spLocks noGrp="1"/>
          </p:cNvSpPr>
          <p:nvPr>
            <p:ph sz="quarter" idx="17"/>
          </p:nvPr>
        </p:nvSpPr>
        <p:spPr>
          <a:xfrm>
            <a:off x="4643438" y="2708275"/>
            <a:ext cx="936625"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971550" y="4365625"/>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294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971550" y="1700213"/>
            <a:ext cx="2087563" cy="649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1"/>
          </p:nvPr>
        </p:nvSpPr>
        <p:spPr>
          <a:xfrm>
            <a:off x="3419475" y="1700213"/>
            <a:ext cx="165735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1700213"/>
            <a:ext cx="12954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875463" y="1700213"/>
            <a:ext cx="1584325"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971550" y="2565400"/>
            <a:ext cx="2087563" cy="93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5"/>
          </p:nvPr>
        </p:nvSpPr>
        <p:spPr>
          <a:xfrm>
            <a:off x="2700338" y="4005263"/>
            <a:ext cx="19431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B8A7CB-3AA7-4605-BE64-66A22A56C1B7}"/>
              </a:ext>
            </a:extLst>
          </p:cNvPr>
          <p:cNvSpPr>
            <a:spLocks noGrp="1"/>
          </p:cNvSpPr>
          <p:nvPr>
            <p:ph sz="quarter" idx="16" hasCustomPrompt="1"/>
          </p:nvPr>
        </p:nvSpPr>
        <p:spPr>
          <a:xfrm>
            <a:off x="3059113" y="1557338"/>
            <a:ext cx="2665412" cy="647700"/>
          </a:xfrm>
        </p:spPr>
        <p:txBody>
          <a:bodyPr/>
          <a:lstStyle>
            <a:lvl1pPr>
              <a:defRPr/>
            </a:lvl1pPr>
          </a:lstStyle>
          <a:p>
            <a:pPr lvl="0"/>
            <a:r>
              <a:rPr lang="en-US" dirty="0" err="1"/>
              <a:t>abc</a:t>
            </a:r>
            <a:endParaRPr lang="en-US" dirty="0"/>
          </a:p>
        </p:txBody>
      </p:sp>
    </p:spTree>
    <p:extLst>
      <p:ext uri="{BB962C8B-B14F-4D97-AF65-F5344CB8AC3E}">
        <p14:creationId xmlns:p14="http://schemas.microsoft.com/office/powerpoint/2010/main" val="3390066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00113" y="765175"/>
            <a:ext cx="2224087"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4"/>
          </p:nvPr>
        </p:nvSpPr>
        <p:spPr>
          <a:xfrm>
            <a:off x="3419475" y="765175"/>
            <a:ext cx="14398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5076825" y="765175"/>
            <a:ext cx="16557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6"/>
          </p:nvPr>
        </p:nvSpPr>
        <p:spPr>
          <a:xfrm>
            <a:off x="971550" y="1773238"/>
            <a:ext cx="2152650"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7"/>
          </p:nvPr>
        </p:nvSpPr>
        <p:spPr>
          <a:xfrm>
            <a:off x="3635375" y="1844675"/>
            <a:ext cx="14414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quarter" idx="18"/>
          </p:nvPr>
        </p:nvSpPr>
        <p:spPr>
          <a:xfrm>
            <a:off x="6372225" y="1844675"/>
            <a:ext cx="14398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18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a:p>
        </p:txBody>
      </p:sp>
    </p:spTree>
    <p:extLst>
      <p:ext uri="{BB962C8B-B14F-4D97-AF65-F5344CB8AC3E}">
        <p14:creationId xmlns:p14="http://schemas.microsoft.com/office/powerpoint/2010/main" val="15453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a:p>
        </p:txBody>
      </p:sp>
    </p:spTree>
    <p:extLst>
      <p:ext uri="{BB962C8B-B14F-4D97-AF65-F5344CB8AC3E}">
        <p14:creationId xmlns:p14="http://schemas.microsoft.com/office/powerpoint/2010/main" val="1014840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a:p>
        </p:txBody>
      </p:sp>
    </p:spTree>
    <p:extLst>
      <p:ext uri="{BB962C8B-B14F-4D97-AF65-F5344CB8AC3E}">
        <p14:creationId xmlns:p14="http://schemas.microsoft.com/office/powerpoint/2010/main" val="110374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106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a:p>
        </p:txBody>
      </p:sp>
    </p:spTree>
    <p:extLst>
      <p:ext uri="{BB962C8B-B14F-4D97-AF65-F5344CB8AC3E}">
        <p14:creationId xmlns:p14="http://schemas.microsoft.com/office/powerpoint/2010/main" val="71497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8" name="Content Placeholder 7"/>
          <p:cNvSpPr>
            <a:spLocks noGrp="1"/>
          </p:cNvSpPr>
          <p:nvPr>
            <p:ph sz="quarter" idx="13"/>
          </p:nvPr>
        </p:nvSpPr>
        <p:spPr>
          <a:xfrm>
            <a:off x="1187450" y="3789363"/>
            <a:ext cx="3384550"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p:nvPr>
        </p:nvSpPr>
        <p:spPr>
          <a:xfrm>
            <a:off x="4716463" y="3716338"/>
            <a:ext cx="1836737" cy="1081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p:nvPr>
        </p:nvSpPr>
        <p:spPr>
          <a:xfrm>
            <a:off x="6875463" y="3789363"/>
            <a:ext cx="1152525"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5A8A6967-0A7C-4B12-9201-0825FA91C409}"/>
              </a:ext>
            </a:extLst>
          </p:cNvPr>
          <p:cNvSpPr txBox="1"/>
          <p:nvPr userDrawn="1"/>
        </p:nvSpPr>
        <p:spPr>
          <a:xfrm>
            <a:off x="395536" y="6539859"/>
            <a:ext cx="84582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a:buNone/>
              <a:tabLst/>
              <a:defRPr/>
            </a:pPr>
            <a:r>
              <a:rPr lang="en-US" sz="1000" b="0" i="1" kern="1200" dirty="0">
                <a:solidFill>
                  <a:prstClr val="black"/>
                </a:solidFill>
                <a:latin typeface="Arial" charset="0"/>
                <a:ea typeface="MS PGothic" charset="-128"/>
              </a:rPr>
              <a:t>Copyright © McGraw-Hill Education. All rights reserved. No reproduction or distribution without the prior written consent of McGraw-Hill Education.</a:t>
            </a:r>
            <a:endParaRPr lang="en-US" altLang="en-US" sz="1000" b="0" i="1" kern="1200" dirty="0">
              <a:solidFill>
                <a:prstClr val="black"/>
              </a:solidFill>
              <a:latin typeface="Arial" charset="0"/>
              <a:ea typeface="MS PGothic" charset="-128"/>
            </a:endParaRPr>
          </a:p>
        </p:txBody>
      </p:sp>
    </p:spTree>
    <p:extLst>
      <p:ext uri="{BB962C8B-B14F-4D97-AF65-F5344CB8AC3E}">
        <p14:creationId xmlns:p14="http://schemas.microsoft.com/office/powerpoint/2010/main" val="3311938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a:p>
        </p:txBody>
      </p:sp>
    </p:spTree>
    <p:extLst>
      <p:ext uri="{BB962C8B-B14F-4D97-AF65-F5344CB8AC3E}">
        <p14:creationId xmlns:p14="http://schemas.microsoft.com/office/powerpoint/2010/main" val="156409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a:p>
        </p:txBody>
      </p:sp>
    </p:spTree>
    <p:extLst>
      <p:ext uri="{BB962C8B-B14F-4D97-AF65-F5344CB8AC3E}">
        <p14:creationId xmlns:p14="http://schemas.microsoft.com/office/powerpoint/2010/main" val="3085443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a:p>
        </p:txBody>
      </p:sp>
    </p:spTree>
    <p:extLst>
      <p:ext uri="{BB962C8B-B14F-4D97-AF65-F5344CB8AC3E}">
        <p14:creationId xmlns:p14="http://schemas.microsoft.com/office/powerpoint/2010/main" val="4089445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a:p>
        </p:txBody>
      </p:sp>
    </p:spTree>
    <p:extLst>
      <p:ext uri="{BB962C8B-B14F-4D97-AF65-F5344CB8AC3E}">
        <p14:creationId xmlns:p14="http://schemas.microsoft.com/office/powerpoint/2010/main" val="365203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1549820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a:p>
        </p:txBody>
      </p:sp>
    </p:spTree>
    <p:extLst>
      <p:ext uri="{BB962C8B-B14F-4D97-AF65-F5344CB8AC3E}">
        <p14:creationId xmlns:p14="http://schemas.microsoft.com/office/powerpoint/2010/main" val="1694789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a:p>
        </p:txBody>
      </p:sp>
    </p:spTree>
    <p:extLst>
      <p:ext uri="{BB962C8B-B14F-4D97-AF65-F5344CB8AC3E}">
        <p14:creationId xmlns:p14="http://schemas.microsoft.com/office/powerpoint/2010/main" val="3240589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a:p>
        </p:txBody>
      </p:sp>
    </p:spTree>
    <p:extLst>
      <p:ext uri="{BB962C8B-B14F-4D97-AF65-F5344CB8AC3E}">
        <p14:creationId xmlns:p14="http://schemas.microsoft.com/office/powerpoint/2010/main" val="74045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6"/>
          </p:nvPr>
        </p:nvSpPr>
        <p:spPr>
          <a:xfrm>
            <a:off x="900113" y="2781300"/>
            <a:ext cx="1368425"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20"/>
          </p:nvPr>
        </p:nvSpPr>
        <p:spPr>
          <a:xfrm>
            <a:off x="6516688" y="2492375"/>
            <a:ext cx="863600" cy="50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6ED91A2-28CE-4303-A553-0ADA89591D8A}"/>
              </a:ext>
            </a:extLst>
          </p:cNvPr>
          <p:cNvSpPr>
            <a:spLocks noGrp="1"/>
          </p:cNvSpPr>
          <p:nvPr>
            <p:ph sz="quarter" idx="21" hasCustomPrompt="1"/>
          </p:nvPr>
        </p:nvSpPr>
        <p:spPr>
          <a:xfrm>
            <a:off x="457200" y="3716338"/>
            <a:ext cx="2459038" cy="360362"/>
          </a:xfrm>
        </p:spPr>
        <p:txBody>
          <a:bodyPr/>
          <a:lstStyle>
            <a:lvl1pPr>
              <a:defRPr/>
            </a:lvl1pPr>
          </a:lstStyle>
          <a:p>
            <a:pPr lvl="0"/>
            <a:r>
              <a:rPr lang="en-US" dirty="0"/>
              <a:t>abv</a:t>
            </a:r>
          </a:p>
        </p:txBody>
      </p:sp>
      <p:sp>
        <p:nvSpPr>
          <p:cNvPr id="17" name="Content Placeholder 4">
            <a:extLst>
              <a:ext uri="{FF2B5EF4-FFF2-40B4-BE49-F238E27FC236}">
                <a16:creationId xmlns:a16="http://schemas.microsoft.com/office/drawing/2014/main" id="{4C452956-FC3F-43FA-BFF2-327550F11CE5}"/>
              </a:ext>
            </a:extLst>
          </p:cNvPr>
          <p:cNvSpPr>
            <a:spLocks noGrp="1"/>
          </p:cNvSpPr>
          <p:nvPr>
            <p:ph sz="quarter" idx="22" hasCustomPrompt="1"/>
          </p:nvPr>
        </p:nvSpPr>
        <p:spPr>
          <a:xfrm>
            <a:off x="457200" y="4532324"/>
            <a:ext cx="2459038" cy="360362"/>
          </a:xfrm>
        </p:spPr>
        <p:txBody>
          <a:bodyPr/>
          <a:lstStyle>
            <a:lvl1pPr>
              <a:defRPr/>
            </a:lvl1pPr>
          </a:lstStyle>
          <a:p>
            <a:pPr lvl="0"/>
            <a:r>
              <a:rPr lang="en-US" dirty="0"/>
              <a:t>abv</a:t>
            </a:r>
          </a:p>
        </p:txBody>
      </p:sp>
      <p:sp>
        <p:nvSpPr>
          <p:cNvPr id="19" name="Content Placeholder 4">
            <a:extLst>
              <a:ext uri="{FF2B5EF4-FFF2-40B4-BE49-F238E27FC236}">
                <a16:creationId xmlns:a16="http://schemas.microsoft.com/office/drawing/2014/main" id="{7B4C7EB1-D1FB-4628-A8A4-4D5DD2B88607}"/>
              </a:ext>
            </a:extLst>
          </p:cNvPr>
          <p:cNvSpPr>
            <a:spLocks noGrp="1"/>
          </p:cNvSpPr>
          <p:nvPr>
            <p:ph sz="quarter" idx="23" hasCustomPrompt="1"/>
          </p:nvPr>
        </p:nvSpPr>
        <p:spPr>
          <a:xfrm>
            <a:off x="401970" y="5293520"/>
            <a:ext cx="2459038" cy="360362"/>
          </a:xfrm>
        </p:spPr>
        <p:txBody>
          <a:bodyPr/>
          <a:lstStyle>
            <a:lvl1pPr>
              <a:defRPr/>
            </a:lvl1pPr>
          </a:lstStyle>
          <a:p>
            <a:pPr lvl="0"/>
            <a:r>
              <a:rPr lang="en-US" dirty="0"/>
              <a:t>abv</a:t>
            </a:r>
          </a:p>
        </p:txBody>
      </p:sp>
      <p:sp>
        <p:nvSpPr>
          <p:cNvPr id="21" name="Content Placeholder 4">
            <a:extLst>
              <a:ext uri="{FF2B5EF4-FFF2-40B4-BE49-F238E27FC236}">
                <a16:creationId xmlns:a16="http://schemas.microsoft.com/office/drawing/2014/main" id="{76323ECF-9B6E-491B-841C-3EA1ECFFA9D9}"/>
              </a:ext>
            </a:extLst>
          </p:cNvPr>
          <p:cNvSpPr>
            <a:spLocks noGrp="1"/>
          </p:cNvSpPr>
          <p:nvPr>
            <p:ph sz="quarter" idx="24" hasCustomPrompt="1"/>
          </p:nvPr>
        </p:nvSpPr>
        <p:spPr>
          <a:xfrm>
            <a:off x="354806" y="5908676"/>
            <a:ext cx="2459038" cy="360362"/>
          </a:xfrm>
        </p:spPr>
        <p:txBody>
          <a:bodyPr/>
          <a:lstStyle>
            <a:lvl1pPr>
              <a:defRPr/>
            </a:lvl1pPr>
          </a:lstStyle>
          <a:p>
            <a:pPr lvl="0"/>
            <a:r>
              <a:rPr lang="en-US" dirty="0"/>
              <a:t>abv</a:t>
            </a:r>
          </a:p>
        </p:txBody>
      </p:sp>
    </p:spTree>
    <p:extLst>
      <p:ext uri="{BB962C8B-B14F-4D97-AF65-F5344CB8AC3E}">
        <p14:creationId xmlns:p14="http://schemas.microsoft.com/office/powerpoint/2010/main" val="4206035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a:p>
        </p:txBody>
      </p:sp>
    </p:spTree>
    <p:extLst>
      <p:ext uri="{BB962C8B-B14F-4D97-AF65-F5344CB8AC3E}">
        <p14:creationId xmlns:p14="http://schemas.microsoft.com/office/powerpoint/2010/main" val="608894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a:p>
        </p:txBody>
      </p:sp>
    </p:spTree>
    <p:extLst>
      <p:ext uri="{BB962C8B-B14F-4D97-AF65-F5344CB8AC3E}">
        <p14:creationId xmlns:p14="http://schemas.microsoft.com/office/powerpoint/2010/main" val="255413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ysClr val="windowText" lastClr="000000"/>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9"/>
          <p:cNvSpPr>
            <a:spLocks noGrp="1"/>
          </p:cNvSpPr>
          <p:nvPr>
            <p:ph sz="quarter" idx="16"/>
          </p:nvPr>
        </p:nvSpPr>
        <p:spPr>
          <a:xfrm>
            <a:off x="900113" y="2781300"/>
            <a:ext cx="1368425" cy="576263"/>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27"/>
          <p:cNvSpPr>
            <a:spLocks noGrp="1"/>
          </p:cNvSpPr>
          <p:nvPr>
            <p:ph sz="quarter" idx="20"/>
          </p:nvPr>
        </p:nvSpPr>
        <p:spPr>
          <a:xfrm>
            <a:off x="6516688" y="2492375"/>
            <a:ext cx="863600" cy="504825"/>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Rectangle 16"/>
          <p:cNvSpPr>
            <a:spLocks noChangeArrowheads="1"/>
          </p:cNvSpPr>
          <p:nvPr userDrawn="1"/>
        </p:nvSpPr>
        <p:spPr bwMode="auto">
          <a:xfrm>
            <a:off x="5638800" y="4171528"/>
            <a:ext cx="25908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ysClr val="windowText" lastClr="000000"/>
              </a:solidFill>
            </a:endParaRPr>
          </a:p>
        </p:txBody>
      </p:sp>
      <p:sp>
        <p:nvSpPr>
          <p:cNvPr id="29" name="Rectangle 18"/>
          <p:cNvSpPr>
            <a:spLocks noChangeArrowheads="1"/>
          </p:cNvSpPr>
          <p:nvPr userDrawn="1"/>
        </p:nvSpPr>
        <p:spPr bwMode="auto">
          <a:xfrm>
            <a:off x="838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r>
              <a:rPr lang="en-US" dirty="0">
                <a:solidFill>
                  <a:sysClr val="windowText" lastClr="000000"/>
                </a:solidFill>
              </a:rPr>
              <a:t>K = </a:t>
            </a:r>
            <a:r>
              <a:rPr lang="en-US" baseline="30000" dirty="0" err="1">
                <a:solidFill>
                  <a:sysClr val="windowText" lastClr="000000"/>
                </a:solidFill>
              </a:rPr>
              <a:t>o</a:t>
            </a:r>
            <a:r>
              <a:rPr lang="en-US" dirty="0" err="1">
                <a:solidFill>
                  <a:sysClr val="windowText" lastClr="000000"/>
                </a:solidFill>
              </a:rPr>
              <a:t>C</a:t>
            </a:r>
            <a:r>
              <a:rPr lang="en-US" dirty="0">
                <a:solidFill>
                  <a:sysClr val="windowText" lastClr="000000"/>
                </a:solidFill>
              </a:rPr>
              <a:t> + 273</a:t>
            </a:r>
          </a:p>
        </p:txBody>
      </p:sp>
      <p:sp>
        <p:nvSpPr>
          <p:cNvPr id="30" name="Rectangle 19"/>
          <p:cNvSpPr>
            <a:spLocks noChangeArrowheads="1"/>
          </p:cNvSpPr>
          <p:nvPr userDrawn="1"/>
        </p:nvSpPr>
        <p:spPr bwMode="auto">
          <a:xfrm>
            <a:off x="5410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baseline="30000" dirty="0" err="1">
                <a:solidFill>
                  <a:sysClr val="windowText" lastClr="000000"/>
                </a:solidFill>
              </a:rPr>
              <a:t>o</a:t>
            </a:r>
            <a:r>
              <a:rPr lang="en-US" altLang="en-US" dirty="0" err="1">
                <a:solidFill>
                  <a:sysClr val="windowText" lastClr="000000"/>
                </a:solidFill>
              </a:rPr>
              <a:t>C</a:t>
            </a:r>
            <a:r>
              <a:rPr lang="en-US" altLang="en-US" dirty="0">
                <a:solidFill>
                  <a:sysClr val="windowText" lastClr="000000"/>
                </a:solidFill>
              </a:rPr>
              <a:t> = K </a:t>
            </a:r>
            <a:r>
              <a:rPr lang="en-US" altLang="en-US" dirty="0">
                <a:solidFill>
                  <a:sysClr val="windowText" lastClr="000000"/>
                </a:solidFill>
                <a:cs typeface="Arial" panose="020B0604020202020204" pitchFamily="34" charset="0"/>
              </a:rPr>
              <a:t>−</a:t>
            </a:r>
            <a:r>
              <a:rPr lang="en-US" altLang="en-US" dirty="0">
                <a:solidFill>
                  <a:sysClr val="windowText" lastClr="000000"/>
                </a:solidFill>
              </a:rPr>
              <a:t> 273</a:t>
            </a:r>
          </a:p>
        </p:txBody>
      </p:sp>
      <p:sp>
        <p:nvSpPr>
          <p:cNvPr id="37" name="Rectangle 15"/>
          <p:cNvSpPr>
            <a:spLocks noChangeArrowheads="1"/>
          </p:cNvSpPr>
          <p:nvPr userDrawn="1"/>
        </p:nvSpPr>
        <p:spPr bwMode="auto">
          <a:xfrm>
            <a:off x="831576" y="4254356"/>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endParaRPr lang="en-US" dirty="0">
              <a:solidFill>
                <a:sysClr val="windowText" lastClr="000000"/>
              </a:solidFill>
            </a:endParaRPr>
          </a:p>
        </p:txBody>
      </p:sp>
      <p:sp>
        <p:nvSpPr>
          <p:cNvPr id="39" name="Rectangle 18"/>
          <p:cNvSpPr>
            <a:spLocks noChangeArrowheads="1"/>
          </p:cNvSpPr>
          <p:nvPr userDrawn="1"/>
        </p:nvSpPr>
        <p:spPr bwMode="auto">
          <a:xfrm>
            <a:off x="840444" y="5852839"/>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eaLnBrk="1" hangingPunct="1">
              <a:defRPr/>
            </a:pPr>
            <a:endParaRPr lang="en-US" dirty="0">
              <a:solidFill>
                <a:sysClr val="windowText" lastClr="000000"/>
              </a:solidFill>
            </a:endParaRPr>
          </a:p>
        </p:txBody>
      </p:sp>
      <p:sp>
        <p:nvSpPr>
          <p:cNvPr id="40" name="Rectangle 19"/>
          <p:cNvSpPr>
            <a:spLocks noChangeArrowheads="1"/>
          </p:cNvSpPr>
          <p:nvPr userDrawn="1"/>
        </p:nvSpPr>
        <p:spPr bwMode="auto">
          <a:xfrm>
            <a:off x="5410200" y="5861397"/>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ysClr val="windowText" lastClr="000000"/>
              </a:solidFill>
            </a:endParaRPr>
          </a:p>
        </p:txBody>
      </p:sp>
      <p:sp>
        <p:nvSpPr>
          <p:cNvPr id="5" name="Content Placeholder 4">
            <a:extLst>
              <a:ext uri="{FF2B5EF4-FFF2-40B4-BE49-F238E27FC236}">
                <a16:creationId xmlns:a16="http://schemas.microsoft.com/office/drawing/2014/main" id="{8E293F03-DEBB-499A-828B-C5EE6EAD3E54}"/>
              </a:ext>
            </a:extLst>
          </p:cNvPr>
          <p:cNvSpPr>
            <a:spLocks noGrp="1"/>
          </p:cNvSpPr>
          <p:nvPr>
            <p:ph sz="quarter" idx="21"/>
          </p:nvPr>
        </p:nvSpPr>
        <p:spPr>
          <a:xfrm>
            <a:off x="468313" y="981075"/>
            <a:ext cx="1008062" cy="574675"/>
          </a:xfrm>
        </p:spPr>
        <p:txBody>
          <a:bodyPr/>
          <a:lstStyle>
            <a:lvl1pPr>
              <a:defRPr/>
            </a:lvl1pPr>
          </a:lstStyle>
          <a:p>
            <a:pPr lvl="0"/>
            <a:endParaRPr lang="en-US" dirty="0"/>
          </a:p>
        </p:txBody>
      </p:sp>
      <p:sp>
        <p:nvSpPr>
          <p:cNvPr id="7" name="Content Placeholder 6">
            <a:extLst>
              <a:ext uri="{FF2B5EF4-FFF2-40B4-BE49-F238E27FC236}">
                <a16:creationId xmlns:a16="http://schemas.microsoft.com/office/drawing/2014/main" id="{9CA744F3-C5FA-4573-86D1-6107D3FAD007}"/>
              </a:ext>
            </a:extLst>
          </p:cNvPr>
          <p:cNvSpPr>
            <a:spLocks noGrp="1"/>
          </p:cNvSpPr>
          <p:nvPr>
            <p:ph sz="quarter" idx="22"/>
          </p:nvPr>
        </p:nvSpPr>
        <p:spPr>
          <a:xfrm>
            <a:off x="1476375" y="976313"/>
            <a:ext cx="647700" cy="441325"/>
          </a:xfrm>
        </p:spPr>
        <p:txBody>
          <a:bodyPr/>
          <a:lstStyle/>
          <a:p>
            <a:pPr lvl="0"/>
            <a:endParaRPr lang="en-US" dirty="0"/>
          </a:p>
        </p:txBody>
      </p:sp>
      <p:sp>
        <p:nvSpPr>
          <p:cNvPr id="11" name="Content Placeholder 10">
            <a:extLst>
              <a:ext uri="{FF2B5EF4-FFF2-40B4-BE49-F238E27FC236}">
                <a16:creationId xmlns:a16="http://schemas.microsoft.com/office/drawing/2014/main" id="{4D8D412D-DE04-42EB-9D79-A75FF5302E68}"/>
              </a:ext>
            </a:extLst>
          </p:cNvPr>
          <p:cNvSpPr>
            <a:spLocks noGrp="1"/>
          </p:cNvSpPr>
          <p:nvPr>
            <p:ph sz="quarter" idx="23"/>
          </p:nvPr>
        </p:nvSpPr>
        <p:spPr>
          <a:xfrm>
            <a:off x="2124075" y="981075"/>
            <a:ext cx="431800" cy="358775"/>
          </a:xfrm>
        </p:spPr>
        <p:txBody>
          <a:bodyPr/>
          <a:lstStyle/>
          <a:p>
            <a:pPr lvl="0"/>
            <a:endParaRPr lang="en-US" dirty="0"/>
          </a:p>
        </p:txBody>
      </p:sp>
    </p:spTree>
    <p:extLst>
      <p:ext uri="{BB962C8B-B14F-4D97-AF65-F5344CB8AC3E}">
        <p14:creationId xmlns:p14="http://schemas.microsoft.com/office/powerpoint/2010/main" val="368040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a:p>
        </p:txBody>
      </p:sp>
    </p:spTree>
    <p:extLst>
      <p:ext uri="{BB962C8B-B14F-4D97-AF65-F5344CB8AC3E}">
        <p14:creationId xmlns:p14="http://schemas.microsoft.com/office/powerpoint/2010/main" val="18010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a:p>
        </p:txBody>
      </p:sp>
    </p:spTree>
    <p:extLst>
      <p:ext uri="{BB962C8B-B14F-4D97-AF65-F5344CB8AC3E}">
        <p14:creationId xmlns:p14="http://schemas.microsoft.com/office/powerpoint/2010/main" val="129812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a:p>
        </p:txBody>
      </p:sp>
    </p:spTree>
    <p:extLst>
      <p:ext uri="{BB962C8B-B14F-4D97-AF65-F5344CB8AC3E}">
        <p14:creationId xmlns:p14="http://schemas.microsoft.com/office/powerpoint/2010/main" val="132405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111194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86" r:id="rId4"/>
    <p:sldLayoutId id="2147483687" r:id="rId5"/>
    <p:sldLayoutId id="2147483651" r:id="rId6"/>
    <p:sldLayoutId id="2147483652" r:id="rId7"/>
    <p:sldLayoutId id="2147483653" r:id="rId8"/>
    <p:sldLayoutId id="2147483654" r:id="rId9"/>
    <p:sldLayoutId id="2147483675" r:id="rId10"/>
    <p:sldLayoutId id="2147483674" r:id="rId11"/>
    <p:sldLayoutId id="2147483690" r:id="rId12"/>
    <p:sldLayoutId id="2147483673" r:id="rId13"/>
    <p:sldLayoutId id="2147483672" r:id="rId14"/>
    <p:sldLayoutId id="2147483655" r:id="rId15"/>
    <p:sldLayoutId id="2147483685" r:id="rId16"/>
    <p:sldLayoutId id="2147483684" r:id="rId17"/>
    <p:sldLayoutId id="2147483683" r:id="rId18"/>
    <p:sldLayoutId id="2147483682" r:id="rId19"/>
    <p:sldLayoutId id="2147483681" r:id="rId20"/>
    <p:sldLayoutId id="2147483680" r:id="rId21"/>
    <p:sldLayoutId id="2147483679" r:id="rId22"/>
    <p:sldLayoutId id="2147483678" r:id="rId23"/>
    <p:sldLayoutId id="2147483689" r:id="rId24"/>
    <p:sldLayoutId id="2147483677" r:id="rId25"/>
    <p:sldLayoutId id="2147483676" r:id="rId26"/>
    <p:sldLayoutId id="2147483656" r:id="rId27"/>
    <p:sldLayoutId id="2147483657" r:id="rId28"/>
    <p:sldLayoutId id="2147483658" r:id="rId29"/>
    <p:sldLayoutId id="2147483659" r:id="rId30"/>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
        <p:nvSpPr>
          <p:cNvPr id="9"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0"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Tree>
    <p:extLst>
      <p:ext uri="{BB962C8B-B14F-4D97-AF65-F5344CB8AC3E}">
        <p14:creationId xmlns:p14="http://schemas.microsoft.com/office/powerpoint/2010/main" val="3724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18.xml"/><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5.bin"/><Relationship Id="rId17" Type="http://schemas.openxmlformats.org/officeDocument/2006/relationships/image" Target="../media/image21.wmf"/><Relationship Id="rId25" Type="http://schemas.openxmlformats.org/officeDocument/2006/relationships/image" Target="../media/image25.wmf"/><Relationship Id="rId33" Type="http://schemas.openxmlformats.org/officeDocument/2006/relationships/image" Target="../media/image29.wmf"/><Relationship Id="rId2" Type="http://schemas.openxmlformats.org/officeDocument/2006/relationships/slideLayout" Target="../slideLayouts/slideLayout1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27.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wmf"/><Relationship Id="rId24" Type="http://schemas.openxmlformats.org/officeDocument/2006/relationships/oleObject" Target="../embeddings/oleObject11.bin"/><Relationship Id="rId32" Type="http://schemas.openxmlformats.org/officeDocument/2006/relationships/oleObject" Target="../embeddings/oleObject15.bin"/><Relationship Id="rId5" Type="http://schemas.openxmlformats.org/officeDocument/2006/relationships/image" Target="../media/image15.wmf"/><Relationship Id="rId15" Type="http://schemas.openxmlformats.org/officeDocument/2006/relationships/image" Target="../media/image20.wmf"/><Relationship Id="rId23" Type="http://schemas.openxmlformats.org/officeDocument/2006/relationships/image" Target="../media/image24.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22.wmf"/><Relationship Id="rId31" Type="http://schemas.openxmlformats.org/officeDocument/2006/relationships/image" Target="../media/image28.wmf"/><Relationship Id="rId4" Type="http://schemas.openxmlformats.org/officeDocument/2006/relationships/oleObject" Target="../embeddings/oleObject1.bin"/><Relationship Id="rId9" Type="http://schemas.openxmlformats.org/officeDocument/2006/relationships/image" Target="../media/image1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6.wmf"/><Relationship Id="rId30"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3.w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5.wmf"/><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32.xml"/><Relationship Id="rId7" Type="http://schemas.openxmlformats.org/officeDocument/2006/relationships/oleObject" Target="../embeddings/oleObject24.bin"/><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image" Target="../media/image26.png"/><Relationship Id="rId5" Type="http://schemas.openxmlformats.org/officeDocument/2006/relationships/image" Target="../media/image37.wmf"/><Relationship Id="rId10" Type="http://schemas.openxmlformats.org/officeDocument/2006/relationships/image" Target="../media/image39.wmf"/><Relationship Id="rId4" Type="http://schemas.openxmlformats.org/officeDocument/2006/relationships/oleObject" Target="../embeddings/oleObject23.bin"/><Relationship Id="rId9"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1.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40.w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3.wmf"/><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image" Target="../media/image42.w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36.xml"/><Relationship Id="rId7" Type="http://schemas.openxmlformats.org/officeDocument/2006/relationships/image" Target="../media/image45.wmf"/><Relationship Id="rId2" Type="http://schemas.openxmlformats.org/officeDocument/2006/relationships/slideLayout" Target="../slideLayouts/slideLayout19.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image" Target="../media/image44.wmf"/><Relationship Id="rId4" Type="http://schemas.openxmlformats.org/officeDocument/2006/relationships/oleObject" Target="../embeddings/oleObject30.bin"/><Relationship Id="rId9" Type="http://schemas.openxmlformats.org/officeDocument/2006/relationships/image" Target="../media/image4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8.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47.wmf"/><Relationship Id="rId4"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vmlDrawing" Target="../drawings/vmlDrawing11.vml"/><Relationship Id="rId5" Type="http://schemas.openxmlformats.org/officeDocument/2006/relationships/image" Target="../media/image49.w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0.xml"/><Relationship Id="rId7" Type="http://schemas.openxmlformats.org/officeDocument/2006/relationships/image" Target="../media/image51.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5.xml"/><Relationship Id="rId1" Type="http://schemas.openxmlformats.org/officeDocument/2006/relationships/vmlDrawing" Target="../drawings/vmlDrawing13.vml"/><Relationship Id="rId5" Type="http://schemas.openxmlformats.org/officeDocument/2006/relationships/image" Target="../media/image54.w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9.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42.xml"/><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45.bin"/><Relationship Id="rId17" Type="http://schemas.openxmlformats.org/officeDocument/2006/relationships/image" Target="../media/image61.wmf"/><Relationship Id="rId25" Type="http://schemas.openxmlformats.org/officeDocument/2006/relationships/image" Target="../media/image65.wmf"/><Relationship Id="rId2" Type="http://schemas.openxmlformats.org/officeDocument/2006/relationships/slideLayout" Target="../slideLayouts/slideLayout5.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14.vml"/><Relationship Id="rId6" Type="http://schemas.openxmlformats.org/officeDocument/2006/relationships/oleObject" Target="../embeddings/oleObject42.bin"/><Relationship Id="rId11" Type="http://schemas.openxmlformats.org/officeDocument/2006/relationships/image" Target="../media/image58.wmf"/><Relationship Id="rId24" Type="http://schemas.openxmlformats.org/officeDocument/2006/relationships/oleObject" Target="../embeddings/oleObject51.bin"/><Relationship Id="rId5" Type="http://schemas.openxmlformats.org/officeDocument/2006/relationships/image" Target="../media/image55.wmf"/><Relationship Id="rId15" Type="http://schemas.openxmlformats.org/officeDocument/2006/relationships/image" Target="../media/image60.wmf"/><Relationship Id="rId23" Type="http://schemas.openxmlformats.org/officeDocument/2006/relationships/image" Target="../media/image64.wmf"/><Relationship Id="rId10" Type="http://schemas.openxmlformats.org/officeDocument/2006/relationships/oleObject" Target="../embeddings/oleObject44.bin"/><Relationship Id="rId19" Type="http://schemas.openxmlformats.org/officeDocument/2006/relationships/image" Target="../media/image62.wmf"/><Relationship Id="rId4" Type="http://schemas.openxmlformats.org/officeDocument/2006/relationships/oleObject" Target="../embeddings/oleObject41.bin"/><Relationship Id="rId9" Type="http://schemas.openxmlformats.org/officeDocument/2006/relationships/image" Target="../media/image57.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66.wmf"/></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44.xml"/><Relationship Id="rId7" Type="http://schemas.openxmlformats.org/officeDocument/2006/relationships/image" Target="../media/image69.wmf"/><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54.bin"/><Relationship Id="rId5" Type="http://schemas.openxmlformats.org/officeDocument/2006/relationships/image" Target="../media/image68.wmf"/><Relationship Id="rId4" Type="http://schemas.openxmlformats.org/officeDocument/2006/relationships/oleObject" Target="../embeddings/oleObject53.bin"/><Relationship Id="rId9" Type="http://schemas.openxmlformats.org/officeDocument/2006/relationships/image" Target="../media/image70.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72.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57.bin"/><Relationship Id="rId5" Type="http://schemas.openxmlformats.org/officeDocument/2006/relationships/image" Target="../media/image71.wmf"/><Relationship Id="rId4" Type="http://schemas.openxmlformats.org/officeDocument/2006/relationships/oleObject" Target="../embeddings/oleObject5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74.wmf"/><Relationship Id="rId2" Type="http://schemas.openxmlformats.org/officeDocument/2006/relationships/slideLayout" Target="../slideLayouts/slideLayout19.xml"/><Relationship Id="rId1" Type="http://schemas.openxmlformats.org/officeDocument/2006/relationships/vmlDrawing" Target="../drawings/vmlDrawing17.vml"/><Relationship Id="rId6" Type="http://schemas.openxmlformats.org/officeDocument/2006/relationships/oleObject" Target="../embeddings/oleObject59.bin"/><Relationship Id="rId5" Type="http://schemas.openxmlformats.org/officeDocument/2006/relationships/image" Target="../media/image73.wmf"/><Relationship Id="rId4" Type="http://schemas.openxmlformats.org/officeDocument/2006/relationships/oleObject" Target="../embeddings/oleObject5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75.wmf"/><Relationship Id="rId4" Type="http://schemas.openxmlformats.org/officeDocument/2006/relationships/oleObject" Target="../embeddings/oleObject60.bin"/></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6531" y="1355725"/>
            <a:ext cx="3094112" cy="794519"/>
          </a:xfrm>
        </p:spPr>
        <p:txBody>
          <a:bodyPr/>
          <a:lstStyle/>
          <a:p>
            <a:r>
              <a:rPr lang="en-US" sz="4800" b="1" dirty="0">
                <a:ea typeface="ＭＳ Ｐゴシック" charset="0"/>
              </a:rPr>
              <a:t>Chapter 1</a:t>
            </a:r>
            <a:endParaRPr lang="en-GB" sz="4800" b="1" dirty="0"/>
          </a:p>
        </p:txBody>
      </p:sp>
      <p:sp>
        <p:nvSpPr>
          <p:cNvPr id="4" name="Content Placeholder 3"/>
          <p:cNvSpPr>
            <a:spLocks noGrp="1"/>
          </p:cNvSpPr>
          <p:nvPr>
            <p:ph sz="quarter" idx="13"/>
          </p:nvPr>
        </p:nvSpPr>
        <p:spPr>
          <a:xfrm>
            <a:off x="557440" y="2061344"/>
            <a:ext cx="2944433" cy="1583853"/>
          </a:xfrm>
        </p:spPr>
        <p:txBody>
          <a:bodyPr/>
          <a:lstStyle/>
          <a:p>
            <a:pPr marL="0" lvl="0" indent="0" algn="ctr" eaLnBrk="1" hangingPunct="1">
              <a:spcBef>
                <a:spcPct val="0"/>
              </a:spcBef>
              <a:buNone/>
              <a:defRPr/>
            </a:pPr>
            <a:r>
              <a:rPr lang="en-US" sz="4800" b="1" kern="1200" dirty="0">
                <a:solidFill>
                  <a:prstClr val="black"/>
                </a:solidFill>
                <a:latin typeface="+mj-lt"/>
                <a:ea typeface="ＭＳ Ｐゴシック" charset="0"/>
              </a:rPr>
              <a:t>Lecture Outline</a:t>
            </a:r>
          </a:p>
        </p:txBody>
      </p:sp>
      <p:sp>
        <p:nvSpPr>
          <p:cNvPr id="5" name="Content Placeholder 4"/>
          <p:cNvSpPr>
            <a:spLocks noGrp="1"/>
          </p:cNvSpPr>
          <p:nvPr>
            <p:ph sz="quarter" idx="14"/>
          </p:nvPr>
        </p:nvSpPr>
        <p:spPr>
          <a:xfrm>
            <a:off x="88900" y="4365353"/>
            <a:ext cx="3886200" cy="936104"/>
          </a:xfrm>
        </p:spPr>
        <p:txBody>
          <a:bodyPr/>
          <a:lstStyle/>
          <a:p>
            <a:pPr marL="0" lvl="0" indent="0" algn="ctr" eaLnBrk="1" hangingPunct="1">
              <a:spcBef>
                <a:spcPct val="0"/>
              </a:spcBef>
              <a:buNone/>
              <a:defRPr/>
            </a:pPr>
            <a:r>
              <a:rPr lang="en-US" altLang="en-US" sz="2000" b="1" kern="1200" dirty="0">
                <a:solidFill>
                  <a:prstClr val="black"/>
                </a:solidFill>
                <a:latin typeface="+mj-lt"/>
                <a:ea typeface="MS PGothic" charset="-128"/>
              </a:rPr>
              <a:t>Prepared by </a:t>
            </a:r>
            <a:br>
              <a:rPr lang="en-US" altLang="en-US" sz="2000" b="1" kern="1200" dirty="0">
                <a:solidFill>
                  <a:prstClr val="black"/>
                </a:solidFill>
                <a:latin typeface="+mj-lt"/>
                <a:ea typeface="MS PGothic" charset="-128"/>
              </a:rPr>
            </a:br>
            <a:r>
              <a:rPr lang="en-US" altLang="en-US" sz="2000" b="1" kern="1200" dirty="0">
                <a:solidFill>
                  <a:prstClr val="black"/>
                </a:solidFill>
                <a:latin typeface="+mj-lt"/>
                <a:ea typeface="MS PGothic" charset="-128"/>
              </a:rPr>
              <a:t>Harpreet Malhotra</a:t>
            </a:r>
          </a:p>
          <a:p>
            <a:pPr marL="0" lvl="0" indent="0" algn="ctr" eaLnBrk="1" hangingPunct="1">
              <a:spcBef>
                <a:spcPct val="0"/>
              </a:spcBef>
              <a:buNone/>
              <a:defRPr/>
            </a:pPr>
            <a:r>
              <a:rPr lang="en-US" altLang="en-US" sz="1600" b="1" i="1" kern="1200" dirty="0">
                <a:solidFill>
                  <a:prstClr val="black"/>
                </a:solidFill>
                <a:latin typeface="+mj-lt"/>
                <a:ea typeface="MS PGothic" charset="-128"/>
              </a:rPr>
              <a:t>Florida State College at Jacksonville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789126"/>
            <a:ext cx="4416276" cy="5368194"/>
          </a:xfrm>
          <a:prstGeom prst="rect">
            <a:avLst/>
          </a:prstGeom>
        </p:spPr>
      </p:pic>
      <p:pic>
        <p:nvPicPr>
          <p:cNvPr id="14"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1753" y="155513"/>
            <a:ext cx="6275447" cy="654710"/>
          </a:xfrm>
        </p:spPr>
        <p:txBody>
          <a:bodyPr/>
          <a:lstStyle/>
          <a:p>
            <a:r>
              <a:rPr lang="en-US" sz="3200" b="1" dirty="0">
                <a:solidFill>
                  <a:srgbClr val="000000"/>
                </a:solidFill>
                <a:ea typeface="ＭＳ Ｐゴシック"/>
                <a:cs typeface="+mj-cs"/>
              </a:rPr>
              <a:t>1.3 Classification of Matter (2)</a:t>
            </a:r>
            <a:endParaRPr lang="en-GB"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0"/>
              </p:nvPr>
            </p:nvSpPr>
            <p:spPr>
              <a:xfrm>
                <a:off x="464018" y="1046899"/>
                <a:ext cx="8428462" cy="2382101"/>
              </a:xfrm>
            </p:spPr>
            <p:txBody>
              <a:bodyPr/>
              <a:lstStyle/>
              <a:p>
                <a:pPr marL="0" lvl="0" indent="0" eaLnBrk="1" hangingPunct="1">
                  <a:spcBef>
                    <a:spcPct val="0"/>
                  </a:spcBef>
                  <a:spcAft>
                    <a:spcPts val="20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All matter can be classified as either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pure substance</a:t>
                </a:r>
                <a:br>
                  <a:rPr lang="en-US" altLang="en-US" sz="2400" b="1" kern="1200" dirty="0">
                    <a:solidFill>
                      <a:srgbClr val="3366FF"/>
                    </a:solidFill>
                    <a:latin typeface="Arial" panose="020B0604020202020204" pitchFamily="34" charset="0"/>
                    <a:ea typeface="MS PGothic" charset="-128"/>
                    <a:cs typeface="Arial" panose="020B0604020202020204" pitchFamily="34" charset="0"/>
                  </a:rPr>
                </a:br>
                <a:r>
                  <a:rPr lang="en-US" altLang="en-US" sz="2400" b="1" kern="1200" dirty="0">
                    <a:solidFill>
                      <a:srgbClr val="000000"/>
                    </a:solidFill>
                    <a:latin typeface="Arial" panose="020B0604020202020204" pitchFamily="34" charset="0"/>
                    <a:ea typeface="MS PGothic" charset="-128"/>
                    <a:cs typeface="Arial" panose="020B0604020202020204" pitchFamily="34" charset="0"/>
                  </a:rPr>
                  <a:t>or a</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mixture.</a:t>
                </a:r>
              </a:p>
              <a:p>
                <a:pPr eaLnBrk="1" hangingPunct="1">
                  <a:spcBef>
                    <a:spcPct val="0"/>
                  </a:spcBef>
                  <a:spcAft>
                    <a:spcPts val="2200"/>
                  </a:spcAft>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Pure Substances</a:t>
                </a:r>
                <a:endParaRPr lang="en-US" altLang="en-US" sz="1800" kern="1200" dirty="0">
                  <a:solidFill>
                    <a:prstClr val="black"/>
                  </a:solidFill>
                  <a:latin typeface="Arial" panose="020B0604020202020204" pitchFamily="34" charset="0"/>
                  <a:ea typeface="MS PGothic" charset="-128"/>
                  <a:cs typeface="Arial" panose="020B0604020202020204" pitchFamily="34" charset="0"/>
                </a:endParaRPr>
              </a:p>
              <a:p>
                <a:pPr marL="512763" lvl="0" indent="-149225" eaLnBrk="1" hangingPunct="1">
                  <a:spcBef>
                    <a:spcPct val="0"/>
                  </a:spcBef>
                  <a:buFont typeface="Arial" charset="0"/>
                  <a:buChar char="•"/>
                  <a:tabLst>
                    <a:tab pos="809625" algn="l"/>
                  </a:tabLst>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Table sugar</a:t>
                </a:r>
                <a14:m>
                  <m:oMath xmlns:m="http://schemas.openxmlformats.org/officeDocument/2006/math">
                    <m:r>
                      <a:rPr lang="en-US" altLang="en-US" sz="2400" b="1" i="1" kern="1200" dirty="0" smtClean="0">
                        <a:solidFill>
                          <a:prstClr val="black"/>
                        </a:solidFill>
                        <a:latin typeface="Cambria Math" panose="02040503050406030204" pitchFamily="18" charset="0"/>
                        <a:ea typeface="MS PGothic" charset="-128"/>
                      </a:rPr>
                      <m:t> </m:t>
                    </m:r>
                  </m:oMath>
                </a14:m>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12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11</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and water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are both </a:t>
                </a:r>
                <a:br>
                  <a:rPr lang="en-US" altLang="en-US" sz="2400" b="1" kern="1200" dirty="0">
                    <a:solidFill>
                      <a:prstClr val="black"/>
                    </a:solidFill>
                    <a:latin typeface="Arial" panose="020B0604020202020204" pitchFamily="34" charset="0"/>
                    <a:ea typeface="MS PGothic" charset="-128"/>
                    <a:cs typeface="Arial" panose="020B0604020202020204" pitchFamily="34" charset="0"/>
                  </a:rPr>
                </a:br>
                <a:r>
                  <a:rPr lang="en-US" altLang="en-US" sz="2400" b="1" kern="1200" dirty="0">
                    <a:solidFill>
                      <a:prstClr val="black"/>
                    </a:solidFill>
                    <a:latin typeface="Arial" panose="020B0604020202020204" pitchFamily="34" charset="0"/>
                    <a:ea typeface="MS PGothic" charset="-128"/>
                    <a:cs typeface="Arial" panose="020B0604020202020204" pitchFamily="34" charset="0"/>
                  </a:rPr>
                  <a:t>pure substances:</a:t>
                </a:r>
              </a:p>
            </p:txBody>
          </p:sp>
        </mc:Choice>
        <mc:Fallback xmlns="">
          <p:sp>
            <p:nvSpPr>
              <p:cNvPr id="2" name="Content Placeholder 1"/>
              <p:cNvSpPr>
                <a:spLocks noGrp="1" noRot="1" noChangeAspect="1" noMove="1" noResize="1" noEditPoints="1" noAdjustHandles="1" noChangeArrowheads="1" noChangeShapeType="1" noTextEdit="1"/>
              </p:cNvSpPr>
              <p:nvPr>
                <p:ph sz="quarter" idx="10"/>
              </p:nvPr>
            </p:nvSpPr>
            <p:spPr>
              <a:xfrm>
                <a:off x="464018" y="1046899"/>
                <a:ext cx="8428462" cy="2382101"/>
              </a:xfrm>
              <a:blipFill>
                <a:blip r:embed="rId3"/>
                <a:stretch>
                  <a:fillRect l="-1085" t="-1790" b="-8951"/>
                </a:stretch>
              </a:blipFill>
            </p:spPr>
            <p:txBody>
              <a:bodyPr/>
              <a:lstStyle/>
              <a:p>
                <a:r>
                  <a:rPr lang="en-US">
                    <a:noFill/>
                  </a:rPr>
                  <a:t> </a:t>
                </a:r>
              </a:p>
            </p:txBody>
          </p:sp>
        </mc:Fallback>
      </mc:AlternateContent>
      <p:pic>
        <p:nvPicPr>
          <p:cNvPr id="21510" name="Picture 10" descr="Molecular art view of pure table sugar and pure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727450"/>
            <a:ext cx="478948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4971" y="97062"/>
            <a:ext cx="6066813" cy="745120"/>
          </a:xfrm>
        </p:spPr>
        <p:txBody>
          <a:bodyPr/>
          <a:lstStyle/>
          <a:p>
            <a:r>
              <a:rPr lang="en-US" sz="3200" b="1" dirty="0">
                <a:solidFill>
                  <a:srgbClr val="000000"/>
                </a:solidFill>
                <a:ea typeface="ＭＳ Ｐゴシック"/>
                <a:cs typeface="+mj-cs"/>
              </a:rPr>
              <a:t>1.3 Classification of Matter (3)</a:t>
            </a:r>
            <a:endParaRPr lang="en-GB" dirty="0"/>
          </a:p>
        </p:txBody>
      </p:sp>
      <p:sp>
        <p:nvSpPr>
          <p:cNvPr id="5" name="Content Placeholder 4"/>
          <p:cNvSpPr>
            <a:spLocks noGrp="1"/>
          </p:cNvSpPr>
          <p:nvPr>
            <p:ph sz="quarter" idx="10"/>
          </p:nvPr>
        </p:nvSpPr>
        <p:spPr>
          <a:xfrm>
            <a:off x="463643" y="1040832"/>
            <a:ext cx="8136904" cy="5052464"/>
          </a:xfrm>
        </p:spPr>
        <p:txBody>
          <a:bodyPr/>
          <a:lstStyle/>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rPr>
              <a:t>All matter can be classified as either a </a:t>
            </a:r>
            <a:r>
              <a:rPr lang="en-US" altLang="en-US" sz="2400" b="1" kern="1200" dirty="0">
                <a:solidFill>
                  <a:srgbClr val="3366FF"/>
                </a:solidFill>
                <a:latin typeface="Arial" charset="0"/>
                <a:ea typeface="MS PGothic" charset="-128"/>
              </a:rPr>
              <a:t>pure substance</a:t>
            </a:r>
            <a:br>
              <a:rPr lang="en-US" altLang="en-US" sz="2400" b="1" kern="1200" dirty="0">
                <a:solidFill>
                  <a:srgbClr val="3366FF"/>
                </a:solidFill>
                <a:latin typeface="Arial" charset="0"/>
                <a:ea typeface="MS PGothic" charset="-128"/>
              </a:rPr>
            </a:br>
            <a:r>
              <a:rPr lang="en-US" altLang="en-US" sz="2400" b="1" kern="1200" dirty="0">
                <a:solidFill>
                  <a:srgbClr val="000000"/>
                </a:solidFill>
                <a:latin typeface="Arial" charset="0"/>
                <a:ea typeface="MS PGothic" charset="-128"/>
              </a:rPr>
              <a:t>or a</a:t>
            </a:r>
            <a:r>
              <a:rPr lang="en-US" altLang="en-US" sz="2400" b="1" kern="1200" dirty="0">
                <a:solidFill>
                  <a:srgbClr val="3366FF"/>
                </a:solidFill>
                <a:latin typeface="Arial" charset="0"/>
                <a:ea typeface="MS PGothic" charset="-128"/>
              </a:rPr>
              <a:t> mixture.</a:t>
            </a:r>
          </a:p>
          <a:p>
            <a:pPr eaLnBrk="1" hangingPunct="1">
              <a:spcBef>
                <a:spcPct val="0"/>
              </a:spcBef>
              <a:spcAft>
                <a:spcPts val="2400"/>
              </a:spcAft>
            </a:pPr>
            <a:r>
              <a:rPr lang="en-US" altLang="en-US" sz="2400" b="1" kern="1200" dirty="0">
                <a:solidFill>
                  <a:prstClr val="black"/>
                </a:solidFill>
                <a:latin typeface="Arial" charset="0"/>
                <a:ea typeface="MS PGothic" charset="-128"/>
              </a:rPr>
              <a:t>Mixtures</a:t>
            </a:r>
          </a:p>
          <a:p>
            <a:pPr marL="577850" indent="-228600" eaLnBrk="1" hangingPunct="1">
              <a:spcBef>
                <a:spcPct val="0"/>
              </a:spcBef>
              <a:spcAft>
                <a:spcPts val="3000"/>
              </a:spcAft>
              <a:buClr>
                <a:prstClr val="black"/>
              </a:buClr>
            </a:pPr>
            <a:r>
              <a:rPr lang="en-US" altLang="en-US" sz="2400" b="1" kern="1200" dirty="0">
                <a:solidFill>
                  <a:srgbClr val="3366FF"/>
                </a:solidFill>
                <a:latin typeface="Arial" charset="0"/>
                <a:ea typeface="MS PGothic" charset="-128"/>
              </a:rPr>
              <a:t>Mixtures</a:t>
            </a:r>
            <a:r>
              <a:rPr lang="en-US" altLang="en-US" sz="2400" b="1" kern="1200" dirty="0">
                <a:solidFill>
                  <a:prstClr val="black"/>
                </a:solidFill>
                <a:latin typeface="Arial" charset="0"/>
                <a:ea typeface="MS PGothic" charset="-128"/>
              </a:rPr>
              <a:t> are composed of </a:t>
            </a:r>
            <a:r>
              <a:rPr lang="en-US" altLang="en-US" sz="2400" b="1" kern="1200" dirty="0">
                <a:solidFill>
                  <a:srgbClr val="3366FF"/>
                </a:solidFill>
                <a:latin typeface="Arial" charset="0"/>
                <a:ea typeface="MS PGothic" charset="-128"/>
              </a:rPr>
              <a:t>more than one</a:t>
            </a:r>
            <a:br>
              <a:rPr lang="en-US" altLang="en-US" sz="2400" b="1" kern="1200" dirty="0">
                <a:solidFill>
                  <a:srgbClr val="3366FF"/>
                </a:solidFill>
                <a:latin typeface="Arial" charset="0"/>
                <a:ea typeface="MS PGothic" charset="-128"/>
              </a:rPr>
            </a:br>
            <a:r>
              <a:rPr lang="en-US" altLang="en-US" sz="2400" b="1" kern="1200" dirty="0">
                <a:solidFill>
                  <a:srgbClr val="3366FF"/>
                </a:solidFill>
                <a:latin typeface="Arial" charset="0"/>
                <a:ea typeface="MS PGothic" charset="-128"/>
              </a:rPr>
              <a:t>component</a:t>
            </a:r>
            <a:r>
              <a:rPr lang="en-US" altLang="en-US" sz="2400" b="1" kern="1200" dirty="0">
                <a:solidFill>
                  <a:prstClr val="black"/>
                </a:solidFill>
                <a:latin typeface="Arial" charset="0"/>
                <a:ea typeface="MS PGothic" charset="-128"/>
              </a:rPr>
              <a:t>.</a:t>
            </a:r>
          </a:p>
          <a:p>
            <a:pPr marL="577850" indent="-228600" eaLnBrk="1" hangingPunct="1">
              <a:spcBef>
                <a:spcPct val="0"/>
              </a:spcBef>
              <a:spcAft>
                <a:spcPts val="3200"/>
              </a:spcAft>
            </a:pPr>
            <a:r>
              <a:rPr lang="en-US" altLang="en-US" sz="2400" b="1" kern="1200" dirty="0">
                <a:solidFill>
                  <a:prstClr val="black"/>
                </a:solidFill>
                <a:latin typeface="Arial" charset="0"/>
                <a:ea typeface="MS PGothic" charset="-128"/>
              </a:rPr>
              <a:t>They can have </a:t>
            </a:r>
            <a:r>
              <a:rPr lang="en-US" altLang="en-US" sz="2400" b="1" kern="1200" dirty="0">
                <a:solidFill>
                  <a:srgbClr val="3366FF"/>
                </a:solidFill>
                <a:latin typeface="Arial" charset="0"/>
                <a:ea typeface="MS PGothic" charset="-128"/>
              </a:rPr>
              <a:t>varying composition </a:t>
            </a:r>
            <a:r>
              <a:rPr lang="en-US" altLang="en-US" sz="2400" b="1" kern="1200" dirty="0">
                <a:solidFill>
                  <a:prstClr val="black"/>
                </a:solidFill>
                <a:latin typeface="Arial" charset="0"/>
                <a:ea typeface="MS PGothic" charset="-128"/>
              </a:rPr>
              <a:t>(any</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combination of solid, liquid, and gas).</a:t>
            </a:r>
          </a:p>
          <a:p>
            <a:pPr marL="577850" indent="-228600" eaLnBrk="1" hangingPunct="1">
              <a:spcBef>
                <a:spcPct val="0"/>
              </a:spcBef>
            </a:pPr>
            <a:r>
              <a:rPr lang="en-US" altLang="en-US" sz="2400" b="1" kern="1200" dirty="0">
                <a:solidFill>
                  <a:prstClr val="black"/>
                </a:solidFill>
                <a:latin typeface="Arial" charset="0"/>
                <a:ea typeface="MS PGothic" charset="-128"/>
              </a:rPr>
              <a:t>Mixtures can be </a:t>
            </a:r>
            <a:r>
              <a:rPr lang="en-US" altLang="en-US" sz="2400" b="1" kern="1200" dirty="0">
                <a:solidFill>
                  <a:srgbClr val="3366FF"/>
                </a:solidFill>
                <a:latin typeface="Arial" charset="0"/>
                <a:ea typeface="MS PGothic" charset="-128"/>
              </a:rPr>
              <a:t>separated</a:t>
            </a:r>
            <a:r>
              <a:rPr lang="en-US" altLang="en-US" sz="2400" b="1" kern="1200" dirty="0">
                <a:solidFill>
                  <a:prstClr val="black"/>
                </a:solidFill>
                <a:latin typeface="Arial" charset="0"/>
                <a:ea typeface="MS PGothic" charset="-128"/>
              </a:rPr>
              <a:t> into their components</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by a </a:t>
            </a:r>
            <a:r>
              <a:rPr lang="en-US" altLang="en-US" sz="2400" b="1" kern="1200" dirty="0">
                <a:solidFill>
                  <a:srgbClr val="3366FF"/>
                </a:solidFill>
                <a:latin typeface="Arial" charset="0"/>
                <a:ea typeface="MS PGothic" charset="-128"/>
              </a:rPr>
              <a:t>physical process</a:t>
            </a:r>
            <a:r>
              <a:rPr lang="en-US" altLang="en-US" sz="2400" b="1" kern="1200" dirty="0">
                <a:solidFill>
                  <a:prstClr val="black"/>
                </a:solidFill>
                <a:latin typeface="Arial" charset="0"/>
                <a:ea typeface="MS PGothic" charset="-128"/>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5401" y="125569"/>
            <a:ext cx="6275447" cy="688107"/>
          </a:xfrm>
        </p:spPr>
        <p:txBody>
          <a:bodyPr/>
          <a:lstStyle/>
          <a:p>
            <a:r>
              <a:rPr lang="en-US" sz="3200" b="1" dirty="0">
                <a:solidFill>
                  <a:srgbClr val="000000"/>
                </a:solidFill>
                <a:ea typeface="ＭＳ Ｐゴシック"/>
                <a:cs typeface="+mj-cs"/>
              </a:rPr>
              <a:t>1.3 Classification of Matter (4)</a:t>
            </a:r>
            <a:endParaRPr lang="en-GB" dirty="0"/>
          </a:p>
        </p:txBody>
      </p:sp>
      <p:sp>
        <p:nvSpPr>
          <p:cNvPr id="2" name="Content Placeholder 1"/>
          <p:cNvSpPr>
            <a:spLocks noGrp="1"/>
          </p:cNvSpPr>
          <p:nvPr>
            <p:ph sz="quarter" idx="10"/>
          </p:nvPr>
        </p:nvSpPr>
        <p:spPr>
          <a:xfrm>
            <a:off x="464019" y="1048634"/>
            <a:ext cx="8065392" cy="2164342"/>
          </a:xfrm>
        </p:spPr>
        <p:txBody>
          <a:bodyPr/>
          <a:lstStyle/>
          <a:p>
            <a:pPr marL="0" lvl="0" indent="0" eaLnBrk="1" hangingPunct="1">
              <a:spcBef>
                <a:spcPct val="0"/>
              </a:spcBef>
              <a:spcAft>
                <a:spcPts val="2100"/>
              </a:spcAft>
              <a:buNone/>
            </a:pPr>
            <a:r>
              <a:rPr lang="en-US" altLang="en-US" sz="2400" b="1" kern="1200" dirty="0">
                <a:solidFill>
                  <a:prstClr val="black"/>
                </a:solidFill>
                <a:latin typeface="Arial" charset="0"/>
                <a:ea typeface="MS PGothic" charset="-128"/>
              </a:rPr>
              <a:t>All matter can be classified as either a </a:t>
            </a:r>
            <a:r>
              <a:rPr lang="en-US" altLang="en-US" sz="2400" b="1" kern="1200" dirty="0">
                <a:solidFill>
                  <a:srgbClr val="3366FF"/>
                </a:solidFill>
                <a:latin typeface="Arial" charset="0"/>
                <a:ea typeface="MS PGothic" charset="-128"/>
              </a:rPr>
              <a:t>pure substance</a:t>
            </a:r>
            <a:br>
              <a:rPr lang="en-US" altLang="en-US" sz="2400" b="1" kern="1200" dirty="0">
                <a:solidFill>
                  <a:srgbClr val="3366FF"/>
                </a:solidFill>
                <a:latin typeface="Arial" charset="0"/>
                <a:ea typeface="MS PGothic" charset="-128"/>
              </a:rPr>
            </a:br>
            <a:r>
              <a:rPr lang="en-US" altLang="en-US" sz="2400" b="1" kern="1200" dirty="0">
                <a:solidFill>
                  <a:srgbClr val="000000"/>
                </a:solidFill>
                <a:latin typeface="Arial" charset="0"/>
                <a:ea typeface="MS PGothic" charset="-128"/>
              </a:rPr>
              <a:t>or a</a:t>
            </a:r>
            <a:r>
              <a:rPr lang="en-US" altLang="en-US" sz="2400" b="1" kern="1200" dirty="0">
                <a:solidFill>
                  <a:srgbClr val="3366FF"/>
                </a:solidFill>
                <a:latin typeface="Arial" charset="0"/>
                <a:ea typeface="MS PGothic" charset="-128"/>
              </a:rPr>
              <a:t> mixture.</a:t>
            </a:r>
          </a:p>
          <a:p>
            <a:pPr eaLnBrk="1" hangingPunct="1">
              <a:spcBef>
                <a:spcPct val="0"/>
              </a:spcBef>
              <a:spcAft>
                <a:spcPts val="1500"/>
              </a:spcAft>
            </a:pPr>
            <a:r>
              <a:rPr lang="en-US" altLang="en-US" sz="2400" b="1" kern="1200" dirty="0">
                <a:solidFill>
                  <a:prstClr val="black"/>
                </a:solidFill>
                <a:latin typeface="Arial" charset="0"/>
                <a:ea typeface="MS PGothic" charset="-128"/>
              </a:rPr>
              <a:t>Mixtures</a:t>
            </a:r>
          </a:p>
          <a:p>
            <a:pPr marL="577850" indent="-228600" eaLnBrk="1" hangingPunct="1">
              <a:spcBef>
                <a:spcPct val="0"/>
              </a:spcBef>
            </a:pPr>
            <a:r>
              <a:rPr lang="en-US" altLang="en-US" sz="2400" b="1" kern="1200" dirty="0">
                <a:solidFill>
                  <a:prstClr val="black"/>
                </a:solidFill>
                <a:latin typeface="Arial" charset="0"/>
                <a:ea typeface="MS PGothic" charset="-128"/>
              </a:rPr>
              <a:t>Sugar dissolved in water is a mixture.</a:t>
            </a:r>
          </a:p>
        </p:txBody>
      </p:sp>
      <p:pic>
        <p:nvPicPr>
          <p:cNvPr id="25605" name="Picture 9" descr="Molecular art view of sugar dissolved in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3284538"/>
            <a:ext cx="27590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544" y="151940"/>
            <a:ext cx="6289071" cy="716047"/>
          </a:xfrm>
        </p:spPr>
        <p:txBody>
          <a:bodyPr/>
          <a:lstStyle/>
          <a:p>
            <a:r>
              <a:rPr lang="en-US" sz="3200" b="1" dirty="0">
                <a:solidFill>
                  <a:srgbClr val="000000"/>
                </a:solidFill>
                <a:ea typeface="ＭＳ Ｐゴシック"/>
                <a:cs typeface="+mj-cs"/>
              </a:rPr>
              <a:t>1.3 Classification of Matter (5)</a:t>
            </a:r>
            <a:r>
              <a:rPr lang="en-US" sz="3200" dirty="0">
                <a:solidFill>
                  <a:srgbClr val="000000"/>
                </a:solidFill>
                <a:ea typeface="ＭＳ Ｐゴシック"/>
                <a:cs typeface="+mj-cs"/>
              </a:rPr>
              <a:t> </a:t>
            </a:r>
            <a:endParaRPr lang="en-GB" dirty="0"/>
          </a:p>
        </p:txBody>
      </p:sp>
      <p:sp>
        <p:nvSpPr>
          <p:cNvPr id="2" name="Content Placeholder 1"/>
          <p:cNvSpPr>
            <a:spLocks noGrp="1"/>
          </p:cNvSpPr>
          <p:nvPr>
            <p:ph sz="quarter" idx="10"/>
          </p:nvPr>
        </p:nvSpPr>
        <p:spPr>
          <a:xfrm>
            <a:off x="665348" y="1057509"/>
            <a:ext cx="8136904" cy="1800200"/>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pure substance </a:t>
            </a:r>
            <a:r>
              <a:rPr lang="en-US" altLang="en-US" sz="2400" b="1" kern="1200" dirty="0">
                <a:solidFill>
                  <a:prstClr val="black"/>
                </a:solidFill>
                <a:latin typeface="Arial" charset="0"/>
                <a:ea typeface="MS PGothic" charset="-128"/>
              </a:rPr>
              <a:t>is classified as an </a:t>
            </a:r>
            <a:r>
              <a:rPr lang="en-US" altLang="en-US" sz="2400" b="1" kern="1200" dirty="0">
                <a:solidFill>
                  <a:srgbClr val="3366FF"/>
                </a:solidFill>
                <a:latin typeface="Arial" charset="0"/>
                <a:ea typeface="MS PGothic" charset="-128"/>
              </a:rPr>
              <a:t>element</a:t>
            </a:r>
            <a:r>
              <a:rPr lang="en-US" altLang="en-US" sz="2400" b="1" kern="1200" dirty="0">
                <a:solidFill>
                  <a:prstClr val="black"/>
                </a:solidFill>
                <a:latin typeface="Arial" charset="0"/>
                <a:ea typeface="MS PGothic" charset="-128"/>
              </a:rPr>
              <a:t> or a </a:t>
            </a:r>
            <a:br>
              <a:rPr lang="en-US" altLang="en-US" sz="2400" b="1" kern="1200" dirty="0">
                <a:solidFill>
                  <a:prstClr val="black"/>
                </a:solidFill>
                <a:latin typeface="Arial" charset="0"/>
                <a:ea typeface="MS PGothic" charset="-128"/>
              </a:rPr>
            </a:br>
            <a:r>
              <a:rPr lang="en-US" altLang="en-US" sz="2400" b="1" kern="1200" dirty="0">
                <a:solidFill>
                  <a:srgbClr val="3366FF"/>
                </a:solidFill>
                <a:latin typeface="Arial" charset="0"/>
                <a:ea typeface="MS PGothic" charset="-128"/>
              </a:rPr>
              <a:t>compound</a:t>
            </a:r>
            <a:r>
              <a:rPr lang="en-US" altLang="en-US" sz="2400" b="1" kern="1200" dirty="0">
                <a:solidFill>
                  <a:prstClr val="black"/>
                </a:solidFill>
                <a:latin typeface="Arial" charset="0"/>
                <a:ea typeface="MS PGothic" charset="-128"/>
              </a:rPr>
              <a:t>.</a:t>
            </a:r>
          </a:p>
          <a:p>
            <a:pPr eaLnBrk="1" hangingPunct="1">
              <a:spcBef>
                <a:spcPct val="0"/>
              </a:spcBef>
              <a:defRPr/>
            </a:pPr>
            <a:r>
              <a:rPr lang="en-US" sz="2400" b="1" kern="1200" dirty="0">
                <a:solidFill>
                  <a:prstClr val="black"/>
                </a:solidFill>
                <a:latin typeface="Arial" charset="0"/>
                <a:ea typeface="ＭＳ Ｐゴシック" charset="0"/>
              </a:rPr>
              <a:t>An</a:t>
            </a:r>
            <a:r>
              <a:rPr lang="en-US" sz="2400" b="1" kern="1200" dirty="0">
                <a:solidFill>
                  <a:srgbClr val="EFE1A2"/>
                </a:solidFill>
                <a:latin typeface="Arial" charset="0"/>
                <a:ea typeface="ＭＳ Ｐゴシック" charset="0"/>
              </a:rPr>
              <a:t> </a:t>
            </a:r>
            <a:r>
              <a:rPr lang="en-US" sz="2400" b="1" kern="1200" dirty="0">
                <a:solidFill>
                  <a:srgbClr val="3366FF"/>
                </a:solidFill>
                <a:latin typeface="Arial" charset="0"/>
                <a:ea typeface="ＭＳ Ｐゴシック" charset="0"/>
              </a:rPr>
              <a:t>element </a:t>
            </a:r>
            <a:r>
              <a:rPr lang="en-US" sz="2400" b="1" kern="1200" dirty="0">
                <a:solidFill>
                  <a:prstClr val="black"/>
                </a:solidFill>
                <a:latin typeface="Arial" charset="0"/>
                <a:ea typeface="ＭＳ Ｐゴシック" charset="0"/>
              </a:rPr>
              <a:t>is a pure substance that cannot be broken down by a chemical change.</a:t>
            </a:r>
          </a:p>
        </p:txBody>
      </p:sp>
      <p:pic>
        <p:nvPicPr>
          <p:cNvPr id="27655" name="Picture 2" descr="Molecular art view of aluminum and nitrogen elements"/>
          <p:cNvPicPr>
            <a:picLocks noChangeAspect="1"/>
          </p:cNvPicPr>
          <p:nvPr/>
        </p:nvPicPr>
        <p:blipFill rotWithShape="1">
          <a:blip r:embed="rId3">
            <a:extLst>
              <a:ext uri="{28A0092B-C50C-407E-A947-70E740481C1C}">
                <a14:useLocalDpi xmlns:a14="http://schemas.microsoft.com/office/drawing/2010/main" val="0"/>
              </a:ext>
            </a:extLst>
          </a:blip>
          <a:srcRect b="2355"/>
          <a:stretch/>
        </p:blipFill>
        <p:spPr bwMode="auto">
          <a:xfrm>
            <a:off x="2800350" y="2898775"/>
            <a:ext cx="3752850" cy="369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9"/>
          <p:cNvSpPr>
            <a:spLocks noGrp="1"/>
          </p:cNvSpPr>
          <p:nvPr>
            <p:ph sz="quarter" idx="11"/>
          </p:nvPr>
        </p:nvSpPr>
        <p:spPr>
          <a:xfrm>
            <a:off x="4064587" y="6571759"/>
            <a:ext cx="1235290" cy="153382"/>
          </a:xfrm>
        </p:spPr>
        <p:txBody>
          <a:bodyPr/>
          <a:lstStyle/>
          <a:p>
            <a:pPr marL="0" lvl="0" indent="0">
              <a:buNone/>
            </a:pPr>
            <a:r>
              <a:rPr lang="en-GB" sz="450" dirty="0"/>
              <a:t>a: ©Daniel C. Smith; b: ©Keith </a:t>
            </a:r>
            <a:r>
              <a:rPr lang="en-GB" sz="450" dirty="0" err="1"/>
              <a:t>Eng</a:t>
            </a:r>
            <a:r>
              <a:rPr lang="en-GB" sz="450" dirty="0"/>
              <a:t>, 2008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464" y="121965"/>
            <a:ext cx="6134920" cy="798870"/>
          </a:xfrm>
        </p:spPr>
        <p:txBody>
          <a:bodyPr/>
          <a:lstStyle/>
          <a:p>
            <a:r>
              <a:rPr lang="en-US" sz="3200" b="1" dirty="0">
                <a:solidFill>
                  <a:srgbClr val="000000"/>
                </a:solidFill>
                <a:ea typeface="ＭＳ Ｐゴシック"/>
                <a:cs typeface="+mj-cs"/>
              </a:rPr>
              <a:t>1.3 Classification of Matter (6)</a:t>
            </a:r>
            <a:r>
              <a:rPr lang="en-US" sz="3200" dirty="0">
                <a:solidFill>
                  <a:srgbClr val="000000"/>
                </a:solidFill>
                <a:ea typeface="ＭＳ Ｐゴシック"/>
                <a:cs typeface="+mj-cs"/>
              </a:rPr>
              <a:t> </a:t>
            </a:r>
            <a:endParaRPr lang="en-GB" dirty="0"/>
          </a:p>
        </p:txBody>
      </p:sp>
      <p:sp>
        <p:nvSpPr>
          <p:cNvPr id="2" name="Content Placeholder 1"/>
          <p:cNvSpPr>
            <a:spLocks noGrp="1"/>
          </p:cNvSpPr>
          <p:nvPr>
            <p:ph sz="quarter" idx="10"/>
          </p:nvPr>
        </p:nvSpPr>
        <p:spPr>
          <a:xfrm>
            <a:off x="678795" y="1049506"/>
            <a:ext cx="7920880" cy="1656184"/>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pure substance </a:t>
            </a:r>
            <a:r>
              <a:rPr lang="en-US" altLang="en-US" sz="2400" b="1" kern="1200" dirty="0">
                <a:solidFill>
                  <a:prstClr val="black"/>
                </a:solidFill>
                <a:latin typeface="Arial" charset="0"/>
                <a:ea typeface="MS PGothic" charset="-128"/>
              </a:rPr>
              <a:t>is classified as an </a:t>
            </a:r>
            <a:r>
              <a:rPr lang="en-US" altLang="en-US" sz="2400" b="1" kern="1200" dirty="0">
                <a:solidFill>
                  <a:srgbClr val="3366FF"/>
                </a:solidFill>
                <a:latin typeface="Arial" charset="0"/>
                <a:ea typeface="MS PGothic" charset="-128"/>
              </a:rPr>
              <a:t>element</a:t>
            </a:r>
            <a:r>
              <a:rPr lang="en-US" altLang="en-US" sz="2400" b="1" kern="1200" dirty="0">
                <a:solidFill>
                  <a:prstClr val="black"/>
                </a:solidFill>
                <a:latin typeface="Arial" charset="0"/>
                <a:ea typeface="MS PGothic" charset="-128"/>
              </a:rPr>
              <a:t> or a </a:t>
            </a:r>
            <a:br>
              <a:rPr lang="en-US" altLang="en-US" sz="2400" b="1" kern="1200" dirty="0">
                <a:solidFill>
                  <a:prstClr val="black"/>
                </a:solidFill>
                <a:latin typeface="Arial" charset="0"/>
                <a:ea typeface="MS PGothic" charset="-128"/>
              </a:rPr>
            </a:br>
            <a:r>
              <a:rPr lang="en-US" altLang="en-US" sz="2400" b="1" kern="1200" dirty="0">
                <a:solidFill>
                  <a:srgbClr val="3366FF"/>
                </a:solidFill>
                <a:latin typeface="Arial" charset="0"/>
                <a:ea typeface="MS PGothic" charset="-128"/>
              </a:rPr>
              <a:t>compound</a:t>
            </a:r>
            <a:r>
              <a:rPr lang="en-US" altLang="en-US" sz="2400" b="1" kern="1200" dirty="0">
                <a:solidFill>
                  <a:prstClr val="black"/>
                </a:solidFill>
                <a:latin typeface="Arial" charset="0"/>
                <a:ea typeface="MS PGothic" charset="-128"/>
              </a:rPr>
              <a:t>.</a:t>
            </a:r>
          </a:p>
          <a:p>
            <a:pPr eaLnBrk="1" hangingPunct="1">
              <a:spcBef>
                <a:spcPct val="0"/>
              </a:spcBef>
              <a:defRPr/>
            </a:pPr>
            <a:r>
              <a:rPr lang="en-US" altLang="en-US" sz="2400" b="1" kern="1200" dirty="0">
                <a:solidFill>
                  <a:prstClr val="black"/>
                </a:solidFill>
                <a:latin typeface="Arial" charset="0"/>
                <a:ea typeface="MS PGothic" charset="-128"/>
              </a:rPr>
              <a:t>A</a:t>
            </a:r>
            <a:r>
              <a:rPr lang="en-US" altLang="en-US" sz="2400" b="1" kern="1200" dirty="0">
                <a:solidFill>
                  <a:srgbClr val="EFE1A2"/>
                </a:solidFill>
                <a:latin typeface="Arial" charset="0"/>
                <a:ea typeface="MS PGothic" charset="-128"/>
              </a:rPr>
              <a:t> </a:t>
            </a:r>
            <a:r>
              <a:rPr lang="en-US" altLang="en-US" sz="2400" b="1" kern="1200" dirty="0">
                <a:solidFill>
                  <a:srgbClr val="3366FF"/>
                </a:solidFill>
                <a:latin typeface="Arial" charset="0"/>
                <a:ea typeface="MS PGothic" charset="-128"/>
              </a:rPr>
              <a:t>compound </a:t>
            </a:r>
            <a:r>
              <a:rPr lang="en-US" altLang="en-US" sz="2400" b="1" kern="1200" dirty="0">
                <a:solidFill>
                  <a:prstClr val="black"/>
                </a:solidFill>
                <a:latin typeface="Arial" charset="0"/>
                <a:ea typeface="MS PGothic" charset="-128"/>
              </a:rPr>
              <a:t>is a pure substance formed by chemically joining two or more elements.</a:t>
            </a:r>
          </a:p>
        </p:txBody>
      </p:sp>
      <p:pic>
        <p:nvPicPr>
          <p:cNvPr id="6" name="Picture 1" descr="Molecular art view of water and sodium chloride compounds">
            <a:extLst>
              <a:ext uri="{FF2B5EF4-FFF2-40B4-BE49-F238E27FC236}">
                <a16:creationId xmlns:a16="http://schemas.microsoft.com/office/drawing/2014/main" id="{051E6AD7-6D67-42DA-8F80-4D623F64DC34}"/>
              </a:ext>
            </a:extLst>
          </p:cNvPr>
          <p:cNvPicPr>
            <a:picLocks noChangeAspect="1"/>
          </p:cNvPicPr>
          <p:nvPr/>
        </p:nvPicPr>
        <p:blipFill rotWithShape="1">
          <a:blip r:embed="rId3">
            <a:extLst>
              <a:ext uri="{28A0092B-C50C-407E-A947-70E740481C1C}">
                <a14:useLocalDpi xmlns:a14="http://schemas.microsoft.com/office/drawing/2010/main" val="0"/>
              </a:ext>
            </a:extLst>
          </a:blip>
          <a:srcRect b="1705"/>
          <a:stretch/>
        </p:blipFill>
        <p:spPr bwMode="auto">
          <a:xfrm>
            <a:off x="2362994" y="2835105"/>
            <a:ext cx="39624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1"/>
          </p:nvPr>
        </p:nvSpPr>
        <p:spPr>
          <a:xfrm>
            <a:off x="3547537" y="6674612"/>
            <a:ext cx="2065360" cy="159434"/>
          </a:xfrm>
        </p:spPr>
        <p:txBody>
          <a:bodyPr/>
          <a:lstStyle/>
          <a:p>
            <a:pPr marL="0" indent="0">
              <a:buNone/>
            </a:pPr>
            <a:r>
              <a:rPr lang="en-US" sz="440" dirty="0"/>
              <a:t>c: ©McGraw-Hill Education/Jill </a:t>
            </a:r>
            <a:r>
              <a:rPr lang="en-US" sz="440" dirty="0" err="1"/>
              <a:t>Braaten</a:t>
            </a:r>
            <a:r>
              <a:rPr lang="en-US" sz="440" dirty="0"/>
              <a:t>, photographer; d: ©Daniel C. Smith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18" y="122276"/>
            <a:ext cx="6015813" cy="775375"/>
          </a:xfrm>
        </p:spPr>
        <p:txBody>
          <a:bodyPr/>
          <a:lstStyle/>
          <a:p>
            <a:r>
              <a:rPr lang="en-US" sz="3200" b="1" dirty="0">
                <a:solidFill>
                  <a:srgbClr val="000000"/>
                </a:solidFill>
                <a:ea typeface="ＭＳ Ｐゴシック"/>
                <a:cs typeface="+mj-cs"/>
              </a:rPr>
              <a:t>1.3 Classification of Matter (7)</a:t>
            </a:r>
            <a:r>
              <a:rPr lang="en-US" sz="3200" dirty="0">
                <a:solidFill>
                  <a:srgbClr val="000000"/>
                </a:solidFill>
                <a:ea typeface="ＭＳ Ｐゴシック"/>
                <a:cs typeface="+mj-cs"/>
              </a:rPr>
              <a:t> </a:t>
            </a:r>
            <a:endParaRPr lang="en-GB" dirty="0"/>
          </a:p>
        </p:txBody>
      </p:sp>
      <p:pic>
        <p:nvPicPr>
          <p:cNvPr id="31749" name="Picture 1" descr="Flowchart to illustrate classification of matter: Matter can be classified as either a pure substance or a mixture. A pure substance cannot be broken down to other pure substances by any physical change. A pure substance is classified as either an element or a compound. An element is a pure substance that cannot be broken down into simpler substances by a chemical reaction. A compound is a pure substance formed by chemically combining (joining together) two or more elemen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628775"/>
            <a:ext cx="58642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6668" y="219452"/>
            <a:ext cx="4269835" cy="581022"/>
          </a:xfrm>
        </p:spPr>
        <p:txBody>
          <a:bodyPr/>
          <a:lstStyle/>
          <a:p>
            <a:r>
              <a:rPr lang="en-US" sz="3200" b="1" dirty="0">
                <a:solidFill>
                  <a:srgbClr val="000000"/>
                </a:solidFill>
                <a:ea typeface="ＭＳ Ｐゴシック"/>
                <a:cs typeface="+mj-cs"/>
              </a:rPr>
              <a:t>1.4 Measurement (1)</a:t>
            </a:r>
            <a:r>
              <a:rPr lang="en-US" sz="3200" dirty="0">
                <a:solidFill>
                  <a:srgbClr val="000000"/>
                </a:solidFill>
                <a:ea typeface="ＭＳ Ｐゴシック"/>
                <a:cs typeface="+mj-cs"/>
              </a:rPr>
              <a:t> </a:t>
            </a:r>
            <a:endParaRPr lang="en-GB" dirty="0"/>
          </a:p>
        </p:txBody>
      </p:sp>
      <p:sp>
        <p:nvSpPr>
          <p:cNvPr id="4" name="Content Placeholder 3"/>
          <p:cNvSpPr>
            <a:spLocks noGrp="1"/>
          </p:cNvSpPr>
          <p:nvPr>
            <p:ph sz="quarter" idx="10"/>
          </p:nvPr>
        </p:nvSpPr>
        <p:spPr>
          <a:xfrm>
            <a:off x="753034" y="1268323"/>
            <a:ext cx="8075240" cy="1584613"/>
          </a:xfrm>
        </p:spPr>
        <p:txBody>
          <a:bodyPr/>
          <a:lstStyle/>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rPr>
              <a:t>Every measurement is composed of a </a:t>
            </a:r>
            <a:r>
              <a:rPr lang="en-US" altLang="en-US" sz="2400" b="1" kern="1200" dirty="0">
                <a:solidFill>
                  <a:srgbClr val="3366FF"/>
                </a:solidFill>
                <a:latin typeface="Arial" charset="0"/>
                <a:ea typeface="MS PGothic" charset="-128"/>
              </a:rPr>
              <a:t>number</a:t>
            </a:r>
            <a:r>
              <a:rPr lang="en-US" altLang="en-US" sz="2400" b="1" kern="1200" dirty="0">
                <a:solidFill>
                  <a:prstClr val="black"/>
                </a:solidFill>
                <a:latin typeface="Arial" charset="0"/>
                <a:ea typeface="MS PGothic" charset="-128"/>
              </a:rPr>
              <a:t>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and a </a:t>
            </a:r>
            <a:r>
              <a:rPr lang="en-US" altLang="en-US" sz="2400" b="1" kern="1200" dirty="0">
                <a:solidFill>
                  <a:srgbClr val="3366FF"/>
                </a:solidFill>
                <a:latin typeface="Arial" charset="0"/>
                <a:ea typeface="MS PGothic" charset="-128"/>
              </a:rPr>
              <a:t>unit</a:t>
            </a:r>
            <a:r>
              <a:rPr lang="en-US" altLang="en-US" sz="2400" b="1" kern="1200" dirty="0">
                <a:solidFill>
                  <a:prstClr val="black"/>
                </a:solidFill>
                <a:latin typeface="Arial" charset="0"/>
                <a:ea typeface="MS PGothic" charset="-128"/>
              </a:rPr>
              <a:t>.</a:t>
            </a:r>
          </a:p>
          <a:p>
            <a:pPr marL="0" lvl="0" indent="0" eaLnBrk="1" hangingPunct="1">
              <a:spcBef>
                <a:spcPct val="0"/>
              </a:spcBef>
              <a:spcAft>
                <a:spcPts val="1500"/>
              </a:spcAft>
              <a:buNone/>
              <a:defRPr/>
            </a:pPr>
            <a:r>
              <a:rPr lang="en-US" sz="2400" b="1" kern="1200" dirty="0">
                <a:solidFill>
                  <a:prstClr val="black"/>
                </a:solidFill>
                <a:latin typeface="Arial" charset="0"/>
                <a:ea typeface="ＭＳ Ｐゴシック" charset="0"/>
              </a:rPr>
              <a:t>The number is </a:t>
            </a:r>
            <a:r>
              <a:rPr lang="en-US" sz="2400" b="1" kern="1200" dirty="0">
                <a:solidFill>
                  <a:srgbClr val="3366FF"/>
                </a:solidFill>
                <a:latin typeface="Arial" charset="0"/>
                <a:ea typeface="ＭＳ Ｐゴシック" charset="0"/>
              </a:rPr>
              <a:t>meaningless</a:t>
            </a:r>
            <a:r>
              <a:rPr lang="en-US" sz="2400" b="1" kern="1200" dirty="0">
                <a:solidFill>
                  <a:prstClr val="black"/>
                </a:solidFill>
                <a:latin typeface="Arial" charset="0"/>
                <a:ea typeface="ＭＳ Ｐゴシック" charset="0"/>
              </a:rPr>
              <a:t> without the unit.</a:t>
            </a:r>
          </a:p>
        </p:txBody>
      </p:sp>
      <p:sp>
        <p:nvSpPr>
          <p:cNvPr id="5" name="Content Placeholder 4"/>
          <p:cNvSpPr>
            <a:spLocks noGrp="1"/>
          </p:cNvSpPr>
          <p:nvPr>
            <p:ph sz="quarter" idx="11"/>
          </p:nvPr>
        </p:nvSpPr>
        <p:spPr>
          <a:xfrm>
            <a:off x="730838" y="3167327"/>
            <a:ext cx="8097435" cy="2637937"/>
          </a:xfrm>
        </p:spPr>
        <p:txBody>
          <a:bodyPr/>
          <a:lstStyle/>
          <a:p>
            <a:pPr marL="0" lvl="0" indent="600075">
              <a:spcAft>
                <a:spcPts val="3000"/>
              </a:spcAft>
              <a:buNone/>
            </a:pPr>
            <a:r>
              <a:rPr lang="en-US" altLang="en-US" sz="2400" b="1" i="0" kern="1200" dirty="0">
                <a:solidFill>
                  <a:prstClr val="black"/>
                </a:solidFill>
                <a:latin typeface="+mj-lt"/>
                <a:ea typeface="MS PGothic" charset="-128"/>
              </a:rPr>
              <a:t>Examples:</a:t>
            </a:r>
            <a:endParaRPr lang="en-US" altLang="en-US" sz="2400" b="1" kern="1200" dirty="0">
              <a:solidFill>
                <a:prstClr val="black"/>
              </a:solidFill>
              <a:latin typeface="+mj-lt"/>
              <a:ea typeface="MS PGothic" charset="-128"/>
            </a:endParaRPr>
          </a:p>
          <a:p>
            <a:pPr marL="0" indent="0">
              <a:spcAft>
                <a:spcPts val="2800"/>
              </a:spcAft>
              <a:buNone/>
            </a:pPr>
            <a:r>
              <a:rPr lang="en-US" sz="2400" b="1" i="0" dirty="0">
                <a:ea typeface="Cambria Math" panose="02040503050406030204" pitchFamily="18" charset="0"/>
              </a:rPr>
              <a:t>proper aspirin dosage = 325 (milligrams or pounds?)</a:t>
            </a:r>
            <a:endParaRPr lang="en-US" sz="2400" b="1" dirty="0">
              <a:ea typeface="Cambria Math" panose="02040503050406030204" pitchFamily="18" charset="0"/>
            </a:endParaRPr>
          </a:p>
          <a:p>
            <a:pPr marL="0" indent="0">
              <a:spcAft>
                <a:spcPts val="3400"/>
              </a:spcAft>
              <a:buNone/>
              <a:tabLst>
                <a:tab pos="52388" algn="l"/>
              </a:tabLst>
            </a:pPr>
            <a:r>
              <a:rPr lang="en-US" sz="2400" b="1" dirty="0">
                <a:ea typeface="ＭＳ Ｐゴシック" charset="0"/>
              </a:rPr>
              <a:t>a fast time for the 100-meter </a:t>
            </a:r>
            <a:r>
              <a:rPr lang="en-US" sz="2400" b="1" i="0" dirty="0">
                <a:ea typeface="ＭＳ Ｐゴシック" charset="0"/>
              </a:rPr>
              <a:t>dash = 10.00 </a:t>
            </a:r>
            <a:r>
              <a:rPr lang="en-US" sz="2400" b="1" dirty="0">
                <a:ea typeface="ＭＳ Ｐゴシック" charset="0"/>
              </a:rPr>
              <a:t>(seconds</a:t>
            </a:r>
            <a:br>
              <a:rPr lang="en-US" sz="2400" b="1" dirty="0">
                <a:ea typeface="ＭＳ Ｐゴシック" charset="0"/>
              </a:rPr>
            </a:br>
            <a:r>
              <a:rPr lang="en-US" sz="2400" b="1" dirty="0">
                <a:ea typeface="ＭＳ Ｐゴシック" charset="0"/>
              </a:rPr>
              <a:t>or days?)</a:t>
            </a:r>
            <a:endParaRPr lang="en-US" sz="2400" b="1" dirty="0">
              <a:ea typeface="Cambria Math"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9612" y="225177"/>
            <a:ext cx="4195948" cy="569573"/>
          </a:xfrm>
        </p:spPr>
        <p:txBody>
          <a:bodyPr/>
          <a:lstStyle/>
          <a:p>
            <a:r>
              <a:rPr lang="en-US" sz="3200" b="1" dirty="0">
                <a:solidFill>
                  <a:srgbClr val="000000"/>
                </a:solidFill>
                <a:ea typeface="ＭＳ Ｐゴシック"/>
                <a:cs typeface="+mj-cs"/>
              </a:rPr>
              <a:t>1.4 Measurement (2)</a:t>
            </a:r>
            <a:r>
              <a:rPr lang="en-US" sz="3200" dirty="0">
                <a:solidFill>
                  <a:srgbClr val="000000"/>
                </a:solidFill>
                <a:ea typeface="ＭＳ Ｐゴシック"/>
                <a:cs typeface="+mj-cs"/>
              </a:rPr>
              <a:t> </a:t>
            </a:r>
            <a:endParaRPr lang="en-GB" dirty="0"/>
          </a:p>
        </p:txBody>
      </p:sp>
      <p:sp>
        <p:nvSpPr>
          <p:cNvPr id="6" name="Content Placeholder 13"/>
          <p:cNvSpPr>
            <a:spLocks noGrp="1"/>
          </p:cNvSpPr>
          <p:nvPr>
            <p:ph sz="quarter" idx="13"/>
          </p:nvPr>
        </p:nvSpPr>
        <p:spPr>
          <a:xfrm>
            <a:off x="2614337" y="702752"/>
            <a:ext cx="3888432" cy="505090"/>
          </a:xfrm>
        </p:spPr>
        <p:txBody>
          <a:bodyPr/>
          <a:lstStyle/>
          <a:p>
            <a:pPr marL="514350" lvl="0" indent="-514350">
              <a:buFont typeface="+mj-lt"/>
              <a:buAutoNum type="alphaUcPeriod"/>
            </a:pPr>
            <a:r>
              <a:rPr lang="en-US" sz="2800" b="1" dirty="0">
                <a:solidFill>
                  <a:srgbClr val="000000"/>
                </a:solidFill>
                <a:ea typeface="ＭＳ Ｐゴシック"/>
                <a:cs typeface="+mj-cs"/>
              </a:rPr>
              <a:t>The Metric System</a:t>
            </a:r>
            <a:endParaRPr lang="en-GB" dirty="0"/>
          </a:p>
        </p:txBody>
      </p:sp>
      <p:sp>
        <p:nvSpPr>
          <p:cNvPr id="3" name="Content Placeholder 2"/>
          <p:cNvSpPr>
            <a:spLocks noGrp="1"/>
          </p:cNvSpPr>
          <p:nvPr>
            <p:ph sz="quarter" idx="11"/>
          </p:nvPr>
        </p:nvSpPr>
        <p:spPr>
          <a:xfrm>
            <a:off x="920841" y="1630861"/>
            <a:ext cx="7776864" cy="933009"/>
          </a:xfrm>
        </p:spPr>
        <p:txBody>
          <a:bodyPr/>
          <a:lstStyle/>
          <a:p>
            <a:pPr marL="0" lvl="0" indent="0" eaLnBrk="1" hangingPunct="1">
              <a:spcBef>
                <a:spcPct val="0"/>
              </a:spcBef>
              <a:buNone/>
              <a:defRPr/>
            </a:pPr>
            <a:r>
              <a:rPr lang="en-US" altLang="en-US" sz="2400" b="1" kern="1200" dirty="0">
                <a:solidFill>
                  <a:prstClr val="black"/>
                </a:solidFill>
                <a:latin typeface="Arial" charset="0"/>
                <a:ea typeface="MS PGothic" charset="-128"/>
              </a:rPr>
              <a:t>Each type of measurement has a </a:t>
            </a:r>
            <a:r>
              <a:rPr lang="en-US" altLang="en-US" sz="2400" b="1" kern="1200" dirty="0">
                <a:solidFill>
                  <a:srgbClr val="3366FF"/>
                </a:solidFill>
                <a:latin typeface="Arial" charset="0"/>
                <a:ea typeface="MS PGothic" charset="-128"/>
              </a:rPr>
              <a:t>base</a:t>
            </a:r>
            <a:r>
              <a:rPr lang="en-US" altLang="en-US" sz="2400" b="1" kern="1200" dirty="0">
                <a:solidFill>
                  <a:srgbClr val="3333FF"/>
                </a:solidFill>
                <a:latin typeface="Arial" charset="0"/>
                <a:ea typeface="MS PGothic" charset="-128"/>
              </a:rPr>
              <a:t> </a:t>
            </a:r>
            <a:r>
              <a:rPr lang="en-US" altLang="en-US" sz="2400" b="1" kern="1200" dirty="0">
                <a:solidFill>
                  <a:srgbClr val="3366FF"/>
                </a:solidFill>
                <a:latin typeface="Arial" charset="0"/>
                <a:ea typeface="MS PGothic" charset="-128"/>
              </a:rPr>
              <a:t>unit</a:t>
            </a:r>
            <a:r>
              <a:rPr lang="en-US" altLang="en-US" sz="2400" b="1" kern="1200" dirty="0">
                <a:solidFill>
                  <a:prstClr val="black"/>
                </a:solidFill>
                <a:latin typeface="Arial" charset="0"/>
                <a:ea typeface="MS PGothic" charset="-128"/>
              </a:rPr>
              <a:t> in the</a:t>
            </a:r>
            <a:br>
              <a:rPr lang="en-US" altLang="en-US" sz="2400" b="1" kern="1200" dirty="0">
                <a:solidFill>
                  <a:prstClr val="black"/>
                </a:solidFill>
                <a:latin typeface="Arial" charset="0"/>
                <a:ea typeface="MS PGothic" charset="-128"/>
              </a:rPr>
            </a:br>
            <a:r>
              <a:rPr lang="en-US" altLang="en-US" sz="2400" b="1" kern="1200" dirty="0">
                <a:solidFill>
                  <a:srgbClr val="3366FF"/>
                </a:solidFill>
                <a:latin typeface="Arial" charset="0"/>
                <a:ea typeface="MS PGothic" charset="-128"/>
              </a:rPr>
              <a:t>metric system.</a:t>
            </a:r>
            <a:r>
              <a:rPr lang="en-US" altLang="en-US" sz="2400" b="1" kern="1200" dirty="0">
                <a:solidFill>
                  <a:srgbClr val="EFE1A2"/>
                </a:solidFill>
                <a:latin typeface="Arial" charset="0"/>
                <a:ea typeface="MS PGothic" charset="-128"/>
              </a:rPr>
              <a:t>.</a:t>
            </a:r>
          </a:p>
        </p:txBody>
      </p:sp>
      <p:sp>
        <p:nvSpPr>
          <p:cNvPr id="2" name="Content Placeholder 1"/>
          <p:cNvSpPr>
            <a:spLocks noGrp="1"/>
          </p:cNvSpPr>
          <p:nvPr>
            <p:ph sz="quarter" idx="10"/>
          </p:nvPr>
        </p:nvSpPr>
        <p:spPr>
          <a:xfrm>
            <a:off x="2457953" y="3140968"/>
            <a:ext cx="4130271" cy="811589"/>
          </a:xfrm>
        </p:spPr>
        <p:txBody>
          <a:bodyPr/>
          <a:lstStyle/>
          <a:p>
            <a:pPr marL="1314450" indent="-1314450">
              <a:buNone/>
            </a:pPr>
            <a:r>
              <a:rPr lang="en-US" sz="2300" b="1" dirty="0"/>
              <a:t>Table 1.1 The Basic Metric Units</a:t>
            </a:r>
            <a:endParaRPr lang="en-GB" sz="2300" b="1" dirty="0"/>
          </a:p>
        </p:txBody>
      </p:sp>
      <p:graphicFrame>
        <p:nvGraphicFramePr>
          <p:cNvPr id="5" name="Table Placeholder 4"/>
          <p:cNvGraphicFramePr>
            <a:graphicFrameLocks noGrp="1"/>
          </p:cNvGraphicFramePr>
          <p:nvPr>
            <p:ph type="tbl" sz="quarter" idx="12"/>
            <p:extLst>
              <p:ext uri="{D42A27DB-BD31-4B8C-83A1-F6EECF244321}">
                <p14:modId xmlns:p14="http://schemas.microsoft.com/office/powerpoint/2010/main" val="1539751975"/>
              </p:ext>
            </p:extLst>
          </p:nvPr>
        </p:nvGraphicFramePr>
        <p:xfrm>
          <a:off x="2555777" y="3952558"/>
          <a:ext cx="4032447" cy="2428769"/>
        </p:xfrm>
        <a:graphic>
          <a:graphicData uri="http://schemas.openxmlformats.org/drawingml/2006/table">
            <a:tbl>
              <a:tblPr firstRow="1" bandRow="1">
                <a:tableStyleId>{5940675A-B579-460E-94D1-54222C63F5DA}</a:tableStyleId>
              </a:tblPr>
              <a:tblGrid>
                <a:gridCol w="1344149">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344149">
                  <a:extLst>
                    <a:ext uri="{9D8B030D-6E8A-4147-A177-3AD203B41FA5}">
                      <a16:colId xmlns:a16="http://schemas.microsoft.com/office/drawing/2014/main" val="20002"/>
                    </a:ext>
                  </a:extLst>
                </a:gridCol>
              </a:tblGrid>
              <a:tr h="732117">
                <a:tc>
                  <a:txBody>
                    <a:bodyPr/>
                    <a:lstStyle/>
                    <a:p>
                      <a:pPr algn="l"/>
                      <a:r>
                        <a:rPr lang="en-US" b="1" dirty="0"/>
                        <a:t>Quantity</a:t>
                      </a:r>
                      <a:endParaRPr lang="en-GB" b="1" dirty="0"/>
                    </a:p>
                  </a:txBody>
                  <a:tcPr anchor="b"/>
                </a:tc>
                <a:tc>
                  <a:txBody>
                    <a:bodyPr/>
                    <a:lstStyle/>
                    <a:p>
                      <a:pPr algn="ctr"/>
                      <a:r>
                        <a:rPr lang="en-US" b="1" dirty="0"/>
                        <a:t>Metric Base Unit</a:t>
                      </a:r>
                      <a:endParaRPr lang="en-GB" b="1" dirty="0"/>
                    </a:p>
                  </a:txBody>
                  <a:tcPr anchor="b"/>
                </a:tc>
                <a:tc>
                  <a:txBody>
                    <a:bodyPr/>
                    <a:lstStyle/>
                    <a:p>
                      <a:pPr algn="ctr"/>
                      <a:r>
                        <a:rPr lang="en-US" b="1" dirty="0"/>
                        <a:t>Symbol</a:t>
                      </a:r>
                      <a:endParaRPr lang="en-GB" b="1" dirty="0"/>
                    </a:p>
                  </a:txBody>
                  <a:tcPr anchor="b"/>
                </a:tc>
                <a:extLst>
                  <a:ext uri="{0D108BD9-81ED-4DB2-BD59-A6C34878D82A}">
                    <a16:rowId xmlns:a16="http://schemas.microsoft.com/office/drawing/2014/main" val="10000"/>
                  </a:ext>
                </a:extLst>
              </a:tr>
              <a:tr h="424163">
                <a:tc>
                  <a:txBody>
                    <a:bodyPr/>
                    <a:lstStyle/>
                    <a:p>
                      <a:pPr algn="l"/>
                      <a:r>
                        <a:rPr lang="en-US" dirty="0"/>
                        <a:t>Length</a:t>
                      </a:r>
                      <a:endParaRPr lang="en-GB" dirty="0"/>
                    </a:p>
                  </a:txBody>
                  <a:tcPr/>
                </a:tc>
                <a:tc>
                  <a:txBody>
                    <a:bodyPr/>
                    <a:lstStyle/>
                    <a:p>
                      <a:pPr marL="171450" indent="0" algn="l"/>
                      <a:r>
                        <a:rPr lang="en-US" dirty="0"/>
                        <a:t>Meter</a:t>
                      </a:r>
                      <a:endParaRPr lang="en-GB" dirty="0"/>
                    </a:p>
                  </a:txBody>
                  <a:tcPr/>
                </a:tc>
                <a:tc>
                  <a:txBody>
                    <a:bodyPr/>
                    <a:lstStyle/>
                    <a:p>
                      <a:pPr algn="ctr"/>
                      <a:r>
                        <a:rPr lang="en-US" dirty="0"/>
                        <a:t>m</a:t>
                      </a:r>
                      <a:endParaRPr lang="en-GB" dirty="0"/>
                    </a:p>
                  </a:txBody>
                  <a:tcPr/>
                </a:tc>
                <a:extLst>
                  <a:ext uri="{0D108BD9-81ED-4DB2-BD59-A6C34878D82A}">
                    <a16:rowId xmlns:a16="http://schemas.microsoft.com/office/drawing/2014/main" val="10001"/>
                  </a:ext>
                </a:extLst>
              </a:tr>
              <a:tr h="424163">
                <a:tc>
                  <a:txBody>
                    <a:bodyPr/>
                    <a:lstStyle/>
                    <a:p>
                      <a:pPr algn="l"/>
                      <a:r>
                        <a:rPr lang="en-US" dirty="0"/>
                        <a:t>Mass</a:t>
                      </a:r>
                      <a:endParaRPr lang="en-GB" dirty="0"/>
                    </a:p>
                  </a:txBody>
                  <a:tcPr/>
                </a:tc>
                <a:tc>
                  <a:txBody>
                    <a:bodyPr/>
                    <a:lstStyle/>
                    <a:p>
                      <a:pPr marL="171450" indent="0" algn="l"/>
                      <a:r>
                        <a:rPr lang="en-US" dirty="0"/>
                        <a:t>Gram</a:t>
                      </a:r>
                      <a:endParaRPr lang="en-GB" dirty="0"/>
                    </a:p>
                  </a:txBody>
                  <a:tcPr/>
                </a:tc>
                <a:tc>
                  <a:txBody>
                    <a:bodyPr/>
                    <a:lstStyle/>
                    <a:p>
                      <a:pPr algn="ctr"/>
                      <a:r>
                        <a:rPr lang="en-US" sz="1600" dirty="0"/>
                        <a:t>g</a:t>
                      </a:r>
                      <a:endParaRPr lang="en-GB" sz="1600" dirty="0"/>
                    </a:p>
                  </a:txBody>
                  <a:tcPr/>
                </a:tc>
                <a:extLst>
                  <a:ext uri="{0D108BD9-81ED-4DB2-BD59-A6C34878D82A}">
                    <a16:rowId xmlns:a16="http://schemas.microsoft.com/office/drawing/2014/main" val="10002"/>
                  </a:ext>
                </a:extLst>
              </a:tr>
              <a:tr h="424163">
                <a:tc>
                  <a:txBody>
                    <a:bodyPr/>
                    <a:lstStyle/>
                    <a:p>
                      <a:pPr algn="l"/>
                      <a:r>
                        <a:rPr lang="en-US" dirty="0"/>
                        <a:t>Volume</a:t>
                      </a:r>
                      <a:endParaRPr lang="en-GB" dirty="0"/>
                    </a:p>
                  </a:txBody>
                  <a:tcPr/>
                </a:tc>
                <a:tc>
                  <a:txBody>
                    <a:bodyPr/>
                    <a:lstStyle/>
                    <a:p>
                      <a:pPr marL="171450" indent="0" algn="l"/>
                      <a:r>
                        <a:rPr lang="en-US" dirty="0"/>
                        <a:t>Liter</a:t>
                      </a:r>
                      <a:endParaRPr lang="en-GB" dirty="0"/>
                    </a:p>
                  </a:txBody>
                  <a:tcPr/>
                </a:tc>
                <a:tc>
                  <a:txBody>
                    <a:bodyPr/>
                    <a:lstStyle/>
                    <a:p>
                      <a:pPr algn="ctr"/>
                      <a:r>
                        <a:rPr lang="en-US" dirty="0"/>
                        <a:t>L</a:t>
                      </a:r>
                      <a:endParaRPr lang="en-GB" dirty="0"/>
                    </a:p>
                  </a:txBody>
                  <a:tcPr/>
                </a:tc>
                <a:extLst>
                  <a:ext uri="{0D108BD9-81ED-4DB2-BD59-A6C34878D82A}">
                    <a16:rowId xmlns:a16="http://schemas.microsoft.com/office/drawing/2014/main" val="10003"/>
                  </a:ext>
                </a:extLst>
              </a:tr>
              <a:tr h="424163">
                <a:tc>
                  <a:txBody>
                    <a:bodyPr/>
                    <a:lstStyle/>
                    <a:p>
                      <a:pPr algn="l"/>
                      <a:r>
                        <a:rPr lang="en-US" dirty="0"/>
                        <a:t>Time</a:t>
                      </a:r>
                      <a:endParaRPr lang="en-GB" dirty="0"/>
                    </a:p>
                  </a:txBody>
                  <a:tcPr/>
                </a:tc>
                <a:tc>
                  <a:txBody>
                    <a:bodyPr/>
                    <a:lstStyle/>
                    <a:p>
                      <a:pPr marL="171450" indent="0" algn="l"/>
                      <a:r>
                        <a:rPr lang="en-US" dirty="0"/>
                        <a:t>Second</a:t>
                      </a:r>
                      <a:endParaRPr lang="en-GB" dirty="0"/>
                    </a:p>
                  </a:txBody>
                  <a:tcPr/>
                </a:tc>
                <a:tc>
                  <a:txBody>
                    <a:bodyPr/>
                    <a:lstStyle/>
                    <a:p>
                      <a:pPr algn="ctr"/>
                      <a:r>
                        <a:rPr lang="en-US" dirty="0"/>
                        <a:t>s</a:t>
                      </a:r>
                      <a:endParaRPr lang="en-GB"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264" y="323346"/>
            <a:ext cx="4223086" cy="364195"/>
          </a:xfrm>
        </p:spPr>
        <p:txBody>
          <a:bodyPr/>
          <a:lstStyle/>
          <a:p>
            <a:r>
              <a:rPr lang="en-US" sz="3200" b="1" dirty="0">
                <a:solidFill>
                  <a:srgbClr val="000000"/>
                </a:solidFill>
                <a:ea typeface="ＭＳ Ｐゴシック"/>
                <a:cs typeface="+mj-cs"/>
              </a:rPr>
              <a:t>1.4 Measurement (3)</a:t>
            </a:r>
            <a:r>
              <a:rPr lang="en-US" sz="3200" dirty="0">
                <a:solidFill>
                  <a:srgbClr val="000000"/>
                </a:solidFill>
                <a:ea typeface="ＭＳ Ｐゴシック"/>
                <a:cs typeface="+mj-cs"/>
              </a:rPr>
              <a:t> </a:t>
            </a:r>
            <a:endParaRPr lang="en-GB" dirty="0"/>
          </a:p>
        </p:txBody>
      </p:sp>
      <p:sp>
        <p:nvSpPr>
          <p:cNvPr id="10" name="Content Placeholder 2"/>
          <p:cNvSpPr>
            <a:spLocks noGrp="1"/>
          </p:cNvSpPr>
          <p:nvPr>
            <p:ph sz="quarter" idx="14"/>
          </p:nvPr>
        </p:nvSpPr>
        <p:spPr>
          <a:xfrm>
            <a:off x="2628256" y="707619"/>
            <a:ext cx="3887960" cy="486626"/>
          </a:xfrm>
        </p:spPr>
        <p:txBody>
          <a:bodyPr/>
          <a:lstStyle/>
          <a:p>
            <a:pPr marL="514350" lvl="0" indent="-514350">
              <a:buFont typeface="+mj-lt"/>
              <a:buAutoNum type="alphaUcPeriod"/>
            </a:pPr>
            <a:r>
              <a:rPr lang="en-US" sz="2800" b="1" dirty="0">
                <a:solidFill>
                  <a:srgbClr val="000000"/>
                </a:solidFill>
                <a:ea typeface="ＭＳ Ｐゴシック"/>
                <a:cs typeface="+mj-cs"/>
              </a:rPr>
              <a:t>The Metric System</a:t>
            </a:r>
            <a:endParaRPr lang="en-GB" dirty="0"/>
          </a:p>
        </p:txBody>
      </p:sp>
      <p:sp>
        <p:nvSpPr>
          <p:cNvPr id="2" name="Content Placeholder 1"/>
          <p:cNvSpPr>
            <a:spLocks noGrp="1"/>
          </p:cNvSpPr>
          <p:nvPr>
            <p:ph sz="quarter" idx="10"/>
          </p:nvPr>
        </p:nvSpPr>
        <p:spPr>
          <a:xfrm>
            <a:off x="382089" y="1454340"/>
            <a:ext cx="8379822" cy="1361733"/>
          </a:xfrm>
        </p:spPr>
        <p:txBody>
          <a:bodyPr/>
          <a:lstStyle/>
          <a:p>
            <a:pPr marL="0" lvl="0" indent="0" eaLnBrk="1" hangingPunct="1">
              <a:spcBef>
                <a:spcPct val="0"/>
              </a:spcBef>
              <a:spcAft>
                <a:spcPts val="1500"/>
              </a:spcAft>
              <a:buNone/>
              <a:defRPr/>
            </a:pPr>
            <a:r>
              <a:rPr lang="en-US" sz="2400" b="1" kern="1200" dirty="0">
                <a:solidFill>
                  <a:prstClr val="black"/>
                </a:solidFill>
                <a:latin typeface="Arial" charset="0"/>
                <a:ea typeface="ＭＳ Ｐゴシック" charset="0"/>
              </a:rPr>
              <a:t>Other units are related to the base unit by a </a:t>
            </a:r>
            <a:r>
              <a:rPr lang="en-US" sz="2400" b="1" kern="1200" dirty="0">
                <a:solidFill>
                  <a:srgbClr val="3366FF"/>
                </a:solidFill>
                <a:latin typeface="Arial" charset="0"/>
                <a:ea typeface="ＭＳ Ｐゴシック" charset="0"/>
              </a:rPr>
              <a:t>power of 10</a:t>
            </a:r>
            <a:r>
              <a:rPr lang="en-US" sz="2400" b="1" kern="1200" dirty="0">
                <a:solidFill>
                  <a:srgbClr val="000000"/>
                </a:solidFill>
                <a:latin typeface="Arial" charset="0"/>
                <a:ea typeface="ＭＳ Ｐゴシック" charset="0"/>
              </a:rPr>
              <a:t>.</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prefix</a:t>
            </a:r>
            <a:r>
              <a:rPr lang="en-US" altLang="en-US" sz="2400" b="1" kern="1200" dirty="0">
                <a:solidFill>
                  <a:prstClr val="black"/>
                </a:solidFill>
                <a:latin typeface="Arial" charset="0"/>
                <a:ea typeface="MS PGothic" charset="-128"/>
              </a:rPr>
              <a:t> of the unit name indicates if the unit is </a:t>
            </a:r>
            <a:r>
              <a:rPr lang="en-US" altLang="en-US" sz="2400" b="1" kern="1200" dirty="0">
                <a:solidFill>
                  <a:srgbClr val="3366FF"/>
                </a:solidFill>
                <a:latin typeface="Arial" charset="0"/>
                <a:ea typeface="MS PGothic" charset="-128"/>
              </a:rPr>
              <a:t>larger</a:t>
            </a:r>
            <a:r>
              <a:rPr lang="en-US" altLang="en-US" sz="2400" b="1" kern="1200" dirty="0">
                <a:solidFill>
                  <a:prstClr val="black"/>
                </a:solidFill>
                <a:latin typeface="Arial" charset="0"/>
                <a:ea typeface="MS PGothic" charset="-128"/>
              </a:rPr>
              <a:t> or </a:t>
            </a:r>
            <a:r>
              <a:rPr lang="en-US" altLang="en-US" sz="2400" b="1" kern="1200" dirty="0">
                <a:solidFill>
                  <a:srgbClr val="3366FF"/>
                </a:solidFill>
                <a:latin typeface="Arial" charset="0"/>
                <a:ea typeface="MS PGothic" charset="-128"/>
              </a:rPr>
              <a:t>smaller</a:t>
            </a:r>
            <a:r>
              <a:rPr lang="en-US" altLang="en-US" sz="2400" b="1" kern="1200" dirty="0">
                <a:solidFill>
                  <a:prstClr val="black"/>
                </a:solidFill>
                <a:latin typeface="Arial" charset="0"/>
                <a:ea typeface="MS PGothic" charset="-128"/>
              </a:rPr>
              <a:t> than the base unit.</a:t>
            </a:r>
            <a:endParaRPr lang="en-US" altLang="en-US" sz="2400" b="1" kern="1200" dirty="0">
              <a:solidFill>
                <a:srgbClr val="EFE1A2"/>
              </a:solidFill>
              <a:latin typeface="Arial" charset="0"/>
              <a:ea typeface="MS PGothic" charset="-128"/>
            </a:endParaRPr>
          </a:p>
        </p:txBody>
      </p:sp>
      <p:sp>
        <p:nvSpPr>
          <p:cNvPr id="3" name="Content Placeholder 2"/>
          <p:cNvSpPr>
            <a:spLocks noGrp="1"/>
          </p:cNvSpPr>
          <p:nvPr>
            <p:ph sz="quarter" idx="11"/>
          </p:nvPr>
        </p:nvSpPr>
        <p:spPr>
          <a:xfrm>
            <a:off x="1658503" y="2821699"/>
            <a:ext cx="4336650" cy="305414"/>
          </a:xfrm>
        </p:spPr>
        <p:txBody>
          <a:bodyPr/>
          <a:lstStyle/>
          <a:p>
            <a:pPr marL="0" indent="0">
              <a:buNone/>
            </a:pPr>
            <a:r>
              <a:rPr lang="en-US" sz="1400" b="1" dirty="0"/>
              <a:t>Table 1.2 Common Prefixes Used for Metric Units</a:t>
            </a:r>
          </a:p>
        </p:txBody>
      </p:sp>
      <p:sp>
        <p:nvSpPr>
          <p:cNvPr id="4" name="Content Placeholder 3">
            <a:extLst>
              <a:ext uri="{FF2B5EF4-FFF2-40B4-BE49-F238E27FC236}">
                <a16:creationId xmlns:a16="http://schemas.microsoft.com/office/drawing/2014/main" id="{6ECE46CA-7632-4463-B170-43A4BDB835BA}"/>
              </a:ext>
            </a:extLst>
          </p:cNvPr>
          <p:cNvSpPr>
            <a:spLocks noGrp="1"/>
          </p:cNvSpPr>
          <p:nvPr>
            <p:ph sz="quarter" idx="15"/>
          </p:nvPr>
        </p:nvSpPr>
        <p:spPr>
          <a:xfrm>
            <a:off x="1658568" y="3124090"/>
            <a:ext cx="590935" cy="246133"/>
          </a:xfrm>
        </p:spPr>
        <p:txBody>
          <a:bodyPr/>
          <a:lstStyle/>
          <a:p>
            <a:pPr marL="0" indent="0">
              <a:buNone/>
            </a:pPr>
            <a:r>
              <a:rPr lang="en-US" sz="1000" b="1" kern="1200" dirty="0">
                <a:solidFill>
                  <a:prstClr val="black"/>
                </a:solidFill>
                <a:ea typeface="ＭＳ Ｐゴシック"/>
                <a:cs typeface="+mn-cs"/>
              </a:rPr>
              <a:t>Prefix</a:t>
            </a:r>
            <a:endParaRPr lang="en-US" dirty="0"/>
          </a:p>
        </p:txBody>
      </p:sp>
      <p:sp>
        <p:nvSpPr>
          <p:cNvPr id="7" name="Content Placeholder 6">
            <a:extLst>
              <a:ext uri="{FF2B5EF4-FFF2-40B4-BE49-F238E27FC236}">
                <a16:creationId xmlns:a16="http://schemas.microsoft.com/office/drawing/2014/main" id="{AAC6AFB3-8E60-40BB-B836-7ED21DDB1CBC}"/>
              </a:ext>
            </a:extLst>
          </p:cNvPr>
          <p:cNvSpPr>
            <a:spLocks noGrp="1"/>
          </p:cNvSpPr>
          <p:nvPr>
            <p:ph sz="quarter" idx="16"/>
          </p:nvPr>
        </p:nvSpPr>
        <p:spPr>
          <a:xfrm>
            <a:off x="2739834" y="3124090"/>
            <a:ext cx="688520" cy="246133"/>
          </a:xfrm>
        </p:spPr>
        <p:txBody>
          <a:bodyPr/>
          <a:lstStyle/>
          <a:p>
            <a:pPr marL="0" indent="0">
              <a:buNone/>
            </a:pPr>
            <a:r>
              <a:rPr lang="en-US" sz="1000" b="1" kern="1200" dirty="0">
                <a:solidFill>
                  <a:prstClr val="black"/>
                </a:solidFill>
                <a:ea typeface="ＭＳ Ｐゴシック"/>
                <a:cs typeface="+mn-cs"/>
              </a:rPr>
              <a:t>Symbol</a:t>
            </a:r>
            <a:endParaRPr lang="en-US" dirty="0"/>
          </a:p>
        </p:txBody>
      </p:sp>
      <p:sp>
        <p:nvSpPr>
          <p:cNvPr id="8" name="Content Placeholder 7">
            <a:extLst>
              <a:ext uri="{FF2B5EF4-FFF2-40B4-BE49-F238E27FC236}">
                <a16:creationId xmlns:a16="http://schemas.microsoft.com/office/drawing/2014/main" id="{BDA48FEF-1BF8-404B-8111-5004FA541F6D}"/>
              </a:ext>
            </a:extLst>
          </p:cNvPr>
          <p:cNvSpPr>
            <a:spLocks noGrp="1"/>
          </p:cNvSpPr>
          <p:nvPr>
            <p:ph sz="quarter" idx="17"/>
          </p:nvPr>
        </p:nvSpPr>
        <p:spPr>
          <a:xfrm>
            <a:off x="3635896" y="3130544"/>
            <a:ext cx="792163" cy="270746"/>
          </a:xfrm>
        </p:spPr>
        <p:txBody>
          <a:bodyPr/>
          <a:lstStyle/>
          <a:p>
            <a:pPr marL="0" indent="0">
              <a:buNone/>
            </a:pPr>
            <a:r>
              <a:rPr lang="en-US" sz="1000" b="1" kern="1200" dirty="0">
                <a:solidFill>
                  <a:prstClr val="black"/>
                </a:solidFill>
                <a:ea typeface="ＭＳ Ｐゴシック"/>
                <a:cs typeface="+mn-cs"/>
              </a:rPr>
              <a:t>Meaning </a:t>
            </a:r>
            <a:endParaRPr lang="en-US" dirty="0"/>
          </a:p>
        </p:txBody>
      </p:sp>
      <p:graphicFrame>
        <p:nvGraphicFramePr>
          <p:cNvPr id="69" name="Object 68">
            <a:extLst>
              <a:ext uri="{FF2B5EF4-FFF2-40B4-BE49-F238E27FC236}">
                <a16:creationId xmlns:a16="http://schemas.microsoft.com/office/drawing/2014/main" id="{0C601D6A-7683-4F77-AEF6-801F4032E805}"/>
              </a:ext>
            </a:extLst>
          </p:cNvPr>
          <p:cNvGraphicFramePr>
            <a:graphicFrameLocks noChangeAspect="1"/>
          </p:cNvGraphicFramePr>
          <p:nvPr>
            <p:extLst>
              <p:ext uri="{D42A27DB-BD31-4B8C-83A1-F6EECF244321}">
                <p14:modId xmlns:p14="http://schemas.microsoft.com/office/powerpoint/2010/main" val="2789644052"/>
              </p:ext>
            </p:extLst>
          </p:nvPr>
        </p:nvGraphicFramePr>
        <p:xfrm>
          <a:off x="4792836" y="3149476"/>
          <a:ext cx="1003300" cy="203200"/>
        </p:xfrm>
        <a:graphic>
          <a:graphicData uri="http://schemas.openxmlformats.org/presentationml/2006/ole">
            <mc:AlternateContent xmlns:mc="http://schemas.openxmlformats.org/markup-compatibility/2006">
              <mc:Choice xmlns:v="urn:schemas-microsoft-com:vml" Requires="v">
                <p:oleObj spid="_x0000_s19139" name="Equation" r:id="rId4" imgW="1002960" imgH="203040" progId="Equation.DSMT4">
                  <p:embed/>
                </p:oleObj>
              </mc:Choice>
              <mc:Fallback>
                <p:oleObj name="Equation" r:id="rId4" imgW="1002960" imgH="203040" progId="Equation.DSMT4">
                  <p:embed/>
                  <p:pic>
                    <p:nvPicPr>
                      <p:cNvPr id="0" name=""/>
                      <p:cNvPicPr/>
                      <p:nvPr/>
                    </p:nvPicPr>
                    <p:blipFill>
                      <a:blip r:embed="rId5"/>
                      <a:stretch>
                        <a:fillRect/>
                      </a:stretch>
                    </p:blipFill>
                    <p:spPr>
                      <a:xfrm>
                        <a:off x="4792836" y="3149476"/>
                        <a:ext cx="1003300" cy="20320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81E8831F-EF51-49F2-9B64-F16D9F3375BA}"/>
              </a:ext>
            </a:extLst>
          </p:cNvPr>
          <p:cNvGraphicFramePr>
            <a:graphicFrameLocks noChangeAspect="1"/>
          </p:cNvGraphicFramePr>
          <p:nvPr>
            <p:extLst>
              <p:ext uri="{D42A27DB-BD31-4B8C-83A1-F6EECF244321}">
                <p14:modId xmlns:p14="http://schemas.microsoft.com/office/powerpoint/2010/main" val="2424707797"/>
              </p:ext>
            </p:extLst>
          </p:nvPr>
        </p:nvGraphicFramePr>
        <p:xfrm>
          <a:off x="6360120" y="3149600"/>
          <a:ext cx="1092200" cy="203200"/>
        </p:xfrm>
        <a:graphic>
          <a:graphicData uri="http://schemas.openxmlformats.org/presentationml/2006/ole">
            <mc:AlternateContent xmlns:mc="http://schemas.openxmlformats.org/markup-compatibility/2006">
              <mc:Choice xmlns:v="urn:schemas-microsoft-com:vml" Requires="v">
                <p:oleObj spid="_x0000_s19140" name="Equation" r:id="rId6" imgW="1091880" imgH="203040" progId="Equation.DSMT4">
                  <p:embed/>
                </p:oleObj>
              </mc:Choice>
              <mc:Fallback>
                <p:oleObj name="Equation" r:id="rId6" imgW="1091880" imgH="203040" progId="Equation.DSMT4">
                  <p:embed/>
                  <p:pic>
                    <p:nvPicPr>
                      <p:cNvPr id="0" name=""/>
                      <p:cNvPicPr/>
                      <p:nvPr/>
                    </p:nvPicPr>
                    <p:blipFill>
                      <a:blip r:embed="rId7"/>
                      <a:stretch>
                        <a:fillRect/>
                      </a:stretch>
                    </p:blipFill>
                    <p:spPr>
                      <a:xfrm>
                        <a:off x="6360120" y="3149600"/>
                        <a:ext cx="1092200" cy="203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9D12BF1-5C6D-45BE-87FE-DBCDFBE04482}"/>
              </a:ext>
            </a:extLst>
          </p:cNvPr>
          <p:cNvSpPr>
            <a:spLocks noGrp="1"/>
          </p:cNvSpPr>
          <p:nvPr>
            <p:ph sz="quarter" idx="18"/>
          </p:nvPr>
        </p:nvSpPr>
        <p:spPr>
          <a:xfrm>
            <a:off x="1668754" y="3412555"/>
            <a:ext cx="527805" cy="270746"/>
          </a:xfrm>
        </p:spPr>
        <p:txBody>
          <a:bodyPr/>
          <a:lstStyle/>
          <a:p>
            <a:pPr marL="0" indent="0">
              <a:buNone/>
            </a:pPr>
            <a:r>
              <a:rPr lang="en-US" sz="1000" kern="1200" dirty="0">
                <a:solidFill>
                  <a:prstClr val="black"/>
                </a:solidFill>
                <a:ea typeface="ＭＳ Ｐゴシック"/>
                <a:cs typeface="+mn-cs"/>
              </a:rPr>
              <a:t>Giga-</a:t>
            </a:r>
            <a:endParaRPr lang="en-US" dirty="0"/>
          </a:p>
        </p:txBody>
      </p:sp>
      <p:sp>
        <p:nvSpPr>
          <p:cNvPr id="11" name="Content Placeholder 10">
            <a:extLst>
              <a:ext uri="{FF2B5EF4-FFF2-40B4-BE49-F238E27FC236}">
                <a16:creationId xmlns:a16="http://schemas.microsoft.com/office/drawing/2014/main" id="{E7D2D5BD-FFE3-4304-A5B7-C2692C60E328}"/>
              </a:ext>
            </a:extLst>
          </p:cNvPr>
          <p:cNvSpPr>
            <a:spLocks noGrp="1"/>
          </p:cNvSpPr>
          <p:nvPr>
            <p:ph sz="quarter" idx="19"/>
          </p:nvPr>
        </p:nvSpPr>
        <p:spPr>
          <a:xfrm>
            <a:off x="2835051" y="3409950"/>
            <a:ext cx="447155" cy="178430"/>
          </a:xfrm>
        </p:spPr>
        <p:txBody>
          <a:bodyPr/>
          <a:lstStyle/>
          <a:p>
            <a:pPr marL="0" lvl="0" indent="0" algn="ctr" defTabSz="457200" eaLnBrk="1" fontAlgn="auto" hangingPunct="1">
              <a:spcBef>
                <a:spcPts val="0"/>
              </a:spcBef>
              <a:spcAft>
                <a:spcPts val="0"/>
              </a:spcAft>
              <a:buNone/>
            </a:pPr>
            <a:r>
              <a:rPr lang="en-US" sz="1000" kern="1200" dirty="0">
                <a:solidFill>
                  <a:prstClr val="black"/>
                </a:solidFill>
                <a:ea typeface="ＭＳ Ｐゴシック"/>
                <a:cs typeface="+mn-cs"/>
              </a:rPr>
              <a:t>G</a:t>
            </a:r>
            <a:endParaRPr lang="en-GB" sz="1000" kern="1200" dirty="0">
              <a:solidFill>
                <a:prstClr val="black"/>
              </a:solidFill>
              <a:ea typeface="ＭＳ Ｐゴシック"/>
              <a:cs typeface="+mn-cs"/>
            </a:endParaRPr>
          </a:p>
        </p:txBody>
      </p:sp>
      <p:sp>
        <p:nvSpPr>
          <p:cNvPr id="12" name="Content Placeholder 11">
            <a:extLst>
              <a:ext uri="{FF2B5EF4-FFF2-40B4-BE49-F238E27FC236}">
                <a16:creationId xmlns:a16="http://schemas.microsoft.com/office/drawing/2014/main" id="{BA7AB9E5-EDAF-4E82-B57B-B07D92929127}"/>
              </a:ext>
            </a:extLst>
          </p:cNvPr>
          <p:cNvSpPr>
            <a:spLocks noGrp="1"/>
          </p:cNvSpPr>
          <p:nvPr>
            <p:ph sz="quarter" idx="20"/>
          </p:nvPr>
        </p:nvSpPr>
        <p:spPr>
          <a:xfrm>
            <a:off x="3635896" y="3409950"/>
            <a:ext cx="536601" cy="196273"/>
          </a:xfrm>
        </p:spPr>
        <p:txBody>
          <a:bodyPr/>
          <a:lstStyle/>
          <a:p>
            <a:pPr marL="0" indent="0">
              <a:buNone/>
            </a:pPr>
            <a:r>
              <a:rPr lang="en-US" sz="1000" kern="1200" dirty="0">
                <a:solidFill>
                  <a:prstClr val="black"/>
                </a:solidFill>
                <a:ea typeface="ＭＳ Ｐゴシック"/>
                <a:cs typeface="+mn-cs"/>
              </a:rPr>
              <a:t>Billion</a:t>
            </a:r>
            <a:endParaRPr lang="en-US" dirty="0"/>
          </a:p>
        </p:txBody>
      </p:sp>
      <p:sp>
        <p:nvSpPr>
          <p:cNvPr id="13" name="Content Placeholder 12">
            <a:extLst>
              <a:ext uri="{FF2B5EF4-FFF2-40B4-BE49-F238E27FC236}">
                <a16:creationId xmlns:a16="http://schemas.microsoft.com/office/drawing/2014/main" id="{BF3E9440-FCDC-4EB6-A9AE-12CB9BBBDA36}"/>
              </a:ext>
            </a:extLst>
          </p:cNvPr>
          <p:cNvSpPr>
            <a:spLocks noGrp="1"/>
          </p:cNvSpPr>
          <p:nvPr>
            <p:ph sz="quarter" idx="21"/>
          </p:nvPr>
        </p:nvSpPr>
        <p:spPr>
          <a:xfrm>
            <a:off x="4498612" y="3412108"/>
            <a:ext cx="1028542" cy="196273"/>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1,000,000,000. </a:t>
            </a:r>
            <a:endParaRPr lang="en-GB" sz="1000" kern="1200" dirty="0">
              <a:solidFill>
                <a:prstClr val="black"/>
              </a:solidFill>
              <a:ea typeface="ＭＳ Ｐゴシック"/>
              <a:cs typeface="+mn-cs"/>
            </a:endParaRPr>
          </a:p>
        </p:txBody>
      </p:sp>
      <p:graphicFrame>
        <p:nvGraphicFramePr>
          <p:cNvPr id="71" name="Object 70">
            <a:extLst>
              <a:ext uri="{FF2B5EF4-FFF2-40B4-BE49-F238E27FC236}">
                <a16:creationId xmlns:a16="http://schemas.microsoft.com/office/drawing/2014/main" id="{3FDD9CA5-7FFD-4603-A035-57E81661EB31}"/>
              </a:ext>
            </a:extLst>
          </p:cNvPr>
          <p:cNvGraphicFramePr>
            <a:graphicFrameLocks noChangeAspect="1"/>
          </p:cNvGraphicFramePr>
          <p:nvPr>
            <p:extLst>
              <p:ext uri="{D42A27DB-BD31-4B8C-83A1-F6EECF244321}">
                <p14:modId xmlns:p14="http://schemas.microsoft.com/office/powerpoint/2010/main" val="1192137570"/>
              </p:ext>
            </p:extLst>
          </p:nvPr>
        </p:nvGraphicFramePr>
        <p:xfrm>
          <a:off x="6865714" y="3441824"/>
          <a:ext cx="203200" cy="177800"/>
        </p:xfrm>
        <a:graphic>
          <a:graphicData uri="http://schemas.openxmlformats.org/presentationml/2006/ole">
            <mc:AlternateContent xmlns:mc="http://schemas.openxmlformats.org/markup-compatibility/2006">
              <mc:Choice xmlns:v="urn:schemas-microsoft-com:vml" Requires="v">
                <p:oleObj spid="_x0000_s19141" name="Equation" r:id="rId8" imgW="203040" imgH="177480" progId="Equation.DSMT4">
                  <p:embed/>
                </p:oleObj>
              </mc:Choice>
              <mc:Fallback>
                <p:oleObj name="Equation" r:id="rId8" imgW="203040" imgH="177480" progId="Equation.DSMT4">
                  <p:embed/>
                  <p:pic>
                    <p:nvPicPr>
                      <p:cNvPr id="0" name=""/>
                      <p:cNvPicPr/>
                      <p:nvPr/>
                    </p:nvPicPr>
                    <p:blipFill>
                      <a:blip r:embed="rId9"/>
                      <a:stretch>
                        <a:fillRect/>
                      </a:stretch>
                    </p:blipFill>
                    <p:spPr>
                      <a:xfrm>
                        <a:off x="6865714" y="3441824"/>
                        <a:ext cx="203200" cy="1778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8A3CF08-73E4-487C-8A0F-7F6E79538F68}"/>
              </a:ext>
            </a:extLst>
          </p:cNvPr>
          <p:cNvSpPr>
            <a:spLocks noGrp="1"/>
          </p:cNvSpPr>
          <p:nvPr>
            <p:ph sz="quarter" idx="22"/>
          </p:nvPr>
        </p:nvSpPr>
        <p:spPr>
          <a:xfrm>
            <a:off x="1672907" y="3691908"/>
            <a:ext cx="628086" cy="223757"/>
          </a:xfrm>
        </p:spPr>
        <p:txBody>
          <a:bodyPr/>
          <a:lstStyle/>
          <a:p>
            <a:pPr marL="0" indent="0">
              <a:buNone/>
            </a:pPr>
            <a:r>
              <a:rPr lang="en-US" sz="1000" kern="1200" dirty="0">
                <a:solidFill>
                  <a:prstClr val="black"/>
                </a:solidFill>
                <a:ea typeface="ＭＳ Ｐゴシック"/>
                <a:cs typeface="+mn-cs"/>
              </a:rPr>
              <a:t>Mega-</a:t>
            </a:r>
            <a:endParaRPr lang="en-US" dirty="0"/>
          </a:p>
        </p:txBody>
      </p:sp>
      <p:sp>
        <p:nvSpPr>
          <p:cNvPr id="15" name="Content Placeholder 14">
            <a:extLst>
              <a:ext uri="{FF2B5EF4-FFF2-40B4-BE49-F238E27FC236}">
                <a16:creationId xmlns:a16="http://schemas.microsoft.com/office/drawing/2014/main" id="{B4CCA0C1-4D0F-4907-8B80-05BAFBA9092E}"/>
              </a:ext>
            </a:extLst>
          </p:cNvPr>
          <p:cNvSpPr>
            <a:spLocks noGrp="1"/>
          </p:cNvSpPr>
          <p:nvPr>
            <p:ph sz="quarter" idx="23"/>
          </p:nvPr>
        </p:nvSpPr>
        <p:spPr>
          <a:xfrm>
            <a:off x="2913111" y="3696958"/>
            <a:ext cx="325285" cy="223757"/>
          </a:xfrm>
        </p:spPr>
        <p:txBody>
          <a:bodyPr/>
          <a:lstStyle/>
          <a:p>
            <a:pPr marL="0" indent="0">
              <a:buNone/>
            </a:pPr>
            <a:r>
              <a:rPr lang="en-US" sz="1000" kern="1200" dirty="0">
                <a:solidFill>
                  <a:prstClr val="black"/>
                </a:solidFill>
                <a:ea typeface="ＭＳ Ｐゴシック"/>
                <a:cs typeface="+mn-cs"/>
              </a:rPr>
              <a:t>M</a:t>
            </a:r>
            <a:endParaRPr lang="en-US" dirty="0"/>
          </a:p>
        </p:txBody>
      </p:sp>
      <p:sp>
        <p:nvSpPr>
          <p:cNvPr id="17" name="Content Placeholder 16">
            <a:extLst>
              <a:ext uri="{FF2B5EF4-FFF2-40B4-BE49-F238E27FC236}">
                <a16:creationId xmlns:a16="http://schemas.microsoft.com/office/drawing/2014/main" id="{F47C61D2-D509-474D-88BB-9463A1BE0BA8}"/>
              </a:ext>
            </a:extLst>
          </p:cNvPr>
          <p:cNvSpPr>
            <a:spLocks noGrp="1"/>
          </p:cNvSpPr>
          <p:nvPr>
            <p:ph sz="quarter" idx="24"/>
          </p:nvPr>
        </p:nvSpPr>
        <p:spPr>
          <a:xfrm>
            <a:off x="3634006" y="3695858"/>
            <a:ext cx="595641" cy="242021"/>
          </a:xfrm>
        </p:spPr>
        <p:txBody>
          <a:bodyPr/>
          <a:lstStyle/>
          <a:p>
            <a:pPr marL="0" indent="0">
              <a:buNone/>
            </a:pPr>
            <a:r>
              <a:rPr lang="en-US" sz="1000" kern="1200" dirty="0">
                <a:solidFill>
                  <a:prstClr val="black"/>
                </a:solidFill>
                <a:ea typeface="ＭＳ Ｐゴシック"/>
                <a:cs typeface="+mn-cs"/>
              </a:rPr>
              <a:t>Million</a:t>
            </a:r>
            <a:endParaRPr lang="en-US" dirty="0"/>
          </a:p>
        </p:txBody>
      </p:sp>
      <p:sp>
        <p:nvSpPr>
          <p:cNvPr id="18" name="Content Placeholder 17">
            <a:extLst>
              <a:ext uri="{FF2B5EF4-FFF2-40B4-BE49-F238E27FC236}">
                <a16:creationId xmlns:a16="http://schemas.microsoft.com/office/drawing/2014/main" id="{886F3E08-C4A8-424E-874B-9058DDEE8D2D}"/>
              </a:ext>
            </a:extLst>
          </p:cNvPr>
          <p:cNvSpPr>
            <a:spLocks noGrp="1"/>
          </p:cNvSpPr>
          <p:nvPr>
            <p:ph sz="quarter" idx="25"/>
          </p:nvPr>
        </p:nvSpPr>
        <p:spPr>
          <a:xfrm>
            <a:off x="4724631" y="3693784"/>
            <a:ext cx="812048" cy="175202"/>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1,000,000. </a:t>
            </a:r>
            <a:endParaRPr lang="en-GB" sz="1000" kern="1200" dirty="0">
              <a:solidFill>
                <a:prstClr val="black"/>
              </a:solidFill>
              <a:ea typeface="ＭＳ Ｐゴシック"/>
              <a:cs typeface="+mn-cs"/>
            </a:endParaRPr>
          </a:p>
        </p:txBody>
      </p:sp>
      <p:graphicFrame>
        <p:nvGraphicFramePr>
          <p:cNvPr id="72" name="Object 71">
            <a:extLst>
              <a:ext uri="{FF2B5EF4-FFF2-40B4-BE49-F238E27FC236}">
                <a16:creationId xmlns:a16="http://schemas.microsoft.com/office/drawing/2014/main" id="{8D6F2DD5-988D-45C9-9659-CDB30D368C4F}"/>
              </a:ext>
            </a:extLst>
          </p:cNvPr>
          <p:cNvGraphicFramePr>
            <a:graphicFrameLocks noChangeAspect="1"/>
          </p:cNvGraphicFramePr>
          <p:nvPr>
            <p:extLst>
              <p:ext uri="{D42A27DB-BD31-4B8C-83A1-F6EECF244321}">
                <p14:modId xmlns:p14="http://schemas.microsoft.com/office/powerpoint/2010/main" val="472700623"/>
              </p:ext>
            </p:extLst>
          </p:nvPr>
        </p:nvGraphicFramePr>
        <p:xfrm>
          <a:off x="6866220" y="3728968"/>
          <a:ext cx="203200" cy="177800"/>
        </p:xfrm>
        <a:graphic>
          <a:graphicData uri="http://schemas.openxmlformats.org/presentationml/2006/ole">
            <mc:AlternateContent xmlns:mc="http://schemas.openxmlformats.org/markup-compatibility/2006">
              <mc:Choice xmlns:v="urn:schemas-microsoft-com:vml" Requires="v">
                <p:oleObj spid="_x0000_s19142" name="Equation" r:id="rId10" imgW="203040" imgH="177480" progId="Equation.DSMT4">
                  <p:embed/>
                </p:oleObj>
              </mc:Choice>
              <mc:Fallback>
                <p:oleObj name="Equation" r:id="rId10" imgW="203040" imgH="177480" progId="Equation.DSMT4">
                  <p:embed/>
                  <p:pic>
                    <p:nvPicPr>
                      <p:cNvPr id="0" name=""/>
                      <p:cNvPicPr/>
                      <p:nvPr/>
                    </p:nvPicPr>
                    <p:blipFill>
                      <a:blip r:embed="rId11"/>
                      <a:stretch>
                        <a:fillRect/>
                      </a:stretch>
                    </p:blipFill>
                    <p:spPr>
                      <a:xfrm>
                        <a:off x="6866220" y="3728968"/>
                        <a:ext cx="203200" cy="17780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0766C182-CCEC-4ADB-A499-7239F35F99FC}"/>
              </a:ext>
            </a:extLst>
          </p:cNvPr>
          <p:cNvSpPr>
            <a:spLocks noGrp="1"/>
          </p:cNvSpPr>
          <p:nvPr>
            <p:ph sz="quarter" idx="26"/>
          </p:nvPr>
        </p:nvSpPr>
        <p:spPr>
          <a:xfrm>
            <a:off x="1670379" y="4004756"/>
            <a:ext cx="491871" cy="242880"/>
          </a:xfrm>
        </p:spPr>
        <p:txBody>
          <a:bodyPr/>
          <a:lstStyle/>
          <a:p>
            <a:pPr marL="0" indent="0">
              <a:buNone/>
            </a:pPr>
            <a:r>
              <a:rPr lang="en-US" sz="1000" kern="1200" dirty="0">
                <a:solidFill>
                  <a:prstClr val="black"/>
                </a:solidFill>
                <a:ea typeface="ＭＳ Ｐゴシック"/>
                <a:cs typeface="+mn-cs"/>
              </a:rPr>
              <a:t>Kilo-</a:t>
            </a:r>
            <a:endParaRPr lang="en-US" dirty="0"/>
          </a:p>
        </p:txBody>
      </p:sp>
      <p:sp>
        <p:nvSpPr>
          <p:cNvPr id="20" name="Content Placeholder 19">
            <a:extLst>
              <a:ext uri="{FF2B5EF4-FFF2-40B4-BE49-F238E27FC236}">
                <a16:creationId xmlns:a16="http://schemas.microsoft.com/office/drawing/2014/main" id="{FD591494-CDC3-4251-85EF-7A4A280E1B1F}"/>
              </a:ext>
            </a:extLst>
          </p:cNvPr>
          <p:cNvSpPr>
            <a:spLocks noGrp="1"/>
          </p:cNvSpPr>
          <p:nvPr>
            <p:ph sz="quarter" idx="27"/>
          </p:nvPr>
        </p:nvSpPr>
        <p:spPr>
          <a:xfrm>
            <a:off x="2927032" y="3989098"/>
            <a:ext cx="275675" cy="203415"/>
          </a:xfrm>
        </p:spPr>
        <p:txBody>
          <a:bodyPr/>
          <a:lstStyle/>
          <a:p>
            <a:pPr marL="0" lvl="0" indent="0" algn="ctr" defTabSz="457200" eaLnBrk="1" fontAlgn="auto" hangingPunct="1">
              <a:spcBef>
                <a:spcPts val="0"/>
              </a:spcBef>
              <a:spcAft>
                <a:spcPts val="0"/>
              </a:spcAft>
              <a:buNone/>
            </a:pPr>
            <a:r>
              <a:rPr lang="en-US" sz="1000" kern="1200" dirty="0">
                <a:solidFill>
                  <a:prstClr val="black"/>
                </a:solidFill>
                <a:ea typeface="ＭＳ Ｐゴシック"/>
                <a:cs typeface="+mn-cs"/>
              </a:rPr>
              <a:t>k</a:t>
            </a:r>
            <a:endParaRPr lang="en-GB" sz="1000" kern="1200" dirty="0">
              <a:solidFill>
                <a:prstClr val="black"/>
              </a:solidFill>
              <a:ea typeface="ＭＳ Ｐゴシック"/>
              <a:cs typeface="+mn-cs"/>
            </a:endParaRPr>
          </a:p>
        </p:txBody>
      </p:sp>
      <p:sp>
        <p:nvSpPr>
          <p:cNvPr id="21" name="Content Placeholder 20">
            <a:extLst>
              <a:ext uri="{FF2B5EF4-FFF2-40B4-BE49-F238E27FC236}">
                <a16:creationId xmlns:a16="http://schemas.microsoft.com/office/drawing/2014/main" id="{3B27964E-1600-4B6A-9CE6-4DF96FAE0BFE}"/>
              </a:ext>
            </a:extLst>
          </p:cNvPr>
          <p:cNvSpPr>
            <a:spLocks noGrp="1"/>
          </p:cNvSpPr>
          <p:nvPr>
            <p:ph sz="quarter" idx="28"/>
          </p:nvPr>
        </p:nvSpPr>
        <p:spPr>
          <a:xfrm>
            <a:off x="3634006" y="3989567"/>
            <a:ext cx="772758" cy="242880"/>
          </a:xfrm>
        </p:spPr>
        <p:txBody>
          <a:bodyPr/>
          <a:lstStyle/>
          <a:p>
            <a:pPr marL="0" indent="0">
              <a:buNone/>
            </a:pPr>
            <a:r>
              <a:rPr lang="en-US" sz="1000" kern="1200" dirty="0">
                <a:solidFill>
                  <a:prstClr val="black"/>
                </a:solidFill>
                <a:ea typeface="ＭＳ Ｐゴシック"/>
                <a:cs typeface="+mn-cs"/>
              </a:rPr>
              <a:t>Thousand</a:t>
            </a:r>
            <a:endParaRPr lang="en-US" dirty="0"/>
          </a:p>
        </p:txBody>
      </p:sp>
      <p:sp>
        <p:nvSpPr>
          <p:cNvPr id="22" name="Content Placeholder 21">
            <a:extLst>
              <a:ext uri="{FF2B5EF4-FFF2-40B4-BE49-F238E27FC236}">
                <a16:creationId xmlns:a16="http://schemas.microsoft.com/office/drawing/2014/main" id="{BFF878FA-0184-485F-98C0-8CE79E579ECC}"/>
              </a:ext>
            </a:extLst>
          </p:cNvPr>
          <p:cNvSpPr>
            <a:spLocks noGrp="1"/>
          </p:cNvSpPr>
          <p:nvPr>
            <p:ph sz="quarter" idx="29"/>
          </p:nvPr>
        </p:nvSpPr>
        <p:spPr>
          <a:xfrm>
            <a:off x="4963025" y="3993389"/>
            <a:ext cx="554604" cy="252771"/>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1,000. </a:t>
            </a:r>
            <a:endParaRPr lang="en-GB" sz="1000" kern="1200" dirty="0">
              <a:solidFill>
                <a:prstClr val="black"/>
              </a:solidFill>
              <a:ea typeface="ＭＳ Ｐゴシック"/>
              <a:cs typeface="+mn-cs"/>
            </a:endParaRPr>
          </a:p>
        </p:txBody>
      </p:sp>
      <p:graphicFrame>
        <p:nvGraphicFramePr>
          <p:cNvPr id="74" name="Object 73">
            <a:extLst>
              <a:ext uri="{FF2B5EF4-FFF2-40B4-BE49-F238E27FC236}">
                <a16:creationId xmlns:a16="http://schemas.microsoft.com/office/drawing/2014/main" id="{1B87FE57-9FBF-4123-A602-EEB202C4BB8C}"/>
              </a:ext>
            </a:extLst>
          </p:cNvPr>
          <p:cNvGraphicFramePr>
            <a:graphicFrameLocks noChangeAspect="1"/>
          </p:cNvGraphicFramePr>
          <p:nvPr>
            <p:extLst>
              <p:ext uri="{D42A27DB-BD31-4B8C-83A1-F6EECF244321}">
                <p14:modId xmlns:p14="http://schemas.microsoft.com/office/powerpoint/2010/main" val="2797489120"/>
              </p:ext>
            </p:extLst>
          </p:nvPr>
        </p:nvGraphicFramePr>
        <p:xfrm>
          <a:off x="6870030" y="4025379"/>
          <a:ext cx="203200" cy="177800"/>
        </p:xfrm>
        <a:graphic>
          <a:graphicData uri="http://schemas.openxmlformats.org/presentationml/2006/ole">
            <mc:AlternateContent xmlns:mc="http://schemas.openxmlformats.org/markup-compatibility/2006">
              <mc:Choice xmlns:v="urn:schemas-microsoft-com:vml" Requires="v">
                <p:oleObj spid="_x0000_s19143" name="Equation" r:id="rId12" imgW="203040" imgH="177480" progId="Equation.DSMT4">
                  <p:embed/>
                </p:oleObj>
              </mc:Choice>
              <mc:Fallback>
                <p:oleObj name="Equation" r:id="rId12" imgW="203040" imgH="177480" progId="Equation.DSMT4">
                  <p:embed/>
                  <p:pic>
                    <p:nvPicPr>
                      <p:cNvPr id="0" name=""/>
                      <p:cNvPicPr/>
                      <p:nvPr/>
                    </p:nvPicPr>
                    <p:blipFill>
                      <a:blip r:embed="rId13"/>
                      <a:stretch>
                        <a:fillRect/>
                      </a:stretch>
                    </p:blipFill>
                    <p:spPr>
                      <a:xfrm>
                        <a:off x="6870030" y="4025379"/>
                        <a:ext cx="203200" cy="17780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0B4F4D0A-51DA-4A4F-874A-97F92173DDC6}"/>
              </a:ext>
            </a:extLst>
          </p:cNvPr>
          <p:cNvSpPr>
            <a:spLocks noGrp="1"/>
          </p:cNvSpPr>
          <p:nvPr>
            <p:ph sz="quarter" idx="30"/>
          </p:nvPr>
        </p:nvSpPr>
        <p:spPr>
          <a:xfrm>
            <a:off x="1670725" y="4282825"/>
            <a:ext cx="541492" cy="206104"/>
          </a:xfrm>
        </p:spPr>
        <p:txBody>
          <a:bodyPr/>
          <a:lstStyle/>
          <a:p>
            <a:pPr marL="0" indent="0">
              <a:buNone/>
            </a:pPr>
            <a:r>
              <a:rPr lang="en-US" sz="1000" kern="1200" dirty="0">
                <a:solidFill>
                  <a:prstClr val="black"/>
                </a:solidFill>
                <a:ea typeface="ＭＳ Ｐゴシック"/>
                <a:cs typeface="+mn-cs"/>
              </a:rPr>
              <a:t>Deci-</a:t>
            </a:r>
            <a:endParaRPr lang="en-US" dirty="0"/>
          </a:p>
        </p:txBody>
      </p:sp>
      <p:sp>
        <p:nvSpPr>
          <p:cNvPr id="24" name="Content Placeholder 23">
            <a:extLst>
              <a:ext uri="{FF2B5EF4-FFF2-40B4-BE49-F238E27FC236}">
                <a16:creationId xmlns:a16="http://schemas.microsoft.com/office/drawing/2014/main" id="{C08F02AA-3838-4C25-875D-934F03F617A0}"/>
              </a:ext>
            </a:extLst>
          </p:cNvPr>
          <p:cNvSpPr>
            <a:spLocks noGrp="1"/>
          </p:cNvSpPr>
          <p:nvPr>
            <p:ph sz="quarter" idx="31"/>
          </p:nvPr>
        </p:nvSpPr>
        <p:spPr>
          <a:xfrm>
            <a:off x="2857190" y="4278377"/>
            <a:ext cx="402875" cy="231061"/>
          </a:xfrm>
        </p:spPr>
        <p:txBody>
          <a:bodyPr/>
          <a:lstStyle/>
          <a:p>
            <a:pPr marL="0" lvl="0" indent="0" algn="ctr" defTabSz="457200" eaLnBrk="1" fontAlgn="auto" hangingPunct="1">
              <a:spcBef>
                <a:spcPts val="0"/>
              </a:spcBef>
              <a:spcAft>
                <a:spcPts val="0"/>
              </a:spcAft>
              <a:buNone/>
            </a:pPr>
            <a:r>
              <a:rPr lang="en-US" sz="1000" kern="1200" dirty="0">
                <a:solidFill>
                  <a:prstClr val="black"/>
                </a:solidFill>
                <a:ea typeface="ＭＳ Ｐゴシック"/>
                <a:cs typeface="+mn-cs"/>
              </a:rPr>
              <a:t>d</a:t>
            </a:r>
            <a:endParaRPr lang="en-GB" sz="1000" kern="1200" dirty="0">
              <a:solidFill>
                <a:prstClr val="black"/>
              </a:solidFill>
              <a:ea typeface="ＭＳ Ｐゴシック"/>
              <a:cs typeface="+mn-cs"/>
            </a:endParaRPr>
          </a:p>
        </p:txBody>
      </p:sp>
      <p:sp>
        <p:nvSpPr>
          <p:cNvPr id="25" name="Content Placeholder 24">
            <a:extLst>
              <a:ext uri="{FF2B5EF4-FFF2-40B4-BE49-F238E27FC236}">
                <a16:creationId xmlns:a16="http://schemas.microsoft.com/office/drawing/2014/main" id="{8B477AFF-B599-4388-BE93-A879B44F8FB4}"/>
              </a:ext>
            </a:extLst>
          </p:cNvPr>
          <p:cNvSpPr>
            <a:spLocks noGrp="1"/>
          </p:cNvSpPr>
          <p:nvPr>
            <p:ph sz="quarter" idx="32"/>
          </p:nvPr>
        </p:nvSpPr>
        <p:spPr>
          <a:xfrm>
            <a:off x="3634006" y="4280347"/>
            <a:ext cx="637951" cy="166016"/>
          </a:xfrm>
        </p:spPr>
        <p:txBody>
          <a:bodyPr/>
          <a:lstStyle/>
          <a:p>
            <a:pPr marL="0" indent="0">
              <a:buNone/>
            </a:pPr>
            <a:r>
              <a:rPr lang="en-US" sz="1000" kern="1200" dirty="0">
                <a:solidFill>
                  <a:prstClr val="black"/>
                </a:solidFill>
                <a:ea typeface="ＭＳ Ｐゴシック"/>
                <a:cs typeface="+mn-cs"/>
              </a:rPr>
              <a:t>Tenth</a:t>
            </a:r>
            <a:endParaRPr lang="en-US" dirty="0"/>
          </a:p>
        </p:txBody>
      </p:sp>
      <p:sp>
        <p:nvSpPr>
          <p:cNvPr id="26" name="Content Placeholder 25">
            <a:extLst>
              <a:ext uri="{FF2B5EF4-FFF2-40B4-BE49-F238E27FC236}">
                <a16:creationId xmlns:a16="http://schemas.microsoft.com/office/drawing/2014/main" id="{767B1900-E1AC-4B2A-9B84-8E290B3BBE6A}"/>
              </a:ext>
            </a:extLst>
          </p:cNvPr>
          <p:cNvSpPr>
            <a:spLocks noGrp="1"/>
          </p:cNvSpPr>
          <p:nvPr>
            <p:ph sz="quarter" idx="33"/>
          </p:nvPr>
        </p:nvSpPr>
        <p:spPr>
          <a:xfrm>
            <a:off x="5208279" y="4280571"/>
            <a:ext cx="365609" cy="234765"/>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0.1 </a:t>
            </a:r>
            <a:endParaRPr lang="en-GB" sz="1000" kern="1200" dirty="0">
              <a:solidFill>
                <a:prstClr val="black"/>
              </a:solidFill>
              <a:ea typeface="ＭＳ Ｐゴシック"/>
              <a:cs typeface="+mn-cs"/>
            </a:endParaRPr>
          </a:p>
        </p:txBody>
      </p:sp>
      <p:graphicFrame>
        <p:nvGraphicFramePr>
          <p:cNvPr id="75" name="Object 74">
            <a:extLst>
              <a:ext uri="{FF2B5EF4-FFF2-40B4-BE49-F238E27FC236}">
                <a16:creationId xmlns:a16="http://schemas.microsoft.com/office/drawing/2014/main" id="{9E153D9A-6598-40DE-B7A7-AC7C83A20304}"/>
              </a:ext>
            </a:extLst>
          </p:cNvPr>
          <p:cNvGraphicFramePr>
            <a:graphicFrameLocks noChangeAspect="1"/>
          </p:cNvGraphicFramePr>
          <p:nvPr>
            <p:extLst>
              <p:ext uri="{D42A27DB-BD31-4B8C-83A1-F6EECF244321}">
                <p14:modId xmlns:p14="http://schemas.microsoft.com/office/powerpoint/2010/main" val="1719059054"/>
              </p:ext>
            </p:extLst>
          </p:nvPr>
        </p:nvGraphicFramePr>
        <p:xfrm>
          <a:off x="6825580" y="4314428"/>
          <a:ext cx="241300" cy="177800"/>
        </p:xfrm>
        <a:graphic>
          <a:graphicData uri="http://schemas.openxmlformats.org/presentationml/2006/ole">
            <mc:AlternateContent xmlns:mc="http://schemas.openxmlformats.org/markup-compatibility/2006">
              <mc:Choice xmlns:v="urn:schemas-microsoft-com:vml" Requires="v">
                <p:oleObj spid="_x0000_s19144" name="Equation" r:id="rId14" imgW="241200" imgH="177480" progId="Equation.DSMT4">
                  <p:embed/>
                </p:oleObj>
              </mc:Choice>
              <mc:Fallback>
                <p:oleObj name="Equation" r:id="rId14" imgW="241200" imgH="177480" progId="Equation.DSMT4">
                  <p:embed/>
                  <p:pic>
                    <p:nvPicPr>
                      <p:cNvPr id="0" name=""/>
                      <p:cNvPicPr/>
                      <p:nvPr/>
                    </p:nvPicPr>
                    <p:blipFill>
                      <a:blip r:embed="rId15"/>
                      <a:stretch>
                        <a:fillRect/>
                      </a:stretch>
                    </p:blipFill>
                    <p:spPr>
                      <a:xfrm>
                        <a:off x="6825580" y="4314428"/>
                        <a:ext cx="241300" cy="1778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49468BC4-17DB-4943-AFA6-E0324DF06631}"/>
              </a:ext>
            </a:extLst>
          </p:cNvPr>
          <p:cNvSpPr>
            <a:spLocks noGrp="1"/>
          </p:cNvSpPr>
          <p:nvPr>
            <p:ph sz="quarter" idx="34"/>
          </p:nvPr>
        </p:nvSpPr>
        <p:spPr>
          <a:xfrm>
            <a:off x="1675512" y="4581006"/>
            <a:ext cx="585788" cy="245065"/>
          </a:xfrm>
        </p:spPr>
        <p:txBody>
          <a:bodyPr/>
          <a:lstStyle/>
          <a:p>
            <a:pPr marL="0" indent="0">
              <a:buNone/>
            </a:pPr>
            <a:r>
              <a:rPr lang="en-US" sz="1000" kern="1200" dirty="0">
                <a:solidFill>
                  <a:prstClr val="black"/>
                </a:solidFill>
                <a:ea typeface="ＭＳ Ｐゴシック"/>
                <a:cs typeface="+mn-cs"/>
              </a:rPr>
              <a:t>Centi-</a:t>
            </a:r>
            <a:endParaRPr lang="en-US" dirty="0"/>
          </a:p>
        </p:txBody>
      </p:sp>
      <p:sp>
        <p:nvSpPr>
          <p:cNvPr id="28" name="Content Placeholder 27">
            <a:extLst>
              <a:ext uri="{FF2B5EF4-FFF2-40B4-BE49-F238E27FC236}">
                <a16:creationId xmlns:a16="http://schemas.microsoft.com/office/drawing/2014/main" id="{780A3F20-B278-4CAE-8CD9-FF73FACD58D7}"/>
              </a:ext>
            </a:extLst>
          </p:cNvPr>
          <p:cNvSpPr>
            <a:spLocks noGrp="1"/>
          </p:cNvSpPr>
          <p:nvPr>
            <p:ph sz="quarter" idx="35"/>
          </p:nvPr>
        </p:nvSpPr>
        <p:spPr>
          <a:xfrm>
            <a:off x="2881923" y="4572374"/>
            <a:ext cx="369550" cy="253353"/>
          </a:xfrm>
        </p:spPr>
        <p:txBody>
          <a:bodyPr/>
          <a:lstStyle/>
          <a:p>
            <a:pPr marL="0" lvl="0" indent="0" algn="ctr" defTabSz="457200" eaLnBrk="1" fontAlgn="auto" hangingPunct="1">
              <a:spcBef>
                <a:spcPts val="0"/>
              </a:spcBef>
              <a:spcAft>
                <a:spcPts val="0"/>
              </a:spcAft>
              <a:buNone/>
            </a:pPr>
            <a:r>
              <a:rPr lang="en-US" sz="1000" kern="1200" dirty="0">
                <a:solidFill>
                  <a:prstClr val="black"/>
                </a:solidFill>
                <a:ea typeface="ＭＳ Ｐゴシック"/>
                <a:cs typeface="+mn-cs"/>
              </a:rPr>
              <a:t>c</a:t>
            </a:r>
            <a:endParaRPr lang="en-GB" sz="1000" kern="1200" dirty="0">
              <a:solidFill>
                <a:prstClr val="black"/>
              </a:solidFill>
              <a:ea typeface="ＭＳ Ｐゴシック"/>
              <a:cs typeface="+mn-cs"/>
            </a:endParaRPr>
          </a:p>
        </p:txBody>
      </p:sp>
      <p:sp>
        <p:nvSpPr>
          <p:cNvPr id="29" name="Content Placeholder 28">
            <a:extLst>
              <a:ext uri="{FF2B5EF4-FFF2-40B4-BE49-F238E27FC236}">
                <a16:creationId xmlns:a16="http://schemas.microsoft.com/office/drawing/2014/main" id="{4E675AB8-BBA7-47CC-B563-E1F0618CC112}"/>
              </a:ext>
            </a:extLst>
          </p:cNvPr>
          <p:cNvSpPr>
            <a:spLocks noGrp="1"/>
          </p:cNvSpPr>
          <p:nvPr>
            <p:ph sz="quarter" idx="36"/>
          </p:nvPr>
        </p:nvSpPr>
        <p:spPr>
          <a:xfrm>
            <a:off x="3634006" y="4571200"/>
            <a:ext cx="792162" cy="213423"/>
          </a:xfrm>
        </p:spPr>
        <p:txBody>
          <a:bodyPr/>
          <a:lstStyle/>
          <a:p>
            <a:pPr marL="0" indent="0">
              <a:buNone/>
            </a:pPr>
            <a:r>
              <a:rPr lang="en-US" sz="1000" kern="1200" dirty="0">
                <a:solidFill>
                  <a:prstClr val="black"/>
                </a:solidFill>
                <a:ea typeface="ＭＳ Ｐゴシック"/>
                <a:cs typeface="+mn-cs"/>
              </a:rPr>
              <a:t>Hundredth</a:t>
            </a:r>
            <a:endParaRPr lang="en-US" dirty="0"/>
          </a:p>
        </p:txBody>
      </p:sp>
      <p:sp>
        <p:nvSpPr>
          <p:cNvPr id="30" name="Content Placeholder 29">
            <a:extLst>
              <a:ext uri="{FF2B5EF4-FFF2-40B4-BE49-F238E27FC236}">
                <a16:creationId xmlns:a16="http://schemas.microsoft.com/office/drawing/2014/main" id="{CF4F15DA-7B5E-4DE8-AC4E-2A2E9A3BFAEA}"/>
              </a:ext>
            </a:extLst>
          </p:cNvPr>
          <p:cNvSpPr>
            <a:spLocks noGrp="1"/>
          </p:cNvSpPr>
          <p:nvPr>
            <p:ph sz="quarter" idx="37"/>
          </p:nvPr>
        </p:nvSpPr>
        <p:spPr>
          <a:xfrm>
            <a:off x="5219708" y="4577503"/>
            <a:ext cx="433387" cy="222786"/>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0.01 </a:t>
            </a:r>
            <a:endParaRPr lang="en-GB" sz="1000" kern="1200" dirty="0">
              <a:solidFill>
                <a:prstClr val="black"/>
              </a:solidFill>
              <a:ea typeface="ＭＳ Ｐゴシック"/>
              <a:cs typeface="+mn-cs"/>
            </a:endParaRPr>
          </a:p>
        </p:txBody>
      </p:sp>
      <p:graphicFrame>
        <p:nvGraphicFramePr>
          <p:cNvPr id="76" name="Object 75">
            <a:extLst>
              <a:ext uri="{FF2B5EF4-FFF2-40B4-BE49-F238E27FC236}">
                <a16:creationId xmlns:a16="http://schemas.microsoft.com/office/drawing/2014/main" id="{CDCDF213-F8CA-45F4-A3BE-ABFC84A7EE09}"/>
              </a:ext>
            </a:extLst>
          </p:cNvPr>
          <p:cNvGraphicFramePr>
            <a:graphicFrameLocks noChangeAspect="1"/>
          </p:cNvGraphicFramePr>
          <p:nvPr>
            <p:extLst>
              <p:ext uri="{D42A27DB-BD31-4B8C-83A1-F6EECF244321}">
                <p14:modId xmlns:p14="http://schemas.microsoft.com/office/powerpoint/2010/main" val="738797273"/>
              </p:ext>
            </p:extLst>
          </p:nvPr>
        </p:nvGraphicFramePr>
        <p:xfrm>
          <a:off x="6831930" y="4599161"/>
          <a:ext cx="241300" cy="177800"/>
        </p:xfrm>
        <a:graphic>
          <a:graphicData uri="http://schemas.openxmlformats.org/presentationml/2006/ole">
            <mc:AlternateContent xmlns:mc="http://schemas.openxmlformats.org/markup-compatibility/2006">
              <mc:Choice xmlns:v="urn:schemas-microsoft-com:vml" Requires="v">
                <p:oleObj spid="_x0000_s19145" name="Equation" r:id="rId16" imgW="241200" imgH="177480" progId="Equation.DSMT4">
                  <p:embed/>
                </p:oleObj>
              </mc:Choice>
              <mc:Fallback>
                <p:oleObj name="Equation" r:id="rId16" imgW="241200" imgH="177480" progId="Equation.DSMT4">
                  <p:embed/>
                  <p:pic>
                    <p:nvPicPr>
                      <p:cNvPr id="0" name=""/>
                      <p:cNvPicPr/>
                      <p:nvPr/>
                    </p:nvPicPr>
                    <p:blipFill>
                      <a:blip r:embed="rId17"/>
                      <a:stretch>
                        <a:fillRect/>
                      </a:stretch>
                    </p:blipFill>
                    <p:spPr>
                      <a:xfrm>
                        <a:off x="6831930" y="4599161"/>
                        <a:ext cx="241300" cy="1778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088CA86C-EE5B-4ECB-90A5-D27F70DE2700}"/>
              </a:ext>
            </a:extLst>
          </p:cNvPr>
          <p:cNvSpPr>
            <a:spLocks noGrp="1"/>
          </p:cNvSpPr>
          <p:nvPr>
            <p:ph sz="quarter" idx="38"/>
          </p:nvPr>
        </p:nvSpPr>
        <p:spPr>
          <a:xfrm>
            <a:off x="1685712" y="4869835"/>
            <a:ext cx="505402" cy="245065"/>
          </a:xfrm>
        </p:spPr>
        <p:txBody>
          <a:bodyPr/>
          <a:lstStyle/>
          <a:p>
            <a:pPr marL="0" indent="0">
              <a:buNone/>
            </a:pPr>
            <a:r>
              <a:rPr lang="en-US" sz="1000" kern="1200" dirty="0">
                <a:solidFill>
                  <a:prstClr val="black"/>
                </a:solidFill>
                <a:ea typeface="ＭＳ Ｐゴシック"/>
                <a:cs typeface="+mn-cs"/>
              </a:rPr>
              <a:t>Milli-</a:t>
            </a:r>
            <a:endParaRPr lang="en-US" dirty="0"/>
          </a:p>
        </p:txBody>
      </p:sp>
      <p:sp>
        <p:nvSpPr>
          <p:cNvPr id="32" name="Content Placeholder 31">
            <a:extLst>
              <a:ext uri="{FF2B5EF4-FFF2-40B4-BE49-F238E27FC236}">
                <a16:creationId xmlns:a16="http://schemas.microsoft.com/office/drawing/2014/main" id="{A0298629-3715-42B1-B286-C0793BC3CC2C}"/>
              </a:ext>
            </a:extLst>
          </p:cNvPr>
          <p:cNvSpPr>
            <a:spLocks noGrp="1"/>
          </p:cNvSpPr>
          <p:nvPr>
            <p:ph sz="quarter" idx="39"/>
          </p:nvPr>
        </p:nvSpPr>
        <p:spPr>
          <a:xfrm>
            <a:off x="2911957" y="4872392"/>
            <a:ext cx="317291" cy="263592"/>
          </a:xfrm>
        </p:spPr>
        <p:txBody>
          <a:bodyPr/>
          <a:lstStyle/>
          <a:p>
            <a:pPr marL="0" indent="0">
              <a:buNone/>
            </a:pPr>
            <a:r>
              <a:rPr lang="en-US" sz="1000" kern="1200" dirty="0">
                <a:solidFill>
                  <a:prstClr val="black"/>
                </a:solidFill>
                <a:ea typeface="ＭＳ Ｐゴシック"/>
                <a:cs typeface="+mn-cs"/>
              </a:rPr>
              <a:t>m</a:t>
            </a:r>
            <a:endParaRPr lang="en-US" dirty="0"/>
          </a:p>
        </p:txBody>
      </p:sp>
      <p:sp>
        <p:nvSpPr>
          <p:cNvPr id="33" name="Content Placeholder 32">
            <a:extLst>
              <a:ext uri="{FF2B5EF4-FFF2-40B4-BE49-F238E27FC236}">
                <a16:creationId xmlns:a16="http://schemas.microsoft.com/office/drawing/2014/main" id="{E2DDBAEA-D6C5-44C7-8417-EEC6AE218FB2}"/>
              </a:ext>
            </a:extLst>
          </p:cNvPr>
          <p:cNvSpPr>
            <a:spLocks noGrp="1"/>
          </p:cNvSpPr>
          <p:nvPr>
            <p:ph sz="quarter" idx="40"/>
          </p:nvPr>
        </p:nvSpPr>
        <p:spPr>
          <a:xfrm>
            <a:off x="3634006" y="4858344"/>
            <a:ext cx="1111423" cy="269256"/>
          </a:xfrm>
        </p:spPr>
        <p:txBody>
          <a:bodyPr/>
          <a:lstStyle/>
          <a:p>
            <a:pPr marL="0" indent="0">
              <a:buNone/>
            </a:pPr>
            <a:r>
              <a:rPr lang="en-US" sz="1000" kern="1200" dirty="0">
                <a:solidFill>
                  <a:prstClr val="black"/>
                </a:solidFill>
                <a:ea typeface="ＭＳ Ｐゴシック"/>
                <a:cs typeface="+mn-cs"/>
              </a:rPr>
              <a:t>Thousandth</a:t>
            </a:r>
            <a:endParaRPr lang="en-US" dirty="0"/>
          </a:p>
        </p:txBody>
      </p:sp>
      <p:sp>
        <p:nvSpPr>
          <p:cNvPr id="34" name="Content Placeholder 33">
            <a:extLst>
              <a:ext uri="{FF2B5EF4-FFF2-40B4-BE49-F238E27FC236}">
                <a16:creationId xmlns:a16="http://schemas.microsoft.com/office/drawing/2014/main" id="{33CC40C7-DBE1-4EF5-ADDF-07356085BDCB}"/>
              </a:ext>
            </a:extLst>
          </p:cNvPr>
          <p:cNvSpPr>
            <a:spLocks noGrp="1"/>
          </p:cNvSpPr>
          <p:nvPr>
            <p:ph sz="quarter" idx="41"/>
          </p:nvPr>
        </p:nvSpPr>
        <p:spPr>
          <a:xfrm>
            <a:off x="5219529" y="4869163"/>
            <a:ext cx="555942" cy="220337"/>
          </a:xfrm>
        </p:spPr>
        <p:txBody>
          <a:bodyPr/>
          <a:lstStyle/>
          <a:p>
            <a:pPr marL="0" indent="0">
              <a:buNone/>
            </a:pPr>
            <a:r>
              <a:rPr lang="en-US" sz="1000" kern="1200" dirty="0">
                <a:solidFill>
                  <a:prstClr val="black"/>
                </a:solidFill>
                <a:ea typeface="ＭＳ Ｐゴシック"/>
                <a:cs typeface="+mn-cs"/>
              </a:rPr>
              <a:t>0.001 </a:t>
            </a:r>
            <a:endParaRPr lang="en-US" dirty="0"/>
          </a:p>
        </p:txBody>
      </p:sp>
      <p:graphicFrame>
        <p:nvGraphicFramePr>
          <p:cNvPr id="77" name="Object 76">
            <a:extLst>
              <a:ext uri="{FF2B5EF4-FFF2-40B4-BE49-F238E27FC236}">
                <a16:creationId xmlns:a16="http://schemas.microsoft.com/office/drawing/2014/main" id="{B004CEF5-E375-4BA0-A048-2EDF919E6C12}"/>
              </a:ext>
            </a:extLst>
          </p:cNvPr>
          <p:cNvGraphicFramePr>
            <a:graphicFrameLocks noChangeAspect="1"/>
          </p:cNvGraphicFramePr>
          <p:nvPr>
            <p:extLst>
              <p:ext uri="{D42A27DB-BD31-4B8C-83A1-F6EECF244321}">
                <p14:modId xmlns:p14="http://schemas.microsoft.com/office/powerpoint/2010/main" val="751959516"/>
              </p:ext>
            </p:extLst>
          </p:nvPr>
        </p:nvGraphicFramePr>
        <p:xfrm>
          <a:off x="6827490" y="4888334"/>
          <a:ext cx="241300" cy="177800"/>
        </p:xfrm>
        <a:graphic>
          <a:graphicData uri="http://schemas.openxmlformats.org/presentationml/2006/ole">
            <mc:AlternateContent xmlns:mc="http://schemas.openxmlformats.org/markup-compatibility/2006">
              <mc:Choice xmlns:v="urn:schemas-microsoft-com:vml" Requires="v">
                <p:oleObj spid="_x0000_s19146" name="Equation" r:id="rId18" imgW="241200" imgH="177480" progId="Equation.DSMT4">
                  <p:embed/>
                </p:oleObj>
              </mc:Choice>
              <mc:Fallback>
                <p:oleObj name="Equation" r:id="rId18" imgW="241200" imgH="177480" progId="Equation.DSMT4">
                  <p:embed/>
                  <p:pic>
                    <p:nvPicPr>
                      <p:cNvPr id="0" name=""/>
                      <p:cNvPicPr/>
                      <p:nvPr/>
                    </p:nvPicPr>
                    <p:blipFill>
                      <a:blip r:embed="rId19"/>
                      <a:stretch>
                        <a:fillRect/>
                      </a:stretch>
                    </p:blipFill>
                    <p:spPr>
                      <a:xfrm>
                        <a:off x="6827490" y="4888334"/>
                        <a:ext cx="241300" cy="17780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C89BF8EA-9A64-4821-B13D-BE10FB5B359D}"/>
              </a:ext>
            </a:extLst>
          </p:cNvPr>
          <p:cNvSpPr>
            <a:spLocks noGrp="1"/>
          </p:cNvSpPr>
          <p:nvPr>
            <p:ph sz="quarter" idx="42"/>
          </p:nvPr>
        </p:nvSpPr>
        <p:spPr>
          <a:xfrm>
            <a:off x="1678345" y="5156450"/>
            <a:ext cx="669925" cy="245341"/>
          </a:xfrm>
        </p:spPr>
        <p:txBody>
          <a:bodyPr/>
          <a:lstStyle/>
          <a:p>
            <a:pPr marL="0" lvl="0" indent="0" defTabSz="457200" eaLnBrk="1" fontAlgn="auto" hangingPunct="1">
              <a:spcBef>
                <a:spcPts val="0"/>
              </a:spcBef>
              <a:spcAft>
                <a:spcPts val="0"/>
              </a:spcAft>
              <a:buNone/>
              <a:defRPr/>
            </a:pPr>
            <a:r>
              <a:rPr lang="en-US" sz="1000" kern="1200" dirty="0">
                <a:solidFill>
                  <a:prstClr val="black"/>
                </a:solidFill>
                <a:ea typeface="ＭＳ Ｐゴシック"/>
                <a:cs typeface="+mn-cs"/>
              </a:rPr>
              <a:t>Micro- </a:t>
            </a:r>
            <a:endParaRPr lang="en-GB" sz="1000" kern="1200" dirty="0">
              <a:solidFill>
                <a:prstClr val="black"/>
              </a:solidFill>
              <a:ea typeface="ＭＳ Ｐゴシック"/>
              <a:cs typeface="+mn-cs"/>
            </a:endParaRPr>
          </a:p>
        </p:txBody>
      </p:sp>
      <p:graphicFrame>
        <p:nvGraphicFramePr>
          <p:cNvPr id="78" name="Object 77">
            <a:extLst>
              <a:ext uri="{FF2B5EF4-FFF2-40B4-BE49-F238E27FC236}">
                <a16:creationId xmlns:a16="http://schemas.microsoft.com/office/drawing/2014/main" id="{1621D396-8671-4C3A-AAF2-ADDF45B306CC}"/>
              </a:ext>
            </a:extLst>
          </p:cNvPr>
          <p:cNvGraphicFramePr>
            <a:graphicFrameLocks noChangeAspect="1"/>
          </p:cNvGraphicFramePr>
          <p:nvPr>
            <p:extLst>
              <p:ext uri="{D42A27DB-BD31-4B8C-83A1-F6EECF244321}">
                <p14:modId xmlns:p14="http://schemas.microsoft.com/office/powerpoint/2010/main" val="1464753954"/>
              </p:ext>
            </p:extLst>
          </p:nvPr>
        </p:nvGraphicFramePr>
        <p:xfrm>
          <a:off x="2965599" y="5177383"/>
          <a:ext cx="152400" cy="203200"/>
        </p:xfrm>
        <a:graphic>
          <a:graphicData uri="http://schemas.openxmlformats.org/presentationml/2006/ole">
            <mc:AlternateContent xmlns:mc="http://schemas.openxmlformats.org/markup-compatibility/2006">
              <mc:Choice xmlns:v="urn:schemas-microsoft-com:vml" Requires="v">
                <p:oleObj spid="_x0000_s19147" name="Equation" r:id="rId20" imgW="152280" imgH="203040" progId="Equation.DSMT4">
                  <p:embed/>
                </p:oleObj>
              </mc:Choice>
              <mc:Fallback>
                <p:oleObj name="Equation" r:id="rId20" imgW="152280" imgH="203040" progId="Equation.DSMT4">
                  <p:embed/>
                  <p:pic>
                    <p:nvPicPr>
                      <p:cNvPr id="0" name=""/>
                      <p:cNvPicPr/>
                      <p:nvPr/>
                    </p:nvPicPr>
                    <p:blipFill>
                      <a:blip r:embed="rId21"/>
                      <a:stretch>
                        <a:fillRect/>
                      </a:stretch>
                    </p:blipFill>
                    <p:spPr>
                      <a:xfrm>
                        <a:off x="2965599" y="5177383"/>
                        <a:ext cx="152400" cy="2032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E840C2C7-9D4B-4B8C-B28A-197D07C4972A}"/>
              </a:ext>
            </a:extLst>
          </p:cNvPr>
          <p:cNvSpPr>
            <a:spLocks noGrp="1"/>
          </p:cNvSpPr>
          <p:nvPr>
            <p:ph sz="quarter" idx="43"/>
          </p:nvPr>
        </p:nvSpPr>
        <p:spPr>
          <a:xfrm>
            <a:off x="3631763" y="5159511"/>
            <a:ext cx="718636" cy="194744"/>
          </a:xfrm>
        </p:spPr>
        <p:txBody>
          <a:bodyPr/>
          <a:lstStyle/>
          <a:p>
            <a:pPr marL="0" indent="0">
              <a:buNone/>
            </a:pPr>
            <a:r>
              <a:rPr lang="en-US" sz="1000" kern="1200" dirty="0">
                <a:solidFill>
                  <a:prstClr val="black"/>
                </a:solidFill>
                <a:ea typeface="ＭＳ Ｐゴシック"/>
                <a:cs typeface="+mn-cs"/>
              </a:rPr>
              <a:t>Millionth</a:t>
            </a:r>
            <a:endParaRPr lang="en-US" dirty="0"/>
          </a:p>
        </p:txBody>
      </p:sp>
      <p:sp>
        <p:nvSpPr>
          <p:cNvPr id="37" name="Content Placeholder 36">
            <a:extLst>
              <a:ext uri="{FF2B5EF4-FFF2-40B4-BE49-F238E27FC236}">
                <a16:creationId xmlns:a16="http://schemas.microsoft.com/office/drawing/2014/main" id="{2866E99A-16F0-46F2-8554-C1F464BCE9A9}"/>
              </a:ext>
            </a:extLst>
          </p:cNvPr>
          <p:cNvSpPr>
            <a:spLocks noGrp="1"/>
          </p:cNvSpPr>
          <p:nvPr>
            <p:ph sz="quarter" idx="44"/>
          </p:nvPr>
        </p:nvSpPr>
        <p:spPr>
          <a:xfrm>
            <a:off x="5208279" y="5149999"/>
            <a:ext cx="781343" cy="240790"/>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0.000 001 </a:t>
            </a:r>
            <a:endParaRPr lang="en-GB" sz="1000" kern="1200" dirty="0">
              <a:solidFill>
                <a:prstClr val="black"/>
              </a:solidFill>
              <a:ea typeface="ＭＳ Ｐゴシック"/>
              <a:cs typeface="+mn-cs"/>
            </a:endParaRPr>
          </a:p>
        </p:txBody>
      </p:sp>
      <p:graphicFrame>
        <p:nvGraphicFramePr>
          <p:cNvPr id="79" name="Object 78">
            <a:extLst>
              <a:ext uri="{FF2B5EF4-FFF2-40B4-BE49-F238E27FC236}">
                <a16:creationId xmlns:a16="http://schemas.microsoft.com/office/drawing/2014/main" id="{0AED265E-DEB8-41A6-AF5C-3E3CCD4BDD5A}"/>
              </a:ext>
            </a:extLst>
          </p:cNvPr>
          <p:cNvGraphicFramePr>
            <a:graphicFrameLocks noChangeAspect="1"/>
          </p:cNvGraphicFramePr>
          <p:nvPr>
            <p:extLst>
              <p:ext uri="{D42A27DB-BD31-4B8C-83A1-F6EECF244321}">
                <p14:modId xmlns:p14="http://schemas.microsoft.com/office/powerpoint/2010/main" val="804431224"/>
              </p:ext>
            </p:extLst>
          </p:nvPr>
        </p:nvGraphicFramePr>
        <p:xfrm>
          <a:off x="6828884" y="5169128"/>
          <a:ext cx="241300" cy="177800"/>
        </p:xfrm>
        <a:graphic>
          <a:graphicData uri="http://schemas.openxmlformats.org/presentationml/2006/ole">
            <mc:AlternateContent xmlns:mc="http://schemas.openxmlformats.org/markup-compatibility/2006">
              <mc:Choice xmlns:v="urn:schemas-microsoft-com:vml" Requires="v">
                <p:oleObj spid="_x0000_s19148" name="Equation" r:id="rId22" imgW="241200" imgH="177480" progId="Equation.DSMT4">
                  <p:embed/>
                </p:oleObj>
              </mc:Choice>
              <mc:Fallback>
                <p:oleObj name="Equation" r:id="rId22" imgW="241200" imgH="177480" progId="Equation.DSMT4">
                  <p:embed/>
                  <p:pic>
                    <p:nvPicPr>
                      <p:cNvPr id="0" name=""/>
                      <p:cNvPicPr/>
                      <p:nvPr/>
                    </p:nvPicPr>
                    <p:blipFill>
                      <a:blip r:embed="rId23"/>
                      <a:stretch>
                        <a:fillRect/>
                      </a:stretch>
                    </p:blipFill>
                    <p:spPr>
                      <a:xfrm>
                        <a:off x="6828884" y="5169128"/>
                        <a:ext cx="241300" cy="177800"/>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AB8C4326-D7A4-48E1-A258-58124014AC96}"/>
              </a:ext>
            </a:extLst>
          </p:cNvPr>
          <p:cNvSpPr>
            <a:spLocks noGrp="1"/>
          </p:cNvSpPr>
          <p:nvPr>
            <p:ph sz="quarter" idx="45"/>
          </p:nvPr>
        </p:nvSpPr>
        <p:spPr>
          <a:xfrm>
            <a:off x="1682177" y="5438586"/>
            <a:ext cx="567706" cy="242954"/>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Nano-</a:t>
            </a:r>
            <a:endParaRPr lang="en-GB" sz="1000" kern="1200" dirty="0">
              <a:solidFill>
                <a:prstClr val="black"/>
              </a:solidFill>
              <a:ea typeface="ＭＳ Ｐゴシック"/>
              <a:cs typeface="+mn-cs"/>
            </a:endParaRPr>
          </a:p>
        </p:txBody>
      </p:sp>
      <p:sp>
        <p:nvSpPr>
          <p:cNvPr id="39" name="Content Placeholder 38">
            <a:extLst>
              <a:ext uri="{FF2B5EF4-FFF2-40B4-BE49-F238E27FC236}">
                <a16:creationId xmlns:a16="http://schemas.microsoft.com/office/drawing/2014/main" id="{A7ECD44F-5960-40F1-9479-1F0B8D484065}"/>
              </a:ext>
            </a:extLst>
          </p:cNvPr>
          <p:cNvSpPr>
            <a:spLocks noGrp="1"/>
          </p:cNvSpPr>
          <p:nvPr>
            <p:ph sz="quarter" idx="46"/>
          </p:nvPr>
        </p:nvSpPr>
        <p:spPr>
          <a:xfrm>
            <a:off x="2825526" y="5444913"/>
            <a:ext cx="464879" cy="230320"/>
          </a:xfrm>
        </p:spPr>
        <p:txBody>
          <a:bodyPr/>
          <a:lstStyle/>
          <a:p>
            <a:pPr marL="0" lvl="0" indent="0" algn="ctr" defTabSz="457200" eaLnBrk="1" fontAlgn="auto" hangingPunct="1">
              <a:spcBef>
                <a:spcPts val="0"/>
              </a:spcBef>
              <a:spcAft>
                <a:spcPts val="0"/>
              </a:spcAft>
              <a:buNone/>
            </a:pPr>
            <a:r>
              <a:rPr lang="en-US" sz="1000" kern="1200" dirty="0">
                <a:solidFill>
                  <a:prstClr val="black"/>
                </a:solidFill>
                <a:ea typeface="ＭＳ Ｐゴシック"/>
                <a:cs typeface="+mn-cs"/>
              </a:rPr>
              <a:t>n</a:t>
            </a:r>
            <a:endParaRPr lang="en-GB" sz="1000" kern="1200" dirty="0">
              <a:solidFill>
                <a:prstClr val="black"/>
              </a:solidFill>
              <a:ea typeface="ＭＳ Ｐゴシック"/>
              <a:cs typeface="+mn-cs"/>
            </a:endParaRPr>
          </a:p>
        </p:txBody>
      </p:sp>
      <p:sp>
        <p:nvSpPr>
          <p:cNvPr id="40" name="Content Placeholder 39">
            <a:extLst>
              <a:ext uri="{FF2B5EF4-FFF2-40B4-BE49-F238E27FC236}">
                <a16:creationId xmlns:a16="http://schemas.microsoft.com/office/drawing/2014/main" id="{3471538E-B947-4672-926E-F6BC1F222AE9}"/>
              </a:ext>
            </a:extLst>
          </p:cNvPr>
          <p:cNvSpPr>
            <a:spLocks noGrp="1"/>
          </p:cNvSpPr>
          <p:nvPr>
            <p:ph sz="quarter" idx="47"/>
          </p:nvPr>
        </p:nvSpPr>
        <p:spPr>
          <a:xfrm>
            <a:off x="3635738" y="5444913"/>
            <a:ext cx="750243" cy="190770"/>
          </a:xfrm>
        </p:spPr>
        <p:txBody>
          <a:bodyPr/>
          <a:lstStyle/>
          <a:p>
            <a:pPr marL="0" indent="0">
              <a:buNone/>
            </a:pPr>
            <a:r>
              <a:rPr lang="en-US" sz="1000" kern="1200" dirty="0">
                <a:solidFill>
                  <a:prstClr val="black"/>
                </a:solidFill>
                <a:ea typeface="ＭＳ Ｐゴシック"/>
                <a:cs typeface="+mn-cs"/>
              </a:rPr>
              <a:t>Billionth</a:t>
            </a:r>
            <a:endParaRPr lang="en-US" dirty="0"/>
          </a:p>
        </p:txBody>
      </p:sp>
      <p:sp>
        <p:nvSpPr>
          <p:cNvPr id="41" name="Content Placeholder 40">
            <a:extLst>
              <a:ext uri="{FF2B5EF4-FFF2-40B4-BE49-F238E27FC236}">
                <a16:creationId xmlns:a16="http://schemas.microsoft.com/office/drawing/2014/main" id="{9860613A-C66C-4FBB-988B-2EDDEC8E4955}"/>
              </a:ext>
            </a:extLst>
          </p:cNvPr>
          <p:cNvSpPr>
            <a:spLocks noGrp="1"/>
          </p:cNvSpPr>
          <p:nvPr>
            <p:ph sz="quarter" idx="48"/>
          </p:nvPr>
        </p:nvSpPr>
        <p:spPr>
          <a:xfrm>
            <a:off x="5208279" y="5441055"/>
            <a:ext cx="994580" cy="234779"/>
          </a:xfrm>
        </p:spPr>
        <p:txBody>
          <a:bodyPr/>
          <a:lstStyle/>
          <a:p>
            <a:pPr marL="0" lvl="0" indent="0" defTabSz="457200" eaLnBrk="1" fontAlgn="auto" hangingPunct="1">
              <a:spcBef>
                <a:spcPts val="0"/>
              </a:spcBef>
              <a:spcAft>
                <a:spcPts val="0"/>
              </a:spcAft>
              <a:buNone/>
            </a:pPr>
            <a:r>
              <a:rPr lang="en-US" sz="1000" kern="1200" dirty="0">
                <a:solidFill>
                  <a:prstClr val="black"/>
                </a:solidFill>
                <a:ea typeface="ＭＳ Ｐゴシック"/>
                <a:cs typeface="+mn-cs"/>
              </a:rPr>
              <a:t>0.000 000 001 </a:t>
            </a:r>
            <a:endParaRPr lang="en-GB" sz="1000" kern="1200" dirty="0">
              <a:solidFill>
                <a:prstClr val="black"/>
              </a:solidFill>
              <a:ea typeface="ＭＳ Ｐゴシック"/>
              <a:cs typeface="+mn-cs"/>
            </a:endParaRPr>
          </a:p>
        </p:txBody>
      </p:sp>
      <p:graphicFrame>
        <p:nvGraphicFramePr>
          <p:cNvPr id="80" name="Object 79">
            <a:extLst>
              <a:ext uri="{FF2B5EF4-FFF2-40B4-BE49-F238E27FC236}">
                <a16:creationId xmlns:a16="http://schemas.microsoft.com/office/drawing/2014/main" id="{813A20B0-E275-4ED4-BA9C-8010BC7ED857}"/>
              </a:ext>
            </a:extLst>
          </p:cNvPr>
          <p:cNvGraphicFramePr>
            <a:graphicFrameLocks noChangeAspect="1"/>
          </p:cNvGraphicFramePr>
          <p:nvPr>
            <p:extLst>
              <p:ext uri="{D42A27DB-BD31-4B8C-83A1-F6EECF244321}">
                <p14:modId xmlns:p14="http://schemas.microsoft.com/office/powerpoint/2010/main" val="3549637645"/>
              </p:ext>
            </p:extLst>
          </p:nvPr>
        </p:nvGraphicFramePr>
        <p:xfrm>
          <a:off x="6834728" y="5468084"/>
          <a:ext cx="241300" cy="177800"/>
        </p:xfrm>
        <a:graphic>
          <a:graphicData uri="http://schemas.openxmlformats.org/presentationml/2006/ole">
            <mc:AlternateContent xmlns:mc="http://schemas.openxmlformats.org/markup-compatibility/2006">
              <mc:Choice xmlns:v="urn:schemas-microsoft-com:vml" Requires="v">
                <p:oleObj spid="_x0000_s19149" name="Equation" r:id="rId24" imgW="241200" imgH="177480" progId="Equation.DSMT4">
                  <p:embed/>
                </p:oleObj>
              </mc:Choice>
              <mc:Fallback>
                <p:oleObj name="Equation" r:id="rId24" imgW="241200" imgH="177480" progId="Equation.DSMT4">
                  <p:embed/>
                  <p:pic>
                    <p:nvPicPr>
                      <p:cNvPr id="0" name=""/>
                      <p:cNvPicPr/>
                      <p:nvPr/>
                    </p:nvPicPr>
                    <p:blipFill>
                      <a:blip r:embed="rId25"/>
                      <a:stretch>
                        <a:fillRect/>
                      </a:stretch>
                    </p:blipFill>
                    <p:spPr>
                      <a:xfrm>
                        <a:off x="6834728" y="5468084"/>
                        <a:ext cx="241300" cy="1778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9F49A7B1-D6FB-4272-B409-DFACC9A5D273}"/>
              </a:ext>
            </a:extLst>
          </p:cNvPr>
          <p:cNvGraphicFramePr>
            <a:graphicFrameLocks noChangeAspect="1"/>
          </p:cNvGraphicFramePr>
          <p:nvPr>
            <p:extLst>
              <p:ext uri="{D42A27DB-BD31-4B8C-83A1-F6EECF244321}">
                <p14:modId xmlns:p14="http://schemas.microsoft.com/office/powerpoint/2010/main" val="704742051"/>
              </p:ext>
            </p:extLst>
          </p:nvPr>
        </p:nvGraphicFramePr>
        <p:xfrm>
          <a:off x="1724978" y="5778500"/>
          <a:ext cx="520700" cy="165100"/>
        </p:xfrm>
        <a:graphic>
          <a:graphicData uri="http://schemas.openxmlformats.org/presentationml/2006/ole">
            <mc:AlternateContent xmlns:mc="http://schemas.openxmlformats.org/markup-compatibility/2006">
              <mc:Choice xmlns:v="urn:schemas-microsoft-com:vml" Requires="v">
                <p:oleObj spid="_x0000_s19150" name="Equation" r:id="rId26" imgW="520560" imgH="164880" progId="Equation.DSMT4">
                  <p:embed/>
                </p:oleObj>
              </mc:Choice>
              <mc:Fallback>
                <p:oleObj name="Equation" r:id="rId26" imgW="520560" imgH="164880" progId="Equation.DSMT4">
                  <p:embed/>
                  <p:pic>
                    <p:nvPicPr>
                      <p:cNvPr id="0" name=""/>
                      <p:cNvPicPr/>
                      <p:nvPr/>
                    </p:nvPicPr>
                    <p:blipFill>
                      <a:blip r:embed="rId27"/>
                      <a:stretch>
                        <a:fillRect/>
                      </a:stretch>
                    </p:blipFill>
                    <p:spPr>
                      <a:xfrm>
                        <a:off x="1724978" y="5778500"/>
                        <a:ext cx="520700" cy="165100"/>
                      </a:xfrm>
                      <a:prstGeom prst="rect">
                        <a:avLst/>
                      </a:prstGeom>
                    </p:spPr>
                  </p:pic>
                </p:oleObj>
              </mc:Fallback>
            </mc:AlternateContent>
          </a:graphicData>
        </a:graphic>
      </p:graphicFrame>
      <p:sp>
        <p:nvSpPr>
          <p:cNvPr id="42" name="Content Placeholder 41">
            <a:extLst>
              <a:ext uri="{FF2B5EF4-FFF2-40B4-BE49-F238E27FC236}">
                <a16:creationId xmlns:a16="http://schemas.microsoft.com/office/drawing/2014/main" id="{402EFD4B-FDCE-4751-A995-98443F2D604F}"/>
              </a:ext>
            </a:extLst>
          </p:cNvPr>
          <p:cNvSpPr>
            <a:spLocks noGrp="1"/>
          </p:cNvSpPr>
          <p:nvPr>
            <p:ph sz="quarter" idx="49"/>
          </p:nvPr>
        </p:nvSpPr>
        <p:spPr>
          <a:xfrm>
            <a:off x="2160176" y="5744553"/>
            <a:ext cx="4916694" cy="213456"/>
          </a:xfrm>
        </p:spPr>
        <p:txBody>
          <a:bodyPr/>
          <a:lstStyle/>
          <a:p>
            <a:pPr marL="0" indent="0">
              <a:buNone/>
            </a:pPr>
            <a:r>
              <a:rPr lang="en-US" sz="900" dirty="0">
                <a:solidFill>
                  <a:prstClr val="black"/>
                </a:solidFill>
              </a:rPr>
              <a:t>that contain five or more digits to the right of the decimal point are written with a small space</a:t>
            </a:r>
            <a:endParaRPr lang="en-US" dirty="0"/>
          </a:p>
        </p:txBody>
      </p:sp>
      <p:sp>
        <p:nvSpPr>
          <p:cNvPr id="43" name="Content Placeholder 42">
            <a:extLst>
              <a:ext uri="{FF2B5EF4-FFF2-40B4-BE49-F238E27FC236}">
                <a16:creationId xmlns:a16="http://schemas.microsoft.com/office/drawing/2014/main" id="{CB76C1B5-5692-4171-BCFA-B9455EA7D39E}"/>
              </a:ext>
            </a:extLst>
          </p:cNvPr>
          <p:cNvSpPr>
            <a:spLocks noGrp="1"/>
          </p:cNvSpPr>
          <p:nvPr>
            <p:ph sz="quarter" idx="50"/>
          </p:nvPr>
        </p:nvSpPr>
        <p:spPr>
          <a:xfrm>
            <a:off x="1650882" y="5895029"/>
            <a:ext cx="2176959" cy="199814"/>
          </a:xfrm>
        </p:spPr>
        <p:txBody>
          <a:bodyPr/>
          <a:lstStyle/>
          <a:p>
            <a:pPr marL="0" lvl="0" indent="0">
              <a:buNone/>
            </a:pPr>
            <a:r>
              <a:rPr lang="en-US" sz="900" dirty="0">
                <a:solidFill>
                  <a:prstClr val="black"/>
                </a:solidFill>
              </a:rPr>
              <a:t>separating each group of three digits.</a:t>
            </a:r>
          </a:p>
        </p:txBody>
      </p:sp>
      <p:graphicFrame>
        <p:nvGraphicFramePr>
          <p:cNvPr id="66" name="Object 65">
            <a:extLst>
              <a:ext uri="{FF2B5EF4-FFF2-40B4-BE49-F238E27FC236}">
                <a16:creationId xmlns:a16="http://schemas.microsoft.com/office/drawing/2014/main" id="{106515AF-82E6-4530-BB65-E79C9F6F272F}"/>
              </a:ext>
            </a:extLst>
          </p:cNvPr>
          <p:cNvGraphicFramePr>
            <a:graphicFrameLocks noChangeAspect="1"/>
          </p:cNvGraphicFramePr>
          <p:nvPr>
            <p:extLst>
              <p:ext uri="{D42A27DB-BD31-4B8C-83A1-F6EECF244321}">
                <p14:modId xmlns:p14="http://schemas.microsoft.com/office/powerpoint/2010/main" val="3040495169"/>
              </p:ext>
            </p:extLst>
          </p:nvPr>
        </p:nvGraphicFramePr>
        <p:xfrm>
          <a:off x="1721520" y="6102186"/>
          <a:ext cx="330200" cy="165100"/>
        </p:xfrm>
        <a:graphic>
          <a:graphicData uri="http://schemas.openxmlformats.org/presentationml/2006/ole">
            <mc:AlternateContent xmlns:mc="http://schemas.openxmlformats.org/markup-compatibility/2006">
              <mc:Choice xmlns:v="urn:schemas-microsoft-com:vml" Requires="v">
                <p:oleObj spid="_x0000_s19151" name="Equation" r:id="rId28" imgW="330120" imgH="164880" progId="Equation.DSMT4">
                  <p:embed/>
                </p:oleObj>
              </mc:Choice>
              <mc:Fallback>
                <p:oleObj name="Equation" r:id="rId28" imgW="330120" imgH="164880" progId="Equation.DSMT4">
                  <p:embed/>
                  <p:pic>
                    <p:nvPicPr>
                      <p:cNvPr id="0" name=""/>
                      <p:cNvPicPr/>
                      <p:nvPr/>
                    </p:nvPicPr>
                    <p:blipFill>
                      <a:blip r:embed="rId29"/>
                      <a:stretch>
                        <a:fillRect/>
                      </a:stretch>
                    </p:blipFill>
                    <p:spPr>
                      <a:xfrm>
                        <a:off x="1721520" y="6102186"/>
                        <a:ext cx="330200" cy="165100"/>
                      </a:xfrm>
                      <a:prstGeom prst="rect">
                        <a:avLst/>
                      </a:prstGeom>
                    </p:spPr>
                  </p:pic>
                </p:oleObj>
              </mc:Fallback>
            </mc:AlternateContent>
          </a:graphicData>
        </a:graphic>
      </p:graphicFrame>
      <p:sp>
        <p:nvSpPr>
          <p:cNvPr id="44" name="Content Placeholder 43">
            <a:extLst>
              <a:ext uri="{FF2B5EF4-FFF2-40B4-BE49-F238E27FC236}">
                <a16:creationId xmlns:a16="http://schemas.microsoft.com/office/drawing/2014/main" id="{6A963C60-430C-4131-ACFD-DC27AF31CA01}"/>
              </a:ext>
            </a:extLst>
          </p:cNvPr>
          <p:cNvSpPr>
            <a:spLocks noGrp="1"/>
          </p:cNvSpPr>
          <p:nvPr>
            <p:ph sz="quarter" idx="51"/>
          </p:nvPr>
        </p:nvSpPr>
        <p:spPr>
          <a:xfrm>
            <a:off x="1958018" y="6062577"/>
            <a:ext cx="3756669" cy="186106"/>
          </a:xfrm>
        </p:spPr>
        <p:txBody>
          <a:bodyPr/>
          <a:lstStyle/>
          <a:p>
            <a:pPr marL="0" lvl="0" indent="0">
              <a:buNone/>
            </a:pPr>
            <a:r>
              <a:rPr lang="en-US" sz="900" dirty="0">
                <a:solidFill>
                  <a:prstClr val="black"/>
                </a:solidFill>
              </a:rPr>
              <a:t>to express numbers in scientific notation is explained in Section 1.6.</a:t>
            </a:r>
          </a:p>
        </p:txBody>
      </p:sp>
      <p:graphicFrame>
        <p:nvGraphicFramePr>
          <p:cNvPr id="67" name="Object 66">
            <a:extLst>
              <a:ext uri="{FF2B5EF4-FFF2-40B4-BE49-F238E27FC236}">
                <a16:creationId xmlns:a16="http://schemas.microsoft.com/office/drawing/2014/main" id="{B6805D96-206B-4073-8230-ABA5D4DCF69A}"/>
              </a:ext>
            </a:extLst>
          </p:cNvPr>
          <p:cNvGraphicFramePr>
            <a:graphicFrameLocks noChangeAspect="1"/>
          </p:cNvGraphicFramePr>
          <p:nvPr>
            <p:extLst>
              <p:ext uri="{D42A27DB-BD31-4B8C-83A1-F6EECF244321}">
                <p14:modId xmlns:p14="http://schemas.microsoft.com/office/powerpoint/2010/main" val="2692412526"/>
              </p:ext>
            </p:extLst>
          </p:nvPr>
        </p:nvGraphicFramePr>
        <p:xfrm>
          <a:off x="1715046" y="6248866"/>
          <a:ext cx="266700" cy="165100"/>
        </p:xfrm>
        <a:graphic>
          <a:graphicData uri="http://schemas.openxmlformats.org/presentationml/2006/ole">
            <mc:AlternateContent xmlns:mc="http://schemas.openxmlformats.org/markup-compatibility/2006">
              <mc:Choice xmlns:v="urn:schemas-microsoft-com:vml" Requires="v">
                <p:oleObj spid="_x0000_s19152" name="Equation" r:id="rId30" imgW="266400" imgH="164880" progId="Equation.DSMT4">
                  <p:embed/>
                </p:oleObj>
              </mc:Choice>
              <mc:Fallback>
                <p:oleObj name="Equation" r:id="rId30" imgW="266400" imgH="164880" progId="Equation.DSMT4">
                  <p:embed/>
                  <p:pic>
                    <p:nvPicPr>
                      <p:cNvPr id="0" name=""/>
                      <p:cNvPicPr/>
                      <p:nvPr/>
                    </p:nvPicPr>
                    <p:blipFill>
                      <a:blip r:embed="rId31"/>
                      <a:stretch>
                        <a:fillRect/>
                      </a:stretch>
                    </p:blipFill>
                    <p:spPr>
                      <a:xfrm>
                        <a:off x="1715046" y="6248866"/>
                        <a:ext cx="266700" cy="165100"/>
                      </a:xfrm>
                      <a:prstGeom prst="rect">
                        <a:avLst/>
                      </a:prstGeom>
                    </p:spPr>
                  </p:pic>
                </p:oleObj>
              </mc:Fallback>
            </mc:AlternateContent>
          </a:graphicData>
        </a:graphic>
      </p:graphicFrame>
      <p:sp>
        <p:nvSpPr>
          <p:cNvPr id="45" name="Content Placeholder 44">
            <a:extLst>
              <a:ext uri="{FF2B5EF4-FFF2-40B4-BE49-F238E27FC236}">
                <a16:creationId xmlns:a16="http://schemas.microsoft.com/office/drawing/2014/main" id="{A431B5EA-95CD-4A14-B991-1A51CF9DA56E}"/>
              </a:ext>
            </a:extLst>
          </p:cNvPr>
          <p:cNvSpPr>
            <a:spLocks noGrp="1"/>
          </p:cNvSpPr>
          <p:nvPr>
            <p:ph sz="quarter" idx="52"/>
          </p:nvPr>
        </p:nvSpPr>
        <p:spPr>
          <a:xfrm>
            <a:off x="1919134" y="6225306"/>
            <a:ext cx="595164" cy="215442"/>
          </a:xfrm>
        </p:spPr>
        <p:txBody>
          <a:bodyPr/>
          <a:lstStyle/>
          <a:p>
            <a:pPr marL="0" indent="0">
              <a:buNone/>
            </a:pPr>
            <a:r>
              <a:rPr lang="en-US" sz="900" dirty="0">
                <a:solidFill>
                  <a:prstClr val="black"/>
                </a:solidFill>
              </a:rPr>
              <a:t>symbol </a:t>
            </a:r>
            <a:endParaRPr lang="en-US" dirty="0"/>
          </a:p>
        </p:txBody>
      </p:sp>
      <p:graphicFrame>
        <p:nvGraphicFramePr>
          <p:cNvPr id="83" name="Object 82">
            <a:extLst>
              <a:ext uri="{FF2B5EF4-FFF2-40B4-BE49-F238E27FC236}">
                <a16:creationId xmlns:a16="http://schemas.microsoft.com/office/drawing/2014/main" id="{51B3D051-2052-4E54-9C25-6913A96EE664}"/>
              </a:ext>
            </a:extLst>
          </p:cNvPr>
          <p:cNvGraphicFramePr>
            <a:graphicFrameLocks noChangeAspect="1"/>
          </p:cNvGraphicFramePr>
          <p:nvPr>
            <p:extLst>
              <p:ext uri="{D42A27DB-BD31-4B8C-83A1-F6EECF244321}">
                <p14:modId xmlns:p14="http://schemas.microsoft.com/office/powerpoint/2010/main" val="3721452086"/>
              </p:ext>
            </p:extLst>
          </p:nvPr>
        </p:nvGraphicFramePr>
        <p:xfrm>
          <a:off x="2378994" y="6292679"/>
          <a:ext cx="114300" cy="139700"/>
        </p:xfrm>
        <a:graphic>
          <a:graphicData uri="http://schemas.openxmlformats.org/presentationml/2006/ole">
            <mc:AlternateContent xmlns:mc="http://schemas.openxmlformats.org/markup-compatibility/2006">
              <mc:Choice xmlns:v="urn:schemas-microsoft-com:vml" Requires="v">
                <p:oleObj spid="_x0000_s19153" name="Equation" r:id="rId32" imgW="114120" imgH="139680" progId="Equation.DSMT4">
                  <p:embed/>
                </p:oleObj>
              </mc:Choice>
              <mc:Fallback>
                <p:oleObj name="Equation" r:id="rId32" imgW="114120" imgH="139680" progId="Equation.DSMT4">
                  <p:embed/>
                  <p:pic>
                    <p:nvPicPr>
                      <p:cNvPr id="0" name=""/>
                      <p:cNvPicPr/>
                      <p:nvPr/>
                    </p:nvPicPr>
                    <p:blipFill>
                      <a:blip r:embed="rId33"/>
                      <a:stretch>
                        <a:fillRect/>
                      </a:stretch>
                    </p:blipFill>
                    <p:spPr>
                      <a:xfrm>
                        <a:off x="2378994" y="6292679"/>
                        <a:ext cx="114300" cy="139700"/>
                      </a:xfrm>
                      <a:prstGeom prst="rect">
                        <a:avLst/>
                      </a:prstGeom>
                    </p:spPr>
                  </p:pic>
                </p:oleObj>
              </mc:Fallback>
            </mc:AlternateContent>
          </a:graphicData>
        </a:graphic>
      </p:graphicFrame>
      <p:sp>
        <p:nvSpPr>
          <p:cNvPr id="47" name="Content Placeholder 46">
            <a:extLst>
              <a:ext uri="{FF2B5EF4-FFF2-40B4-BE49-F238E27FC236}">
                <a16:creationId xmlns:a16="http://schemas.microsoft.com/office/drawing/2014/main" id="{F0141D1E-FF63-4241-838A-8ADA3814F6FF}"/>
              </a:ext>
            </a:extLst>
          </p:cNvPr>
          <p:cNvSpPr>
            <a:spLocks noGrp="1"/>
          </p:cNvSpPr>
          <p:nvPr>
            <p:ph sz="quarter" idx="54"/>
          </p:nvPr>
        </p:nvSpPr>
        <p:spPr>
          <a:xfrm>
            <a:off x="2408843" y="6228830"/>
            <a:ext cx="4487034" cy="190770"/>
          </a:xfrm>
        </p:spPr>
        <p:txBody>
          <a:bodyPr/>
          <a:lstStyle/>
          <a:p>
            <a:pPr marL="0" indent="0">
              <a:buNone/>
            </a:pPr>
            <a:r>
              <a:rPr lang="en-US" sz="900" dirty="0">
                <a:solidFill>
                  <a:prstClr val="black"/>
                </a:solidFill>
              </a:rPr>
              <a:t>is the lower case Greek letter mu. The prefix </a:t>
            </a:r>
            <a:r>
              <a:rPr lang="en-US" sz="900" i="1" dirty="0">
                <a:solidFill>
                  <a:prstClr val="black"/>
                </a:solidFill>
              </a:rPr>
              <a:t>micro</a:t>
            </a:r>
            <a:r>
              <a:rPr lang="en-US" sz="900" dirty="0">
                <a:solidFill>
                  <a:prstClr val="black"/>
                </a:solidFill>
              </a:rPr>
              <a:t>- is sometimes abbreviated as </a:t>
            </a:r>
            <a:r>
              <a:rPr lang="en-US" sz="900" b="1" dirty="0">
                <a:solidFill>
                  <a:prstClr val="black"/>
                </a:solidFill>
              </a:rPr>
              <a:t>mc.</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
          <p:cNvSpPr>
            <a:spLocks noGrp="1"/>
          </p:cNvSpPr>
          <p:nvPr>
            <p:ph type="title"/>
          </p:nvPr>
        </p:nvSpPr>
        <p:spPr>
          <a:xfrm>
            <a:off x="2679527" y="238998"/>
            <a:ext cx="4389828" cy="541930"/>
          </a:xfrm>
        </p:spPr>
        <p:txBody>
          <a:bodyPr/>
          <a:lstStyle/>
          <a:p>
            <a:r>
              <a:rPr lang="en-US" sz="3200" b="1" dirty="0">
                <a:solidFill>
                  <a:srgbClr val="000000"/>
                </a:solidFill>
                <a:ea typeface="ＭＳ Ｐゴシック"/>
                <a:cs typeface="+mj-cs"/>
              </a:rPr>
              <a:t>1.4 Measurement (4)</a:t>
            </a:r>
            <a:r>
              <a:rPr lang="en-US" sz="3200" dirty="0">
                <a:solidFill>
                  <a:srgbClr val="000000"/>
                </a:solidFill>
                <a:ea typeface="ＭＳ Ｐゴシック"/>
                <a:cs typeface="+mj-cs"/>
              </a:rPr>
              <a:t> </a:t>
            </a:r>
            <a:endParaRPr lang="en-GB" dirty="0"/>
          </a:p>
        </p:txBody>
      </p:sp>
      <p:sp>
        <p:nvSpPr>
          <p:cNvPr id="7" name="Content Placeholder 2"/>
          <p:cNvSpPr>
            <a:spLocks noGrp="1"/>
          </p:cNvSpPr>
          <p:nvPr>
            <p:ph sz="quarter" idx="18"/>
          </p:nvPr>
        </p:nvSpPr>
        <p:spPr>
          <a:xfrm>
            <a:off x="2650569" y="701415"/>
            <a:ext cx="3888160" cy="553656"/>
          </a:xfrm>
        </p:spPr>
        <p:txBody>
          <a:bodyPr/>
          <a:lstStyle/>
          <a:p>
            <a:pPr marL="514350" lvl="0" indent="-514350">
              <a:buFont typeface="+mj-lt"/>
              <a:buAutoNum type="alphaUcPeriod" startAt="2"/>
            </a:pPr>
            <a:r>
              <a:rPr lang="en-US" sz="2800" b="1" dirty="0">
                <a:solidFill>
                  <a:srgbClr val="000000"/>
                </a:solidFill>
                <a:ea typeface="ＭＳ Ｐゴシック"/>
                <a:cs typeface="+mj-cs"/>
              </a:rPr>
              <a:t>Measuring Length</a:t>
            </a:r>
            <a:endParaRPr lang="en-GB" dirty="0"/>
          </a:p>
        </p:txBody>
      </p:sp>
      <p:sp>
        <p:nvSpPr>
          <p:cNvPr id="2" name="Content Placeholder 1"/>
          <p:cNvSpPr>
            <a:spLocks noGrp="1"/>
          </p:cNvSpPr>
          <p:nvPr>
            <p:ph sz="quarter" idx="13"/>
          </p:nvPr>
        </p:nvSpPr>
        <p:spPr>
          <a:xfrm>
            <a:off x="828456" y="1521224"/>
            <a:ext cx="6624736" cy="504056"/>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base unit of length </a:t>
            </a:r>
            <a:r>
              <a:rPr lang="en-US" altLang="en-US" sz="2400" b="1" kern="1200" dirty="0">
                <a:solidFill>
                  <a:prstClr val="black"/>
                </a:solidFill>
                <a:latin typeface="Arial" charset="0"/>
                <a:ea typeface="MS PGothic" charset="-128"/>
              </a:rPr>
              <a:t>is the </a:t>
            </a:r>
            <a:r>
              <a:rPr lang="en-US" altLang="en-US" sz="2400" b="1" kern="1200" dirty="0">
                <a:solidFill>
                  <a:srgbClr val="3366FF"/>
                </a:solidFill>
                <a:latin typeface="Arial" charset="0"/>
                <a:ea typeface="MS PGothic" charset="-128"/>
              </a:rPr>
              <a:t>meter</a:t>
            </a:r>
            <a:r>
              <a:rPr lang="en-US" altLang="en-US" sz="2400" b="1" kern="1200" dirty="0">
                <a:solidFill>
                  <a:prstClr val="black"/>
                </a:solidFill>
                <a:latin typeface="Arial" charset="0"/>
                <a:ea typeface="MS PGothic" charset="-128"/>
              </a:rPr>
              <a:t> (m).</a:t>
            </a:r>
          </a:p>
        </p:txBody>
      </p:sp>
      <p:sp>
        <p:nvSpPr>
          <p:cNvPr id="3" name="Content Placeholder 5"/>
          <p:cNvSpPr>
            <a:spLocks noGrp="1"/>
          </p:cNvSpPr>
          <p:nvPr>
            <p:ph sz="quarter" idx="14"/>
          </p:nvPr>
        </p:nvSpPr>
        <p:spPr>
          <a:xfrm>
            <a:off x="1801664" y="2349716"/>
            <a:ext cx="5322283" cy="868034"/>
          </a:xfrm>
        </p:spPr>
        <p:txBody>
          <a:bodyPr/>
          <a:lstStyle/>
          <a:p>
            <a:pPr marL="0" lvl="0" indent="0" algn="ctr" eaLnBrk="1" hangingPunct="1">
              <a:spcBef>
                <a:spcPct val="0"/>
              </a:spcBef>
              <a:buNone/>
            </a:pPr>
            <a:r>
              <a:rPr lang="en-US" altLang="en-US" sz="2400" b="1" dirty="0">
                <a:latin typeface="Arial" panose="020B0604020202020204" pitchFamily="34" charset="0"/>
                <a:ea typeface="Cambria Math" panose="02040503050406030204" pitchFamily="18" charset="0"/>
                <a:cs typeface="Arial" panose="020B0604020202020204" pitchFamily="34" charset="0"/>
              </a:rPr>
              <a:t>1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kilo</a:t>
            </a:r>
            <a:r>
              <a:rPr lang="en-US" altLang="en-US" sz="2400" b="1" dirty="0">
                <a:latin typeface="Arial" panose="020B0604020202020204" pitchFamily="34" charset="0"/>
                <a:ea typeface="Cambria Math" panose="02040503050406030204" pitchFamily="18" charset="0"/>
                <a:cs typeface="Arial" panose="020B0604020202020204" pitchFamily="34" charset="0"/>
              </a:rPr>
              <a:t>meter (km) =</a:t>
            </a:r>
            <a:r>
              <a:rPr lang="en-US" altLang="en-US" sz="2400" b="1" kern="1200" dirty="0">
                <a:solidFill>
                  <a:srgbClr val="3366FF"/>
                </a:solidFill>
                <a:latin typeface="Arial" panose="020B0604020202020204" pitchFamily="34" charset="0"/>
                <a:ea typeface="Cambria Math" panose="02040503050406030204" pitchFamily="18" charset="0"/>
                <a:cs typeface="Arial" panose="020B0604020202020204" pitchFamily="34" charset="0"/>
              </a:rPr>
              <a:t> 1,000</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 meters (m) </a:t>
            </a:r>
          </a:p>
          <a:p>
            <a:pPr marL="0" indent="0" algn="ctr" eaLnBrk="1" hangingPunct="1">
              <a:spcBef>
                <a:spcPct val="0"/>
              </a:spcBef>
              <a:buNone/>
            </a:pPr>
            <a:r>
              <a:rPr lang="en-US" altLang="en-US" sz="2400" b="1" dirty="0">
                <a:latin typeface="Arial" panose="020B0604020202020204" pitchFamily="34" charset="0"/>
                <a:cs typeface="Arial" panose="020B0604020202020204" pitchFamily="34" charset="0"/>
              </a:rPr>
              <a:t>1 </a:t>
            </a:r>
            <a:r>
              <a:rPr lang="en-US" altLang="en-US" sz="2400" b="1" dirty="0">
                <a:latin typeface="Arial" panose="020B0604020202020204" pitchFamily="34" charset="0"/>
                <a:ea typeface="Cambria Math" panose="02040503050406030204" pitchFamily="18" charset="0"/>
                <a:cs typeface="Arial" panose="020B0604020202020204" pitchFamily="34" charset="0"/>
              </a:rPr>
              <a:t>km </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1,000 m</a:t>
            </a:r>
          </a:p>
        </p:txBody>
      </p:sp>
      <p:sp>
        <p:nvSpPr>
          <p:cNvPr id="4" name="Content Placeholder 3"/>
          <p:cNvSpPr>
            <a:spLocks noGrp="1"/>
          </p:cNvSpPr>
          <p:nvPr>
            <p:ph sz="quarter" idx="15"/>
          </p:nvPr>
        </p:nvSpPr>
        <p:spPr>
          <a:xfrm>
            <a:off x="1715545" y="3811161"/>
            <a:ext cx="5472608" cy="936104"/>
          </a:xfrm>
        </p:spPr>
        <p:txBody>
          <a:bodyPr/>
          <a:lstStyle/>
          <a:p>
            <a:pPr marL="0" indent="0">
              <a:buNone/>
            </a:pPr>
            <a:r>
              <a:rPr lang="en-US" altLang="en-US" sz="2400" b="1" dirty="0">
                <a:latin typeface="Arial" panose="020B0604020202020204" pitchFamily="34" charset="0"/>
                <a:ea typeface="Cambria Math" panose="02040503050406030204" pitchFamily="18" charset="0"/>
                <a:cs typeface="Arial" panose="020B0604020202020204" pitchFamily="34" charset="0"/>
              </a:rPr>
              <a:t>1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milli</a:t>
            </a:r>
            <a:r>
              <a:rPr lang="en-US" altLang="en-US" sz="2400" b="1" dirty="0">
                <a:latin typeface="Arial" panose="020B0604020202020204" pitchFamily="34" charset="0"/>
                <a:ea typeface="Cambria Math" panose="02040503050406030204" pitchFamily="18" charset="0"/>
                <a:cs typeface="Arial" panose="020B0604020202020204" pitchFamily="34" charset="0"/>
              </a:rPr>
              <a:t>meter (mm)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 0.001 </a:t>
            </a:r>
            <a:r>
              <a:rPr lang="en-US" altLang="en-US" sz="2400" b="1" dirty="0">
                <a:latin typeface="Arial" panose="020B0604020202020204" pitchFamily="34" charset="0"/>
                <a:ea typeface="Cambria Math" panose="02040503050406030204" pitchFamily="18" charset="0"/>
                <a:cs typeface="Arial" panose="020B0604020202020204" pitchFamily="34" charset="0"/>
              </a:rPr>
              <a:t>meters (m)</a:t>
            </a:r>
            <a:endParaRPr lang="en-GB" sz="2400" b="1" dirty="0">
              <a:latin typeface="Arial" panose="020B0604020202020204" pitchFamily="34" charset="0"/>
              <a:ea typeface="Cambria Math" panose="02040503050406030204" pitchFamily="18" charset="0"/>
              <a:cs typeface="Arial" panose="020B0604020202020204" pitchFamily="34" charset="0"/>
            </a:endParaRPr>
          </a:p>
          <a:p>
            <a:pPr marL="0" indent="0" algn="ctr">
              <a:buNone/>
            </a:pPr>
            <a:r>
              <a:rPr lang="en-US" altLang="en-US" sz="2400" b="1" dirty="0">
                <a:latin typeface="Arial" panose="020B0604020202020204" pitchFamily="34" charset="0"/>
                <a:ea typeface="Cambria Math" panose="02040503050406030204" pitchFamily="18" charset="0"/>
                <a:cs typeface="Arial" panose="020B0604020202020204" pitchFamily="34" charset="0"/>
              </a:rPr>
              <a:t>1 mm</a:t>
            </a:r>
            <a:r>
              <a:rPr lang="en-GB" altLang="en-US" sz="2400" b="1" dirty="0">
                <a:latin typeface="Arial" panose="020B0604020202020204" pitchFamily="34" charset="0"/>
                <a:ea typeface="Cambria Math" panose="02040503050406030204" pitchFamily="18" charset="0"/>
                <a:cs typeface="Arial" panose="020B0604020202020204" pitchFamily="34" charset="0"/>
              </a:rPr>
              <a:t> =</a:t>
            </a:r>
            <a:r>
              <a:rPr lang="en-US" altLang="en-US" sz="2400" b="1" dirty="0">
                <a:latin typeface="Arial" panose="020B0604020202020204" pitchFamily="34" charset="0"/>
                <a:ea typeface="Cambria Math" panose="02040503050406030204" pitchFamily="18" charset="0"/>
                <a:cs typeface="Arial" panose="020B0604020202020204" pitchFamily="34" charset="0"/>
              </a:rPr>
              <a:t> 0.001 m</a:t>
            </a:r>
            <a:endParaRPr lang="en-GB" sz="2400" b="1" dirty="0">
              <a:latin typeface="Arial" panose="020B0604020202020204" pitchFamily="34" charset="0"/>
              <a:ea typeface="Cambria Math" panose="02040503050406030204" pitchFamily="18" charset="0"/>
              <a:cs typeface="Arial" panose="020B0604020202020204" pitchFamily="34" charset="0"/>
            </a:endParaRPr>
          </a:p>
        </p:txBody>
      </p:sp>
      <p:sp>
        <p:nvSpPr>
          <p:cNvPr id="5" name="Content Placeholder 4"/>
          <p:cNvSpPr>
            <a:spLocks noGrp="1"/>
          </p:cNvSpPr>
          <p:nvPr>
            <p:ph sz="quarter" idx="16"/>
          </p:nvPr>
        </p:nvSpPr>
        <p:spPr>
          <a:xfrm>
            <a:off x="1732681" y="5273441"/>
            <a:ext cx="5465018" cy="792162"/>
          </a:xfrm>
        </p:spPr>
        <p:txBody>
          <a:bodyPr/>
          <a:lstStyle/>
          <a:p>
            <a:pPr marL="0" indent="0">
              <a:buNone/>
            </a:pPr>
            <a:r>
              <a:rPr lang="en-US" altLang="en-US" sz="2400" b="1" dirty="0">
                <a:latin typeface="Arial" panose="020B0604020202020204" pitchFamily="34" charset="0"/>
                <a:ea typeface="Cambria Math" panose="02040503050406030204" pitchFamily="18" charset="0"/>
                <a:cs typeface="Arial" panose="020B0604020202020204" pitchFamily="34" charset="0"/>
              </a:rPr>
              <a:t>1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centi</a:t>
            </a:r>
            <a:r>
              <a:rPr lang="en-US" altLang="en-US" sz="2400" b="1" dirty="0">
                <a:latin typeface="Arial" panose="020B0604020202020204" pitchFamily="34" charset="0"/>
                <a:ea typeface="Cambria Math" panose="02040503050406030204" pitchFamily="18" charset="0"/>
                <a:cs typeface="Arial" panose="020B0604020202020204" pitchFamily="34" charset="0"/>
              </a:rPr>
              <a:t>meter (cm)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 0.01 </a:t>
            </a:r>
            <a:r>
              <a:rPr lang="en-US" altLang="en-US" sz="2400" b="1" dirty="0">
                <a:latin typeface="Arial" panose="020B0604020202020204" pitchFamily="34" charset="0"/>
                <a:ea typeface="Cambria Math" panose="02040503050406030204" pitchFamily="18" charset="0"/>
                <a:cs typeface="Arial" panose="020B0604020202020204" pitchFamily="34" charset="0"/>
              </a:rPr>
              <a:t>meters (m)</a:t>
            </a:r>
          </a:p>
          <a:p>
            <a:pPr marL="0" indent="0" algn="ctr">
              <a:buNone/>
            </a:pPr>
            <a:r>
              <a:rPr lang="en-US" altLang="en-US" sz="2400" b="1" dirty="0">
                <a:latin typeface="Arial" panose="020B0604020202020204" pitchFamily="34" charset="0"/>
                <a:cs typeface="Arial" panose="020B0604020202020204" pitchFamily="34" charset="0"/>
              </a:rPr>
              <a:t>1 cm</a:t>
            </a:r>
            <a:r>
              <a:rPr lang="en-US" altLang="en-US" sz="2400" b="1" dirty="0">
                <a:latin typeface="Arial" panose="020B0604020202020204" pitchFamily="34" charset="0"/>
                <a:ea typeface="Cambria Math" panose="02040503050406030204" pitchFamily="18" charset="0"/>
                <a:cs typeface="Arial" panose="020B0604020202020204" pitchFamily="34" charset="0"/>
              </a:rPr>
              <a:t> = </a:t>
            </a:r>
            <a:r>
              <a:rPr lang="en-US" altLang="en-US" sz="2400" b="1" dirty="0">
                <a:latin typeface="Arial" panose="020B0604020202020204" pitchFamily="34" charset="0"/>
                <a:cs typeface="Arial" panose="020B0604020202020204" pitchFamily="34" charset="0"/>
              </a:rPr>
              <a:t>0.01 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6690"/>
            <a:ext cx="8229600" cy="1143000"/>
          </a:xfrm>
        </p:spPr>
        <p:txBody>
          <a:bodyPr/>
          <a:lstStyle/>
          <a:p>
            <a:pPr lvl="0"/>
            <a:r>
              <a:rPr lang="en-US" altLang="en-US" sz="3200" b="1" dirty="0">
                <a:solidFill>
                  <a:prstClr val="black"/>
                </a:solidFill>
                <a:latin typeface="Arial" charset="0"/>
                <a:ea typeface="ＭＳ Ｐゴシック"/>
              </a:rPr>
              <a:t>1.1 Chemistry—The Science of Everyday Experience</a:t>
            </a:r>
            <a:endParaRPr lang="en-GB" dirty="0"/>
          </a:p>
        </p:txBody>
      </p:sp>
      <p:sp>
        <p:nvSpPr>
          <p:cNvPr id="3" name="Content Placeholder 2"/>
          <p:cNvSpPr>
            <a:spLocks noGrp="1"/>
          </p:cNvSpPr>
          <p:nvPr>
            <p:ph sz="quarter" idx="10"/>
          </p:nvPr>
        </p:nvSpPr>
        <p:spPr>
          <a:xfrm>
            <a:off x="914404" y="1372338"/>
            <a:ext cx="8127996" cy="2489833"/>
          </a:xfrm>
        </p:spPr>
        <p:txBody>
          <a:bodyPr/>
          <a:lstStyle/>
          <a:p>
            <a:pPr marL="53975" lvl="0" indent="-53975" eaLnBrk="1" hangingPunct="1">
              <a:spcBef>
                <a:spcPct val="0"/>
              </a:spcBef>
              <a:spcAft>
                <a:spcPts val="3000"/>
              </a:spcAft>
              <a:buClr>
                <a:prstClr val="black"/>
              </a:buClr>
              <a:buNone/>
              <a:defRPr/>
            </a:pPr>
            <a:r>
              <a:rPr lang="en-US" altLang="en-US" sz="2400" b="1" kern="1200" dirty="0">
                <a:solidFill>
                  <a:srgbClr val="3366FF"/>
                </a:solidFill>
                <a:latin typeface="Arial" charset="0"/>
                <a:ea typeface="MS PGothic" charset="-128"/>
              </a:rPr>
              <a:t>Chemistry </a:t>
            </a:r>
            <a:r>
              <a:rPr lang="en-US" altLang="en-US" sz="2400" b="1" kern="1200" dirty="0">
                <a:solidFill>
                  <a:prstClr val="black"/>
                </a:solidFill>
                <a:latin typeface="Arial" charset="0"/>
                <a:ea typeface="MS PGothic" charset="-128"/>
              </a:rPr>
              <a:t>is the study of matter—its composition, properties, and transformations.</a:t>
            </a:r>
            <a:r>
              <a:rPr lang="en-US" altLang="en-US" sz="1800" b="1" kern="1200" dirty="0">
                <a:solidFill>
                  <a:prstClr val="black"/>
                </a:solidFill>
                <a:latin typeface="Arial" charset="0"/>
                <a:ea typeface="MS PGothic" charset="-128"/>
              </a:rPr>
              <a:t> </a:t>
            </a:r>
          </a:p>
          <a:p>
            <a:pPr marL="0" lvl="0" indent="0" eaLnBrk="1" hangingPunct="1">
              <a:spcBef>
                <a:spcPct val="0"/>
              </a:spcBef>
              <a:spcAft>
                <a:spcPts val="2500"/>
              </a:spcAft>
              <a:buClr>
                <a:prstClr val="black"/>
              </a:buClr>
              <a:buNone/>
              <a:defRPr/>
            </a:pPr>
            <a:r>
              <a:rPr lang="en-US" sz="2400" b="1" kern="1200" dirty="0">
                <a:solidFill>
                  <a:srgbClr val="3366FF"/>
                </a:solidFill>
                <a:latin typeface="Arial" charset="0"/>
                <a:ea typeface="ＭＳ Ｐゴシック" charset="0"/>
              </a:rPr>
              <a:t>Matter </a:t>
            </a:r>
            <a:r>
              <a:rPr lang="en-US" sz="2400" b="1" kern="1200" dirty="0">
                <a:solidFill>
                  <a:prstClr val="black"/>
                </a:solidFill>
                <a:latin typeface="Arial" charset="0"/>
                <a:ea typeface="ＭＳ Ｐゴシック" charset="0"/>
              </a:rPr>
              <a:t>is anything that has mass and takes up volume.</a:t>
            </a:r>
            <a:endParaRPr lang="en-US" sz="1800" b="1" kern="1200" dirty="0">
              <a:solidFill>
                <a:prstClr val="black"/>
              </a:solidFill>
              <a:latin typeface="Arial" charset="0"/>
              <a:ea typeface="MS PGothic" charset="-128"/>
            </a:endParaRPr>
          </a:p>
          <a:p>
            <a:pPr marL="0" indent="0" eaLnBrk="1" hangingPunct="1">
              <a:spcBef>
                <a:spcPct val="0"/>
              </a:spcBef>
              <a:spcAft>
                <a:spcPts val="1500"/>
              </a:spcAft>
              <a:buClr>
                <a:prstClr val="black"/>
              </a:buClr>
              <a:buNone/>
              <a:defRPr/>
            </a:pPr>
            <a:r>
              <a:rPr lang="en-US" altLang="en-US" sz="2400" b="1" dirty="0"/>
              <a:t>Matter can be:</a:t>
            </a:r>
          </a:p>
        </p:txBody>
      </p:sp>
      <p:pic>
        <p:nvPicPr>
          <p:cNvPr id="5127" name="Picture 5" descr="(a) Matters like cotton, sand, an apple, and the cardiac drug digoxin are naturally occurring, meaning it is isolated from natural sources. (b)  substances likr nylon, Styrofoam, the plastic used in soft drink bottles, and the pain reliever ibuprofen are synthetic, meaning they are produced by chemists in the laboratory."/>
          <p:cNvPicPr>
            <a:picLocks noChangeAspect="1"/>
          </p:cNvPicPr>
          <p:nvPr/>
        </p:nvPicPr>
        <p:blipFill rotWithShape="1">
          <a:blip r:embed="rId3">
            <a:extLst>
              <a:ext uri="{28A0092B-C50C-407E-A947-70E740481C1C}">
                <a14:useLocalDpi xmlns:a14="http://schemas.microsoft.com/office/drawing/2010/main" val="0"/>
              </a:ext>
            </a:extLst>
          </a:blip>
          <a:srcRect t="1" b="3203"/>
          <a:stretch/>
        </p:blipFill>
        <p:spPr bwMode="auto">
          <a:xfrm>
            <a:off x="2239963" y="3873500"/>
            <a:ext cx="4775200" cy="250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1"/>
          </p:nvPr>
        </p:nvSpPr>
        <p:spPr>
          <a:xfrm>
            <a:off x="3712605" y="6320619"/>
            <a:ext cx="1944216" cy="185762"/>
          </a:xfrm>
        </p:spPr>
        <p:txBody>
          <a:bodyPr/>
          <a:lstStyle/>
          <a:p>
            <a:pPr marL="0" indent="0">
              <a:buNone/>
            </a:pPr>
            <a:r>
              <a:rPr lang="en-GB" sz="580" dirty="0"/>
              <a:t>©McGraw-Hill Education/Jill </a:t>
            </a:r>
            <a:r>
              <a:rPr lang="en-GB" sz="580" dirty="0" err="1"/>
              <a:t>Braaten</a:t>
            </a:r>
            <a:r>
              <a:rPr lang="en-GB" sz="580" dirty="0"/>
              <a:t>, photographer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52097" y="234297"/>
            <a:ext cx="4440720" cy="562074"/>
          </a:xfrm>
        </p:spPr>
        <p:txBody>
          <a:bodyPr/>
          <a:lstStyle/>
          <a:p>
            <a:r>
              <a:rPr lang="en-US" sz="3200" b="1" dirty="0">
                <a:solidFill>
                  <a:srgbClr val="000000"/>
                </a:solidFill>
                <a:ea typeface="ＭＳ Ｐゴシック"/>
                <a:cs typeface="+mj-cs"/>
              </a:rPr>
              <a:t>1.4 Measurement</a:t>
            </a:r>
            <a:r>
              <a:rPr lang="en-US" sz="3200" dirty="0">
                <a:solidFill>
                  <a:srgbClr val="000000"/>
                </a:solidFill>
                <a:ea typeface="ＭＳ Ｐゴシック"/>
                <a:cs typeface="+mj-cs"/>
              </a:rPr>
              <a:t> </a:t>
            </a:r>
            <a:r>
              <a:rPr lang="en-US" sz="3200" b="1" dirty="0">
                <a:solidFill>
                  <a:srgbClr val="000000"/>
                </a:solidFill>
                <a:ea typeface="ＭＳ Ｐゴシック"/>
                <a:cs typeface="+mj-cs"/>
              </a:rPr>
              <a:t>(5)</a:t>
            </a:r>
            <a:endParaRPr lang="en-GB" b="1" dirty="0"/>
          </a:p>
        </p:txBody>
      </p:sp>
      <p:sp>
        <p:nvSpPr>
          <p:cNvPr id="6" name="Content Placeholder 3"/>
          <p:cNvSpPr>
            <a:spLocks noGrp="1"/>
          </p:cNvSpPr>
          <p:nvPr>
            <p:ph sz="quarter" idx="16"/>
          </p:nvPr>
        </p:nvSpPr>
        <p:spPr>
          <a:xfrm>
            <a:off x="2807804" y="710052"/>
            <a:ext cx="3528391" cy="496452"/>
          </a:xfrm>
        </p:spPr>
        <p:txBody>
          <a:bodyPr/>
          <a:lstStyle/>
          <a:p>
            <a:pPr marL="514350" lvl="0" indent="-514350">
              <a:buFont typeface="+mj-lt"/>
              <a:buAutoNum type="alphaUcPeriod" startAt="3"/>
            </a:pPr>
            <a:r>
              <a:rPr lang="en-US" sz="2800" b="1" dirty="0">
                <a:solidFill>
                  <a:srgbClr val="000000"/>
                </a:solidFill>
                <a:ea typeface="ＭＳ Ｐゴシック"/>
                <a:cs typeface="+mj-cs"/>
              </a:rPr>
              <a:t>Measuring Mass</a:t>
            </a:r>
            <a:endParaRPr lang="en-GB" dirty="0"/>
          </a:p>
        </p:txBody>
      </p:sp>
      <p:sp>
        <p:nvSpPr>
          <p:cNvPr id="2" name="Content Placeholder 1"/>
          <p:cNvSpPr>
            <a:spLocks noGrp="1"/>
          </p:cNvSpPr>
          <p:nvPr>
            <p:ph sz="quarter" idx="13"/>
          </p:nvPr>
        </p:nvSpPr>
        <p:spPr>
          <a:xfrm>
            <a:off x="755650" y="1346589"/>
            <a:ext cx="7632774" cy="2730483"/>
          </a:xfrm>
        </p:spPr>
        <p:txBody>
          <a:bodyPr/>
          <a:lstStyle/>
          <a:p>
            <a:pPr marL="0" lvl="0" indent="0" eaLnBrk="1" hangingPunct="1">
              <a:spcBef>
                <a:spcPct val="0"/>
              </a:spcBef>
              <a:spcAft>
                <a:spcPts val="2900"/>
              </a:spcAft>
              <a:buClr>
                <a:prstClr val="black"/>
              </a:buClr>
              <a:buNone/>
              <a:defRPr/>
            </a:pPr>
            <a:r>
              <a:rPr lang="en-US" sz="2400" b="1" kern="1200" dirty="0">
                <a:solidFill>
                  <a:srgbClr val="3366FF"/>
                </a:solidFill>
                <a:latin typeface="Arial" charset="0"/>
                <a:ea typeface="ＭＳ Ｐゴシック" charset="0"/>
              </a:rPr>
              <a:t>Mass </a:t>
            </a:r>
            <a:r>
              <a:rPr lang="en-US" sz="2400" b="1" kern="1200" dirty="0">
                <a:solidFill>
                  <a:prstClr val="black"/>
                </a:solidFill>
                <a:latin typeface="Arial" charset="0"/>
                <a:ea typeface="ＭＳ Ｐゴシック" charset="0"/>
              </a:rPr>
              <a:t>is a measure of the amount of matter in an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object. </a:t>
            </a:r>
          </a:p>
          <a:p>
            <a:pPr marL="0" lvl="0" indent="0" eaLnBrk="1" hangingPunct="1">
              <a:spcBef>
                <a:spcPct val="0"/>
              </a:spcBef>
              <a:spcAft>
                <a:spcPts val="3600"/>
              </a:spcAft>
              <a:buClr>
                <a:prstClr val="black"/>
              </a:buClr>
              <a:buNone/>
              <a:defRPr/>
            </a:pPr>
            <a:r>
              <a:rPr lang="en-US" sz="2400" b="1" kern="1200" dirty="0">
                <a:solidFill>
                  <a:srgbClr val="3366FF"/>
                </a:solidFill>
                <a:latin typeface="Arial" charset="0"/>
                <a:ea typeface="ＭＳ Ｐゴシック" charset="0"/>
              </a:rPr>
              <a:t>Weight</a:t>
            </a:r>
            <a:r>
              <a:rPr lang="en-US" sz="2400" b="1" kern="1200" dirty="0">
                <a:solidFill>
                  <a:prstClr val="black"/>
                </a:solidFill>
                <a:latin typeface="Arial" charset="0"/>
                <a:ea typeface="ＭＳ Ｐゴシック" charset="0"/>
              </a:rPr>
              <a:t> is the force that matter feels due to gravity. </a:t>
            </a:r>
          </a:p>
          <a:p>
            <a:pPr marL="0" indent="0" eaLnBrk="1" hangingPunct="1">
              <a:spcBef>
                <a:spcPct val="0"/>
              </a:spcBef>
              <a:spcAft>
                <a:spcPts val="1500"/>
              </a:spcAft>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base unit of mass </a:t>
            </a:r>
            <a:r>
              <a:rPr lang="en-US" altLang="en-US" sz="2400" b="1" kern="1200" dirty="0">
                <a:solidFill>
                  <a:prstClr val="black"/>
                </a:solidFill>
                <a:latin typeface="Arial" charset="0"/>
                <a:ea typeface="MS PGothic" charset="-128"/>
              </a:rPr>
              <a:t>is the </a:t>
            </a:r>
            <a:r>
              <a:rPr lang="en-US" altLang="en-US" sz="2400" b="1" kern="1200" dirty="0">
                <a:solidFill>
                  <a:srgbClr val="3366FF"/>
                </a:solidFill>
                <a:latin typeface="Arial" charset="0"/>
                <a:ea typeface="MS PGothic" charset="-128"/>
              </a:rPr>
              <a:t>gram </a:t>
            </a:r>
            <a:r>
              <a:rPr lang="en-US" altLang="en-US" sz="2400" b="1" kern="1200" dirty="0">
                <a:solidFill>
                  <a:prstClr val="black"/>
                </a:solidFill>
                <a:latin typeface="Arial" charset="0"/>
                <a:ea typeface="MS PGothic" charset="-128"/>
              </a:rPr>
              <a:t>(g).</a:t>
            </a:r>
          </a:p>
        </p:txBody>
      </p:sp>
      <p:sp>
        <p:nvSpPr>
          <p:cNvPr id="3" name="Content Placeholder 2"/>
          <p:cNvSpPr>
            <a:spLocks noGrp="1"/>
          </p:cNvSpPr>
          <p:nvPr>
            <p:ph sz="quarter" idx="14"/>
          </p:nvPr>
        </p:nvSpPr>
        <p:spPr>
          <a:xfrm>
            <a:off x="1907889" y="4223245"/>
            <a:ext cx="4956664" cy="864096"/>
          </a:xfrm>
        </p:spPr>
        <p:txBody>
          <a:bodyPr/>
          <a:lstStyle/>
          <a:p>
            <a:pPr marL="0" lvl="0" indent="0">
              <a:buNone/>
            </a:pP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1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kilo</a:t>
            </a: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gram (kg) =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1,000 </a:t>
            </a: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grams (g)</a:t>
            </a:r>
          </a:p>
          <a:p>
            <a:pPr marL="0" lvl="0" indent="0" algn="ctr">
              <a:buNone/>
            </a:pP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1 kg = 1,000 g</a:t>
            </a:r>
          </a:p>
        </p:txBody>
      </p:sp>
      <p:sp>
        <p:nvSpPr>
          <p:cNvPr id="4" name="Content Placeholder 4"/>
          <p:cNvSpPr>
            <a:spLocks noGrp="1"/>
          </p:cNvSpPr>
          <p:nvPr>
            <p:ph sz="quarter" idx="15"/>
          </p:nvPr>
        </p:nvSpPr>
        <p:spPr>
          <a:xfrm>
            <a:off x="1544820" y="5415714"/>
            <a:ext cx="5676744" cy="1008062"/>
          </a:xfrm>
        </p:spPr>
        <p:txBody>
          <a:bodyPr/>
          <a:lstStyle/>
          <a:p>
            <a:pPr marL="0" lvl="0" indent="0">
              <a:buNone/>
            </a:pP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1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milli</a:t>
            </a: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gram (mg) = </a:t>
            </a:r>
            <a:r>
              <a:rPr lang="en-US" altLang="en-US" sz="2400" b="1" dirty="0">
                <a:solidFill>
                  <a:srgbClr val="3366FF"/>
                </a:solidFill>
                <a:latin typeface="Arial" panose="020B0604020202020204" pitchFamily="34" charset="0"/>
                <a:ea typeface="Cambria Math" panose="02040503050406030204" pitchFamily="18" charset="0"/>
                <a:cs typeface="Arial" panose="020B0604020202020204" pitchFamily="34" charset="0"/>
              </a:rPr>
              <a:t>0.001</a:t>
            </a: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 grams (g)</a:t>
            </a:r>
          </a:p>
          <a:p>
            <a:pPr marL="0" lvl="0" indent="0" algn="ctr">
              <a:buNone/>
            </a:pPr>
            <a:r>
              <a:rPr lang="en-US" altLang="en-US" sz="2400" b="1" dirty="0">
                <a:solidFill>
                  <a:prstClr val="black"/>
                </a:solidFill>
                <a:latin typeface="Arial" panose="020B0604020202020204" pitchFamily="34" charset="0"/>
                <a:ea typeface="Cambria Math" panose="02040503050406030204" pitchFamily="18" charset="0"/>
                <a:cs typeface="Arial" panose="020B0604020202020204" pitchFamily="34" charset="0"/>
              </a:rPr>
              <a:t>1 mg = 0.001 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71121" y="210650"/>
            <a:ext cx="4409764" cy="598627"/>
          </a:xfrm>
        </p:spPr>
        <p:txBody>
          <a:bodyPr/>
          <a:lstStyle/>
          <a:p>
            <a:r>
              <a:rPr lang="en-US" sz="3200" b="1" dirty="0">
                <a:solidFill>
                  <a:srgbClr val="000000"/>
                </a:solidFill>
                <a:ea typeface="ＭＳ Ｐゴシック"/>
                <a:cs typeface="+mj-cs"/>
              </a:rPr>
              <a:t>1.4 Measurement (6)</a:t>
            </a:r>
            <a:r>
              <a:rPr lang="en-US" sz="3200" dirty="0">
                <a:solidFill>
                  <a:srgbClr val="000000"/>
                </a:solidFill>
                <a:ea typeface="ＭＳ Ｐゴシック"/>
                <a:cs typeface="+mj-cs"/>
              </a:rPr>
              <a:t> </a:t>
            </a:r>
            <a:endParaRPr lang="en-GB" dirty="0"/>
          </a:p>
        </p:txBody>
      </p:sp>
      <p:sp>
        <p:nvSpPr>
          <p:cNvPr id="8" name="Content Placeholder 2"/>
          <p:cNvSpPr>
            <a:spLocks noGrp="1"/>
          </p:cNvSpPr>
          <p:nvPr>
            <p:ph sz="quarter" idx="15"/>
          </p:nvPr>
        </p:nvSpPr>
        <p:spPr>
          <a:xfrm>
            <a:off x="2686065" y="709406"/>
            <a:ext cx="4355976" cy="431800"/>
          </a:xfrm>
        </p:spPr>
        <p:txBody>
          <a:bodyPr/>
          <a:lstStyle/>
          <a:p>
            <a:pPr marL="514350" lvl="0" indent="-514350">
              <a:buFont typeface="+mj-lt"/>
              <a:buAutoNum type="alphaUcPeriod" startAt="4"/>
            </a:pPr>
            <a:r>
              <a:rPr lang="en-US" sz="2800" b="1" dirty="0">
                <a:solidFill>
                  <a:srgbClr val="000000"/>
                </a:solidFill>
                <a:ea typeface="ＭＳ Ｐゴシック"/>
                <a:cs typeface="+mj-cs"/>
              </a:rPr>
              <a:t>Measuring Volume</a:t>
            </a:r>
            <a:endParaRPr lang="en-GB" dirty="0"/>
          </a:p>
        </p:txBody>
      </p:sp>
      <p:sp>
        <p:nvSpPr>
          <p:cNvPr id="2" name="Content Placeholder 1"/>
          <p:cNvSpPr>
            <a:spLocks noGrp="1"/>
          </p:cNvSpPr>
          <p:nvPr>
            <p:ph sz="quarter" idx="10"/>
          </p:nvPr>
        </p:nvSpPr>
        <p:spPr>
          <a:xfrm>
            <a:off x="756398" y="1592637"/>
            <a:ext cx="6264746" cy="504651"/>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base unit of volume </a:t>
            </a:r>
            <a:r>
              <a:rPr lang="en-US" altLang="en-US" sz="2400" b="1" kern="1200" dirty="0">
                <a:solidFill>
                  <a:prstClr val="black"/>
                </a:solidFill>
                <a:latin typeface="Arial" charset="0"/>
                <a:ea typeface="MS PGothic" charset="-128"/>
              </a:rPr>
              <a:t>is the </a:t>
            </a:r>
            <a:r>
              <a:rPr lang="en-US" altLang="en-US" sz="2400" b="1" kern="1200" dirty="0">
                <a:solidFill>
                  <a:srgbClr val="3366FF"/>
                </a:solidFill>
                <a:latin typeface="Arial" charset="0"/>
                <a:ea typeface="MS PGothic" charset="-128"/>
              </a:rPr>
              <a:t>liter </a:t>
            </a:r>
            <a:r>
              <a:rPr lang="en-US" altLang="en-US" sz="2400" b="1" kern="1200" dirty="0">
                <a:solidFill>
                  <a:prstClr val="black"/>
                </a:solidFill>
                <a:latin typeface="Arial" charset="0"/>
                <a:ea typeface="MS PGothic" charset="-128"/>
              </a:rPr>
              <a:t>(L).</a:t>
            </a:r>
          </a:p>
        </p:txBody>
      </p:sp>
      <p:sp>
        <p:nvSpPr>
          <p:cNvPr id="3" name="Content Placeholder 5"/>
          <p:cNvSpPr>
            <a:spLocks noGrp="1"/>
          </p:cNvSpPr>
          <p:nvPr>
            <p:ph sz="quarter" idx="11"/>
          </p:nvPr>
        </p:nvSpPr>
        <p:spPr>
          <a:xfrm>
            <a:off x="2105508" y="2415304"/>
            <a:ext cx="4675340" cy="892674"/>
          </a:xfrm>
        </p:spPr>
        <p:txBody>
          <a:bodyPr/>
          <a:lstStyle/>
          <a:p>
            <a:pPr marL="0" indent="0">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1 </a:t>
            </a:r>
            <a:r>
              <a:rPr lang="en-US" altLang="en-US" sz="2400" b="1" i="0" dirty="0">
                <a:solidFill>
                  <a:srgbClr val="3366FF"/>
                </a:solidFill>
                <a:latin typeface="Arial" panose="020B0604020202020204" pitchFamily="34" charset="0"/>
                <a:ea typeface="Cambria Math" panose="02040503050406030204" pitchFamily="18" charset="0"/>
                <a:cs typeface="Arial" panose="020B0604020202020204" pitchFamily="34" charset="0"/>
              </a:rPr>
              <a:t>kilo</a:t>
            </a:r>
            <a:r>
              <a:rPr lang="en-US" altLang="en-US" sz="2400" b="1" i="0" dirty="0">
                <a:latin typeface="Arial" panose="020B0604020202020204" pitchFamily="34" charset="0"/>
                <a:ea typeface="Cambria Math" panose="02040503050406030204" pitchFamily="18" charset="0"/>
                <a:cs typeface="Arial" panose="020B0604020202020204" pitchFamily="34" charset="0"/>
              </a:rPr>
              <a:t>liter (</a:t>
            </a:r>
            <a:r>
              <a:rPr lang="en-US" altLang="en-US" sz="2400" b="1" i="0" dirty="0" err="1">
                <a:latin typeface="Arial" panose="020B0604020202020204" pitchFamily="34" charset="0"/>
                <a:ea typeface="Cambria Math" panose="02040503050406030204" pitchFamily="18" charset="0"/>
                <a:cs typeface="Arial" panose="020B0604020202020204" pitchFamily="34" charset="0"/>
              </a:rPr>
              <a:t>kL</a:t>
            </a:r>
            <a:r>
              <a:rPr lang="en-US" altLang="en-US" sz="2400" b="1" i="0" dirty="0">
                <a:latin typeface="Arial" panose="020B0604020202020204" pitchFamily="34" charset="0"/>
                <a:ea typeface="Cambria Math" panose="02040503050406030204" pitchFamily="18" charset="0"/>
                <a:cs typeface="Arial" panose="020B0604020202020204" pitchFamily="34" charset="0"/>
              </a:rPr>
              <a:t>) = </a:t>
            </a:r>
            <a:r>
              <a:rPr lang="en-US" altLang="en-US" sz="2400" b="1" i="0" dirty="0">
                <a:solidFill>
                  <a:srgbClr val="3366FF"/>
                </a:solidFill>
                <a:latin typeface="Arial" panose="020B0604020202020204" pitchFamily="34" charset="0"/>
                <a:ea typeface="Cambria Math" panose="02040503050406030204" pitchFamily="18" charset="0"/>
                <a:cs typeface="Arial" panose="020B0604020202020204" pitchFamily="34" charset="0"/>
              </a:rPr>
              <a:t>1,000</a:t>
            </a:r>
            <a:r>
              <a:rPr lang="en-US" altLang="en-US" sz="2400" b="1" i="0" dirty="0">
                <a:latin typeface="Arial" panose="020B0604020202020204" pitchFamily="34" charset="0"/>
                <a:ea typeface="Cambria Math" panose="02040503050406030204" pitchFamily="18" charset="0"/>
                <a:cs typeface="Arial" panose="020B0604020202020204" pitchFamily="34" charset="0"/>
              </a:rPr>
              <a:t> liters (L)</a:t>
            </a:r>
            <a:endParaRPr lang="en-GB" sz="2400" b="1" dirty="0">
              <a:latin typeface="Arial" panose="020B0604020202020204" pitchFamily="34" charset="0"/>
              <a:ea typeface="Cambria Math" panose="02040503050406030204" pitchFamily="18" charset="0"/>
              <a:cs typeface="Arial" panose="020B0604020202020204" pitchFamily="34" charset="0"/>
            </a:endParaRPr>
          </a:p>
          <a:p>
            <a:pPr marL="0" indent="0" algn="ctr">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1 </a:t>
            </a:r>
            <a:r>
              <a:rPr lang="en-US" altLang="en-US" sz="2400" b="1" i="0" dirty="0" err="1">
                <a:latin typeface="Arial" panose="020B0604020202020204" pitchFamily="34" charset="0"/>
                <a:ea typeface="Cambria Math" panose="02040503050406030204" pitchFamily="18" charset="0"/>
                <a:cs typeface="Arial" panose="020B0604020202020204" pitchFamily="34" charset="0"/>
              </a:rPr>
              <a:t>kL</a:t>
            </a:r>
            <a:r>
              <a:rPr lang="en-US" altLang="en-US" sz="2400" b="1" dirty="0">
                <a:latin typeface="Arial" panose="020B0604020202020204" pitchFamily="34" charset="0"/>
                <a:ea typeface="Cambria Math" panose="02040503050406030204" pitchFamily="18" charset="0"/>
                <a:cs typeface="Arial" panose="020B0604020202020204" pitchFamily="34" charset="0"/>
              </a:rPr>
              <a:t> = </a:t>
            </a:r>
            <a:r>
              <a:rPr lang="en-US" altLang="en-US" sz="2400" b="1" i="0" dirty="0">
                <a:latin typeface="Arial" panose="020B0604020202020204" pitchFamily="34" charset="0"/>
                <a:ea typeface="Cambria Math" panose="02040503050406030204" pitchFamily="18" charset="0"/>
                <a:cs typeface="Arial" panose="020B0604020202020204" pitchFamily="34" charset="0"/>
              </a:rPr>
              <a:t>1,000 L</a:t>
            </a:r>
            <a:endParaRPr lang="en-GB" sz="2400" b="1" dirty="0">
              <a:latin typeface="Arial" panose="020B0604020202020204" pitchFamily="34" charset="0"/>
              <a:ea typeface="Cambria Math" panose="02040503050406030204" pitchFamily="18" charset="0"/>
              <a:cs typeface="Arial" panose="020B0604020202020204" pitchFamily="34" charset="0"/>
            </a:endParaRPr>
          </a:p>
        </p:txBody>
      </p:sp>
      <p:sp>
        <p:nvSpPr>
          <p:cNvPr id="4" name="Content Placeholder 3"/>
          <p:cNvSpPr>
            <a:spLocks noGrp="1"/>
          </p:cNvSpPr>
          <p:nvPr>
            <p:ph sz="quarter" idx="12"/>
          </p:nvPr>
        </p:nvSpPr>
        <p:spPr>
          <a:xfrm>
            <a:off x="2079486" y="3536994"/>
            <a:ext cx="4752528" cy="778223"/>
          </a:xfrm>
        </p:spPr>
        <p:txBody>
          <a:bodyPr/>
          <a:lstStyle/>
          <a:p>
            <a:pPr marL="0" indent="0">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1 </a:t>
            </a:r>
            <a:r>
              <a:rPr lang="en-US" altLang="en-US" sz="2400" b="1" i="0" dirty="0">
                <a:solidFill>
                  <a:srgbClr val="3366FF"/>
                </a:solidFill>
                <a:latin typeface="Arial" panose="020B0604020202020204" pitchFamily="34" charset="0"/>
                <a:ea typeface="Cambria Math" panose="02040503050406030204" pitchFamily="18" charset="0"/>
                <a:cs typeface="Arial" panose="020B0604020202020204" pitchFamily="34" charset="0"/>
              </a:rPr>
              <a:t>milli</a:t>
            </a:r>
            <a:r>
              <a:rPr lang="en-US" altLang="en-US" sz="2400" b="1" i="0" dirty="0">
                <a:latin typeface="Arial" panose="020B0604020202020204" pitchFamily="34" charset="0"/>
                <a:ea typeface="Cambria Math" panose="02040503050406030204" pitchFamily="18" charset="0"/>
                <a:cs typeface="Arial" panose="020B0604020202020204" pitchFamily="34" charset="0"/>
              </a:rPr>
              <a:t>liter (mL) = </a:t>
            </a:r>
            <a:r>
              <a:rPr lang="en-US" altLang="en-US" sz="2400" b="1" i="0" dirty="0">
                <a:solidFill>
                  <a:srgbClr val="3366FF"/>
                </a:solidFill>
                <a:latin typeface="Arial" panose="020B0604020202020204" pitchFamily="34" charset="0"/>
                <a:ea typeface="Cambria Math" panose="02040503050406030204" pitchFamily="18" charset="0"/>
                <a:cs typeface="Arial" panose="020B0604020202020204" pitchFamily="34" charset="0"/>
              </a:rPr>
              <a:t>0.001 </a:t>
            </a:r>
            <a:r>
              <a:rPr lang="en-US" altLang="en-US" sz="2400" b="1" i="0" dirty="0">
                <a:latin typeface="Arial" panose="020B0604020202020204" pitchFamily="34" charset="0"/>
                <a:ea typeface="Cambria Math" panose="02040503050406030204" pitchFamily="18" charset="0"/>
                <a:cs typeface="Arial" panose="020B0604020202020204" pitchFamily="34" charset="0"/>
              </a:rPr>
              <a:t>liters (L)</a:t>
            </a:r>
            <a:endParaRPr lang="en-GB" sz="2400" b="1" dirty="0">
              <a:latin typeface="Arial" panose="020B0604020202020204" pitchFamily="34" charset="0"/>
              <a:ea typeface="Cambria Math" panose="02040503050406030204" pitchFamily="18" charset="0"/>
              <a:cs typeface="Arial" panose="020B0604020202020204" pitchFamily="34" charset="0"/>
            </a:endParaRPr>
          </a:p>
          <a:p>
            <a:pPr marL="0" indent="0" algn="ctr">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1 mL = 0.001 L</a:t>
            </a:r>
            <a:endParaRPr lang="en-US" altLang="en-US" sz="2400" b="1" dirty="0">
              <a:latin typeface="Arial" panose="020B0604020202020204" pitchFamily="34" charset="0"/>
              <a:ea typeface="Cambria Math" panose="02040503050406030204" pitchFamily="18" charset="0"/>
              <a:cs typeface="Arial" panose="020B0604020202020204" pitchFamily="34" charset="0"/>
            </a:endParaRPr>
          </a:p>
        </p:txBody>
      </p:sp>
      <p:sp>
        <p:nvSpPr>
          <p:cNvPr id="5" name="Content Placeholder 4"/>
          <p:cNvSpPr>
            <a:spLocks noGrp="1"/>
          </p:cNvSpPr>
          <p:nvPr>
            <p:ph sz="quarter" idx="13"/>
          </p:nvPr>
        </p:nvSpPr>
        <p:spPr>
          <a:xfrm>
            <a:off x="1907622" y="4598894"/>
            <a:ext cx="5328674" cy="918338"/>
          </a:xfrm>
        </p:spPr>
        <p:txBody>
          <a:bodyPr/>
          <a:lstStyle/>
          <a:p>
            <a:pPr marL="0" indent="0">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Volume = Length</a:t>
            </a:r>
            <a:r>
              <a:rPr lang="en-US" altLang="en-US" sz="2400" b="1" dirty="0">
                <a:latin typeface="Arial" panose="020B0604020202020204" pitchFamily="34" charset="0"/>
                <a:ea typeface="Cambria Math" panose="02040503050406030204" pitchFamily="18" charset="0"/>
                <a:cs typeface="Arial" panose="020B0604020202020204" pitchFamily="34" charset="0"/>
              </a:rPr>
              <a:t> </a:t>
            </a:r>
            <a:r>
              <a:rPr lang="en-US" altLang="en-US" sz="2400" b="1" i="0" dirty="0">
                <a:latin typeface="Arial" panose="020B0604020202020204" pitchFamily="34" charset="0"/>
                <a:ea typeface="Cambria Math" panose="02040503050406030204" pitchFamily="18" charset="0"/>
                <a:cs typeface="Arial" panose="020B0604020202020204" pitchFamily="34" charset="0"/>
              </a:rPr>
              <a:t>× Width</a:t>
            </a:r>
            <a:r>
              <a:rPr lang="en-US" altLang="en-US" sz="2400" b="1" dirty="0">
                <a:latin typeface="Arial" panose="020B0604020202020204" pitchFamily="34" charset="0"/>
                <a:ea typeface="Cambria Math" panose="02040503050406030204" pitchFamily="18" charset="0"/>
                <a:cs typeface="Arial" panose="020B0604020202020204" pitchFamily="34" charset="0"/>
              </a:rPr>
              <a:t> </a:t>
            </a:r>
            <a:r>
              <a:rPr lang="en-US" altLang="en-US" sz="2400" b="1" i="0" dirty="0">
                <a:latin typeface="Arial" panose="020B0604020202020204" pitchFamily="34" charset="0"/>
                <a:ea typeface="Cambria Math" panose="02040503050406030204" pitchFamily="18" charset="0"/>
                <a:cs typeface="Arial" panose="020B0604020202020204" pitchFamily="34" charset="0"/>
              </a:rPr>
              <a:t>× Height</a:t>
            </a:r>
            <a:endParaRPr lang="en-US" altLang="en-US" sz="2400" b="1" dirty="0">
              <a:latin typeface="Arial" panose="020B0604020202020204" pitchFamily="34" charset="0"/>
              <a:ea typeface="Cambria Math" panose="02040503050406030204" pitchFamily="18" charset="0"/>
              <a:cs typeface="Arial" panose="020B0604020202020204" pitchFamily="34" charset="0"/>
            </a:endParaRPr>
          </a:p>
          <a:p>
            <a:pPr marL="0" indent="0" algn="ctr">
              <a:buNone/>
            </a:pPr>
            <a:r>
              <a:rPr lang="en-US" altLang="en-US" sz="2400" b="1" i="0" dirty="0">
                <a:latin typeface="Arial" panose="020B0604020202020204" pitchFamily="34" charset="0"/>
                <a:ea typeface="Cambria Math" panose="02040503050406030204" pitchFamily="18" charset="0"/>
                <a:cs typeface="Arial" panose="020B0604020202020204" pitchFamily="34" charset="0"/>
              </a:rPr>
              <a:t>= cm</a:t>
            </a:r>
            <a:r>
              <a:rPr lang="en-US" altLang="en-US" sz="2400" b="1" dirty="0">
                <a:latin typeface="Arial" panose="020B0604020202020204" pitchFamily="34" charset="0"/>
                <a:ea typeface="Cambria Math" panose="02040503050406030204" pitchFamily="18" charset="0"/>
                <a:cs typeface="Arial" panose="020B0604020202020204" pitchFamily="34" charset="0"/>
              </a:rPr>
              <a:t> </a:t>
            </a:r>
            <a:r>
              <a:rPr lang="en-US" altLang="en-US" sz="2400" b="1" i="0" dirty="0">
                <a:latin typeface="Arial" panose="020B0604020202020204" pitchFamily="34" charset="0"/>
                <a:ea typeface="Cambria Math" panose="02040503050406030204" pitchFamily="18" charset="0"/>
                <a:cs typeface="Arial" panose="020B0604020202020204" pitchFamily="34" charset="0"/>
              </a:rPr>
              <a:t>× cm × cm</a:t>
            </a:r>
            <a:endParaRPr lang="en-US" altLang="en-US" sz="2400" b="1" dirty="0">
              <a:latin typeface="Arial" panose="020B0604020202020204" pitchFamily="34" charset="0"/>
              <a:ea typeface="Cambria Math" panose="02040503050406030204" pitchFamily="18" charset="0"/>
              <a:cs typeface="Arial" panose="020B0604020202020204" pitchFamily="34" charset="0"/>
            </a:endParaRPr>
          </a:p>
        </p:txBody>
      </p:sp>
      <p:graphicFrame>
        <p:nvGraphicFramePr>
          <p:cNvPr id="6" name="Object 5">
            <a:extLst>
              <a:ext uri="{FF2B5EF4-FFF2-40B4-BE49-F238E27FC236}">
                <a16:creationId xmlns:a16="http://schemas.microsoft.com/office/drawing/2014/main" id="{7153BD91-1127-4B47-BF9F-A6FA80B8D261}"/>
              </a:ext>
            </a:extLst>
          </p:cNvPr>
          <p:cNvGraphicFramePr>
            <a:graphicFrameLocks noChangeAspect="1"/>
          </p:cNvGraphicFramePr>
          <p:nvPr>
            <p:extLst>
              <p:ext uri="{D42A27DB-BD31-4B8C-83A1-F6EECF244321}">
                <p14:modId xmlns:p14="http://schemas.microsoft.com/office/powerpoint/2010/main" val="186555824"/>
              </p:ext>
            </p:extLst>
          </p:nvPr>
        </p:nvGraphicFramePr>
        <p:xfrm>
          <a:off x="4129088" y="5462710"/>
          <a:ext cx="749300" cy="406400"/>
        </p:xfrm>
        <a:graphic>
          <a:graphicData uri="http://schemas.openxmlformats.org/presentationml/2006/ole">
            <mc:AlternateContent xmlns:mc="http://schemas.openxmlformats.org/markup-compatibility/2006">
              <mc:Choice xmlns:v="urn:schemas-microsoft-com:vml" Requires="v">
                <p:oleObj spid="_x0000_s1129" name="Equation" r:id="rId4" imgW="749160" imgH="406080" progId="Equation.DSMT4">
                  <p:embed/>
                </p:oleObj>
              </mc:Choice>
              <mc:Fallback>
                <p:oleObj name="Equation" r:id="rId4" imgW="749160" imgH="406080" progId="Equation.DSMT4">
                  <p:embed/>
                  <p:pic>
                    <p:nvPicPr>
                      <p:cNvPr id="0" name=""/>
                      <p:cNvPicPr/>
                      <p:nvPr/>
                    </p:nvPicPr>
                    <p:blipFill>
                      <a:blip r:embed="rId5"/>
                      <a:stretch>
                        <a:fillRect/>
                      </a:stretch>
                    </p:blipFill>
                    <p:spPr>
                      <a:xfrm>
                        <a:off x="4129088" y="5462710"/>
                        <a:ext cx="749300" cy="406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ADD846D-07D8-4632-A922-17011B33B1D1}"/>
              </a:ext>
            </a:extLst>
          </p:cNvPr>
          <p:cNvGraphicFramePr>
            <a:graphicFrameLocks noChangeAspect="1"/>
          </p:cNvGraphicFramePr>
          <p:nvPr>
            <p:extLst>
              <p:ext uri="{D42A27DB-BD31-4B8C-83A1-F6EECF244321}">
                <p14:modId xmlns:p14="http://schemas.microsoft.com/office/powerpoint/2010/main" val="138064475"/>
              </p:ext>
            </p:extLst>
          </p:nvPr>
        </p:nvGraphicFramePr>
        <p:xfrm>
          <a:off x="3186113" y="6080125"/>
          <a:ext cx="2374900" cy="406400"/>
        </p:xfrm>
        <a:graphic>
          <a:graphicData uri="http://schemas.openxmlformats.org/presentationml/2006/ole">
            <mc:AlternateContent xmlns:mc="http://schemas.openxmlformats.org/markup-compatibility/2006">
              <mc:Choice xmlns:v="urn:schemas-microsoft-com:vml" Requires="v">
                <p:oleObj spid="_x0000_s1130" name="Equation" r:id="rId6" imgW="2374560" imgH="406080" progId="Equation.DSMT4">
                  <p:embed/>
                </p:oleObj>
              </mc:Choice>
              <mc:Fallback>
                <p:oleObj name="Equation" r:id="rId6" imgW="2374560" imgH="406080" progId="Equation.DSMT4">
                  <p:embed/>
                  <p:pic>
                    <p:nvPicPr>
                      <p:cNvPr id="0" name=""/>
                      <p:cNvPicPr/>
                      <p:nvPr/>
                    </p:nvPicPr>
                    <p:blipFill>
                      <a:blip r:embed="rId7"/>
                      <a:stretch>
                        <a:fillRect/>
                      </a:stretch>
                    </p:blipFill>
                    <p:spPr>
                      <a:xfrm>
                        <a:off x="3186113" y="6080125"/>
                        <a:ext cx="2374900" cy="4064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26392" y="192408"/>
            <a:ext cx="4104456" cy="635455"/>
          </a:xfrm>
        </p:spPr>
        <p:txBody>
          <a:bodyPr/>
          <a:lstStyle/>
          <a:p>
            <a:r>
              <a:rPr lang="en-US" sz="3200" b="1" dirty="0">
                <a:solidFill>
                  <a:srgbClr val="000000"/>
                </a:solidFill>
                <a:ea typeface="ＭＳ Ｐゴシック"/>
                <a:cs typeface="+mj-cs"/>
              </a:rPr>
              <a:t>1.4 Measurement (7)</a:t>
            </a:r>
            <a:r>
              <a:rPr lang="en-US" sz="3200" dirty="0">
                <a:solidFill>
                  <a:srgbClr val="000000"/>
                </a:solidFill>
                <a:ea typeface="ＭＳ Ｐゴシック"/>
                <a:cs typeface="+mj-cs"/>
              </a:rPr>
              <a:t> </a:t>
            </a:r>
            <a:endParaRPr lang="en-GB" dirty="0"/>
          </a:p>
        </p:txBody>
      </p:sp>
      <p:sp>
        <p:nvSpPr>
          <p:cNvPr id="2" name="Content Placeholder 1"/>
          <p:cNvSpPr>
            <a:spLocks noGrp="1"/>
          </p:cNvSpPr>
          <p:nvPr>
            <p:ph sz="quarter" idx="10"/>
          </p:nvPr>
        </p:nvSpPr>
        <p:spPr>
          <a:xfrm>
            <a:off x="741438" y="1327320"/>
            <a:ext cx="6189410" cy="445495"/>
          </a:xfrm>
        </p:spPr>
        <p:txBody>
          <a:bodyPr/>
          <a:lstStyle/>
          <a:p>
            <a:pPr marL="0" indent="0">
              <a:buNone/>
            </a:pPr>
            <a:r>
              <a:rPr lang="en-US" sz="1800" b="1" dirty="0"/>
              <a:t>Table 1.4 English Units and Their Metric Equivalents </a:t>
            </a:r>
            <a:endParaRPr lang="en-GB" sz="1800" b="1" dirty="0"/>
          </a:p>
        </p:txBody>
      </p:sp>
      <p:graphicFrame>
        <p:nvGraphicFramePr>
          <p:cNvPr id="8" name="Table Placeholder 7"/>
          <p:cNvGraphicFramePr>
            <a:graphicFrameLocks noGrp="1"/>
          </p:cNvGraphicFramePr>
          <p:nvPr>
            <p:ph type="tbl" sz="quarter" idx="12"/>
            <p:extLst>
              <p:ext uri="{D42A27DB-BD31-4B8C-83A1-F6EECF244321}">
                <p14:modId xmlns:p14="http://schemas.microsoft.com/office/powerpoint/2010/main" val="2560397897"/>
              </p:ext>
            </p:extLst>
          </p:nvPr>
        </p:nvGraphicFramePr>
        <p:xfrm>
          <a:off x="777449" y="1772816"/>
          <a:ext cx="7489203" cy="3655960"/>
        </p:xfrm>
        <a:graphic>
          <a:graphicData uri="http://schemas.openxmlformats.org/drawingml/2006/table">
            <a:tbl>
              <a:tblPr firstRow="1" bandRow="1">
                <a:tableStyleId>{5940675A-B579-460E-94D1-54222C63F5DA}</a:tableStyleId>
              </a:tblPr>
              <a:tblGrid>
                <a:gridCol w="1943331">
                  <a:extLst>
                    <a:ext uri="{9D8B030D-6E8A-4147-A177-3AD203B41FA5}">
                      <a16:colId xmlns:a16="http://schemas.microsoft.com/office/drawing/2014/main" val="20000"/>
                    </a:ext>
                  </a:extLst>
                </a:gridCol>
                <a:gridCol w="2305512">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249237">
                <a:tc>
                  <a:txBody>
                    <a:bodyPr/>
                    <a:lstStyle/>
                    <a:p>
                      <a:r>
                        <a:rPr lang="en-US" sz="1400" b="1" dirty="0"/>
                        <a:t>Quantity</a:t>
                      </a:r>
                      <a:endParaRPr lang="en-GB" sz="1400" b="1" dirty="0"/>
                    </a:p>
                  </a:txBody>
                  <a:tcPr/>
                </a:tc>
                <a:tc>
                  <a:txBody>
                    <a:bodyPr/>
                    <a:lstStyle/>
                    <a:p>
                      <a:r>
                        <a:rPr lang="en-US" sz="1400" b="1" dirty="0"/>
                        <a:t>English Unit</a:t>
                      </a:r>
                      <a:endParaRPr lang="en-GB" sz="1400" b="1" dirty="0"/>
                    </a:p>
                  </a:txBody>
                  <a:tcPr/>
                </a:tc>
                <a:tc>
                  <a:txBody>
                    <a:bodyPr/>
                    <a:lstStyle/>
                    <a:p>
                      <a:r>
                        <a:rPr lang="en-US" sz="1400" b="1" dirty="0"/>
                        <a:t>Metric-English Relationship</a:t>
                      </a:r>
                      <a:endParaRPr lang="en-GB" sz="1400" b="1" dirty="0"/>
                    </a:p>
                  </a:txBody>
                  <a:tcPr/>
                </a:tc>
                <a:extLst>
                  <a:ext uri="{0D108BD9-81ED-4DB2-BD59-A6C34878D82A}">
                    <a16:rowId xmlns:a16="http://schemas.microsoft.com/office/drawing/2014/main" val="10000"/>
                  </a:ext>
                </a:extLst>
              </a:tr>
              <a:tr h="335116">
                <a:tc>
                  <a:txBody>
                    <a:bodyPr/>
                    <a:lstStyle/>
                    <a:p>
                      <a:r>
                        <a:rPr lang="en-US" sz="1400" dirty="0"/>
                        <a:t>Length</a:t>
                      </a:r>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 ft </a:t>
                      </a:r>
                      <a:r>
                        <a:rPr kumimoji="0" lang="en-US" sz="14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 12 in.</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b="0" i="0" dirty="0">
                          <a:latin typeface="+mn-lt"/>
                        </a:rPr>
                        <a:t>2.54 cm </a:t>
                      </a:r>
                      <a:r>
                        <a:rPr lang="en-US" sz="1400" b="0" i="0" dirty="0">
                          <a:latin typeface="+mn-lt"/>
                          <a:ea typeface="Cambria Math" panose="02040503050406030204" pitchFamily="18" charset="0"/>
                        </a:rPr>
                        <a:t>= 1 in.</a:t>
                      </a:r>
                      <a:endParaRPr lang="en-GB" sz="1400" i="0" dirty="0">
                        <a:latin typeface="+mn-lt"/>
                      </a:endParaRPr>
                    </a:p>
                  </a:txBody>
                  <a:tcPr/>
                </a:tc>
                <a:extLst>
                  <a:ext uri="{0D108BD9-81ED-4DB2-BD59-A6C34878D82A}">
                    <a16:rowId xmlns:a16="http://schemas.microsoft.com/office/drawing/2014/main" val="10001"/>
                  </a:ext>
                </a:extLst>
              </a:tr>
              <a:tr h="335116">
                <a:tc>
                  <a:txBody>
                    <a:bodyPr/>
                    <a:lstStyle/>
                    <a:p>
                      <a:r>
                        <a:rPr lang="en-US" sz="1400" dirty="0"/>
                        <a:t>Length</a:t>
                      </a:r>
                      <a:endParaRPr lang="en-GB" sz="1400" dirty="0"/>
                    </a:p>
                  </a:txBody>
                  <a:tcPr/>
                </a:tc>
                <a:tc>
                  <a:txBody>
                    <a:bodyPr/>
                    <a:lstStyle/>
                    <a:p>
                      <a:pPr algn="l"/>
                      <a:r>
                        <a:rPr lang="en-US" sz="1400" b="0" i="0" dirty="0">
                          <a:latin typeface="+mn-lt"/>
                        </a:rPr>
                        <a:t>1 yd</a:t>
                      </a:r>
                      <a:r>
                        <a:rPr lang="en-US" sz="1400" b="0" i="0" dirty="0">
                          <a:latin typeface="+mn-lt"/>
                          <a:ea typeface="Cambria Math" panose="02040503050406030204" pitchFamily="18" charset="0"/>
                        </a:rPr>
                        <a:t> = 3 ft</a:t>
                      </a:r>
                      <a:endParaRPr lang="en-GB" sz="1400" i="0" dirty="0">
                        <a:latin typeface="+mn-lt"/>
                      </a:endParaRPr>
                    </a:p>
                  </a:txBody>
                  <a:tcPr/>
                </a:tc>
                <a:tc>
                  <a:txBody>
                    <a:bodyPr/>
                    <a:lstStyle/>
                    <a:p>
                      <a:r>
                        <a:rPr lang="en-US" sz="1400" b="0" i="0" dirty="0">
                          <a:latin typeface="+mn-lt"/>
                        </a:rPr>
                        <a:t>1 m</a:t>
                      </a:r>
                      <a:r>
                        <a:rPr lang="en-US" sz="1400" b="0" i="0" dirty="0">
                          <a:latin typeface="+mn-lt"/>
                          <a:ea typeface="Cambria Math" panose="02040503050406030204" pitchFamily="18" charset="0"/>
                        </a:rPr>
                        <a:t> = 39.4 in.</a:t>
                      </a:r>
                      <a:endParaRPr lang="en-GB" sz="1400" i="0" dirty="0">
                        <a:latin typeface="+mn-lt"/>
                      </a:endParaRPr>
                    </a:p>
                  </a:txBody>
                  <a:tcPr/>
                </a:tc>
                <a:extLst>
                  <a:ext uri="{0D108BD9-81ED-4DB2-BD59-A6C34878D82A}">
                    <a16:rowId xmlns:a16="http://schemas.microsoft.com/office/drawing/2014/main" val="10002"/>
                  </a:ext>
                </a:extLst>
              </a:tr>
              <a:tr h="335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Length</a:t>
                      </a:r>
                      <a:endParaRPr lang="en-GB" sz="1400" dirty="0"/>
                    </a:p>
                  </a:txBody>
                  <a:tcPr/>
                </a:tc>
                <a:tc>
                  <a:txBody>
                    <a:bodyPr/>
                    <a:lstStyle/>
                    <a:p>
                      <a:pPr algn="l"/>
                      <a:r>
                        <a:rPr lang="en-US" sz="1400" b="0" i="0" dirty="0">
                          <a:latin typeface="+mn-lt"/>
                        </a:rPr>
                        <a:t>1 mi</a:t>
                      </a:r>
                      <a:r>
                        <a:rPr lang="en-US" sz="1400" b="0" i="0" dirty="0">
                          <a:latin typeface="+mn-lt"/>
                          <a:ea typeface="Cambria Math" panose="02040503050406030204" pitchFamily="18" charset="0"/>
                        </a:rPr>
                        <a:t> = 5,280 ft</a:t>
                      </a:r>
                      <a:endParaRPr lang="en-GB" sz="1400" i="0" dirty="0">
                        <a:latin typeface="+mn-lt"/>
                      </a:endParaRPr>
                    </a:p>
                  </a:txBody>
                  <a:tcPr/>
                </a:tc>
                <a:tc>
                  <a:txBody>
                    <a:bodyPr/>
                    <a:lstStyle/>
                    <a:p>
                      <a:r>
                        <a:rPr lang="en-US" sz="1400" b="0" i="0" dirty="0">
                          <a:latin typeface="+mn-lt"/>
                        </a:rPr>
                        <a:t>1 km</a:t>
                      </a:r>
                      <a:r>
                        <a:rPr lang="en-US" sz="1400" b="0" i="0" dirty="0">
                          <a:latin typeface="+mn-lt"/>
                          <a:ea typeface="Cambria Math" panose="02040503050406030204" pitchFamily="18" charset="0"/>
                        </a:rPr>
                        <a:t> = 0.621 mi</a:t>
                      </a:r>
                      <a:endParaRPr lang="en-GB" sz="1400" i="0" dirty="0">
                        <a:latin typeface="+mn-lt"/>
                      </a:endParaRPr>
                    </a:p>
                  </a:txBody>
                  <a:tcPr/>
                </a:tc>
                <a:extLst>
                  <a:ext uri="{0D108BD9-81ED-4DB2-BD59-A6C34878D82A}">
                    <a16:rowId xmlns:a16="http://schemas.microsoft.com/office/drawing/2014/main" val="10003"/>
                  </a:ext>
                </a:extLst>
              </a:tr>
              <a:tr h="335116">
                <a:tc>
                  <a:txBody>
                    <a:bodyPr/>
                    <a:lstStyle/>
                    <a:p>
                      <a:r>
                        <a:rPr lang="en-US" sz="1400" dirty="0"/>
                        <a:t>Mass</a:t>
                      </a:r>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1 </a:t>
                      </a:r>
                      <a:r>
                        <a:rPr kumimoji="0" lang="en-US" sz="1400" b="0" i="0" u="none" strike="noStrike" kern="1200" cap="none" spc="0" normalizeH="0" baseline="0" noProof="0" dirty="0" err="1">
                          <a:ln>
                            <a:noFill/>
                          </a:ln>
                          <a:solidFill>
                            <a:prstClr val="black"/>
                          </a:solidFill>
                          <a:effectLst/>
                          <a:uLnTx/>
                          <a:uFillTx/>
                          <a:latin typeface="+mn-lt"/>
                          <a:ea typeface="+mn-ea"/>
                          <a:cs typeface="+mn-cs"/>
                        </a:rPr>
                        <a:t>lb</a:t>
                      </a:r>
                      <a:r>
                        <a:rPr kumimoji="0" lang="en-US" sz="1400" b="0" i="0" u="none" strike="noStrike" kern="1200" cap="none" spc="0" normalizeH="0" baseline="0" noProof="0" dirty="0">
                          <a:ln>
                            <a:noFill/>
                          </a:ln>
                          <a:solidFill>
                            <a:prstClr val="black"/>
                          </a:solidFill>
                          <a:effectLst/>
                          <a:uLnTx/>
                          <a:uFillTx/>
                          <a:latin typeface="+mn-lt"/>
                          <a:ea typeface="+mn-ea"/>
                          <a:cs typeface="+mn-cs"/>
                        </a:rPr>
                        <a:t> </a:t>
                      </a:r>
                      <a:r>
                        <a:rPr kumimoji="0" lang="en-US" sz="14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 16 oz</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b="0" i="0" dirty="0">
                          <a:latin typeface="+mn-lt"/>
                        </a:rPr>
                        <a:t>1 kg </a:t>
                      </a:r>
                      <a:r>
                        <a:rPr lang="en-US" sz="1400" b="0" i="0" dirty="0">
                          <a:latin typeface="+mn-lt"/>
                          <a:ea typeface="Cambria Math" panose="02040503050406030204" pitchFamily="18" charset="0"/>
                        </a:rPr>
                        <a:t>= 2.20 </a:t>
                      </a:r>
                      <a:r>
                        <a:rPr lang="en-US" sz="1400" b="0" i="0" dirty="0" err="1">
                          <a:latin typeface="+mn-lt"/>
                          <a:ea typeface="Cambria Math" panose="02040503050406030204" pitchFamily="18" charset="0"/>
                        </a:rPr>
                        <a:t>lb</a:t>
                      </a:r>
                      <a:endParaRPr lang="en-GB" sz="1400" i="0" dirty="0">
                        <a:latin typeface="+mn-lt"/>
                      </a:endParaRPr>
                    </a:p>
                  </a:txBody>
                  <a:tcPr/>
                </a:tc>
                <a:extLst>
                  <a:ext uri="{0D108BD9-81ED-4DB2-BD59-A6C34878D82A}">
                    <a16:rowId xmlns:a16="http://schemas.microsoft.com/office/drawing/2014/main" val="10004"/>
                  </a:ext>
                </a:extLst>
              </a:tr>
              <a:tr h="335116">
                <a:tc>
                  <a:txBody>
                    <a:bodyPr/>
                    <a:lstStyle/>
                    <a:p>
                      <a:r>
                        <a:rPr lang="en-US" sz="1400" dirty="0"/>
                        <a:t>Mass</a:t>
                      </a:r>
                      <a:endParaRPr lang="en-GB" sz="1400" dirty="0"/>
                    </a:p>
                  </a:txBody>
                  <a:tcPr/>
                </a:tc>
                <a:tc>
                  <a:txBody>
                    <a:bodyPr/>
                    <a:lstStyle/>
                    <a:p>
                      <a:pPr algn="l"/>
                      <a:r>
                        <a:rPr lang="en-US" sz="1400" b="0" i="0" dirty="0">
                          <a:latin typeface="+mn-lt"/>
                        </a:rPr>
                        <a:t>1 ton</a:t>
                      </a:r>
                      <a:r>
                        <a:rPr lang="en-US" sz="1400" b="0" i="0" dirty="0">
                          <a:latin typeface="+mn-lt"/>
                          <a:ea typeface="Cambria Math" panose="02040503050406030204" pitchFamily="18" charset="0"/>
                        </a:rPr>
                        <a:t> = 2,000 </a:t>
                      </a:r>
                      <a:r>
                        <a:rPr lang="en-US" sz="1400" b="0" i="0" dirty="0" err="1">
                          <a:latin typeface="+mn-lt"/>
                          <a:ea typeface="Cambria Math" panose="02040503050406030204" pitchFamily="18" charset="0"/>
                        </a:rPr>
                        <a:t>lb</a:t>
                      </a:r>
                      <a:endParaRPr lang="en-GB" sz="1400" i="0" dirty="0">
                        <a:latin typeface="+mn-lt"/>
                      </a:endParaRPr>
                    </a:p>
                  </a:txBody>
                  <a:tcPr/>
                </a:tc>
                <a:tc>
                  <a:txBody>
                    <a:bodyPr/>
                    <a:lstStyle/>
                    <a:p>
                      <a:r>
                        <a:rPr lang="en-US" sz="1400" b="0" i="0" dirty="0">
                          <a:latin typeface="+mn-lt"/>
                        </a:rPr>
                        <a:t>454 g </a:t>
                      </a:r>
                      <a:r>
                        <a:rPr lang="en-US" sz="1400" b="0" i="0" dirty="0">
                          <a:latin typeface="+mn-lt"/>
                          <a:ea typeface="Cambria Math" panose="02040503050406030204" pitchFamily="18" charset="0"/>
                        </a:rPr>
                        <a:t>= 1 </a:t>
                      </a:r>
                      <a:r>
                        <a:rPr lang="en-US" sz="1400" b="0" i="0" dirty="0" err="1">
                          <a:latin typeface="+mn-lt"/>
                          <a:ea typeface="Cambria Math" panose="02040503050406030204" pitchFamily="18" charset="0"/>
                        </a:rPr>
                        <a:t>lb</a:t>
                      </a:r>
                      <a:endParaRPr lang="en-GB" sz="1400" i="0" dirty="0">
                        <a:latin typeface="+mn-lt"/>
                      </a:endParaRPr>
                    </a:p>
                  </a:txBody>
                  <a:tcPr/>
                </a:tc>
                <a:extLst>
                  <a:ext uri="{0D108BD9-81ED-4DB2-BD59-A6C34878D82A}">
                    <a16:rowId xmlns:a16="http://schemas.microsoft.com/office/drawing/2014/main" val="10005"/>
                  </a:ext>
                </a:extLst>
              </a:tr>
              <a:tr h="335116">
                <a:tc>
                  <a:txBody>
                    <a:bodyPr/>
                    <a:lstStyle/>
                    <a:p>
                      <a:r>
                        <a:rPr lang="en-US" sz="1400" dirty="0"/>
                        <a:t>Mass</a:t>
                      </a:r>
                      <a:endParaRPr lang="en-GB" sz="1400" dirty="0"/>
                    </a:p>
                  </a:txBody>
                  <a:tcPr/>
                </a:tc>
                <a:tc>
                  <a:txBody>
                    <a:bodyPr/>
                    <a:lstStyle/>
                    <a:p>
                      <a:pPr algn="l"/>
                      <a:endParaRPr lang="en-GB" sz="1400" dirty="0">
                        <a:latin typeface="+mn-lt"/>
                      </a:endParaRPr>
                    </a:p>
                  </a:txBody>
                  <a:tcPr/>
                </a:tc>
                <a:tc>
                  <a:txBody>
                    <a:bodyPr/>
                    <a:lstStyle/>
                    <a:p>
                      <a:r>
                        <a:rPr lang="en-US" sz="1400" b="0" i="0" dirty="0">
                          <a:latin typeface="+mn-lt"/>
                        </a:rPr>
                        <a:t>28.3 g </a:t>
                      </a:r>
                      <a:r>
                        <a:rPr lang="en-US" sz="1400" b="0" i="0" dirty="0">
                          <a:latin typeface="+mn-lt"/>
                          <a:ea typeface="Cambria Math" panose="02040503050406030204" pitchFamily="18" charset="0"/>
                        </a:rPr>
                        <a:t>= 1 oz</a:t>
                      </a:r>
                      <a:endParaRPr lang="en-GB" sz="1400" i="0" dirty="0">
                        <a:latin typeface="+mn-lt"/>
                      </a:endParaRPr>
                    </a:p>
                  </a:txBody>
                  <a:tcPr/>
                </a:tc>
                <a:extLst>
                  <a:ext uri="{0D108BD9-81ED-4DB2-BD59-A6C34878D82A}">
                    <a16:rowId xmlns:a16="http://schemas.microsoft.com/office/drawing/2014/main" val="10006"/>
                  </a:ext>
                </a:extLst>
              </a:tr>
              <a:tr h="335116">
                <a:tc>
                  <a:txBody>
                    <a:bodyPr/>
                    <a:lstStyle/>
                    <a:p>
                      <a:r>
                        <a:rPr lang="en-US" sz="1400"/>
                        <a:t>Volume</a:t>
                      </a:r>
                      <a:endParaRPr lang="en-GB" sz="1400" dirty="0"/>
                    </a:p>
                  </a:txBody>
                  <a:tcPr/>
                </a:tc>
                <a:tc>
                  <a:txBody>
                    <a:bodyPr/>
                    <a:lstStyle/>
                    <a:p>
                      <a:pPr algn="l"/>
                      <a:r>
                        <a:rPr lang="en-US" sz="1400" b="0" i="0" dirty="0">
                          <a:latin typeface="+mn-lt"/>
                        </a:rPr>
                        <a:t>1 qt </a:t>
                      </a:r>
                      <a:r>
                        <a:rPr lang="en-US" sz="1400" b="0" i="0" dirty="0">
                          <a:latin typeface="+mn-lt"/>
                          <a:ea typeface="Cambria Math" panose="02040503050406030204" pitchFamily="18" charset="0"/>
                        </a:rPr>
                        <a:t>= 4 cups</a:t>
                      </a:r>
                      <a:endParaRPr lang="en-GB" sz="1400" i="0" dirty="0">
                        <a:latin typeface="+mn-lt"/>
                      </a:endParaRPr>
                    </a:p>
                  </a:txBody>
                  <a:tcPr/>
                </a:tc>
                <a:tc>
                  <a:txBody>
                    <a:bodyPr/>
                    <a:lstStyle/>
                    <a:p>
                      <a:r>
                        <a:rPr lang="en-US" sz="1400" b="0" i="0" dirty="0">
                          <a:latin typeface="+mn-lt"/>
                        </a:rPr>
                        <a:t>946 mL </a:t>
                      </a:r>
                      <a:r>
                        <a:rPr lang="en-US" sz="1400" b="0" i="0" dirty="0">
                          <a:latin typeface="+mn-lt"/>
                          <a:ea typeface="Cambria Math" panose="02040503050406030204" pitchFamily="18" charset="0"/>
                        </a:rPr>
                        <a:t>= 1 qt</a:t>
                      </a:r>
                      <a:endParaRPr lang="en-GB" sz="1400" i="0" dirty="0">
                        <a:latin typeface="+mn-lt"/>
                      </a:endParaRPr>
                    </a:p>
                  </a:txBody>
                  <a:tcPr/>
                </a:tc>
                <a:extLst>
                  <a:ext uri="{0D108BD9-81ED-4DB2-BD59-A6C34878D82A}">
                    <a16:rowId xmlns:a16="http://schemas.microsoft.com/office/drawing/2014/main" val="10007"/>
                  </a:ext>
                </a:extLst>
              </a:tr>
              <a:tr h="335116">
                <a:tc>
                  <a:txBody>
                    <a:bodyPr/>
                    <a:lstStyle/>
                    <a:p>
                      <a:r>
                        <a:rPr lang="en-US" sz="1400" dirty="0"/>
                        <a:t>Volume</a:t>
                      </a:r>
                      <a:endParaRPr lang="en-GB" sz="1400" dirty="0"/>
                    </a:p>
                  </a:txBody>
                  <a:tcPr/>
                </a:tc>
                <a:tc>
                  <a:txBody>
                    <a:bodyPr/>
                    <a:lstStyle/>
                    <a:p>
                      <a:pPr algn="l"/>
                      <a:r>
                        <a:rPr lang="en-US" sz="1400" b="0" i="0" dirty="0">
                          <a:latin typeface="+mn-lt"/>
                        </a:rPr>
                        <a:t>1 qt</a:t>
                      </a:r>
                      <a:r>
                        <a:rPr lang="en-US" sz="1400" b="0" i="0" dirty="0">
                          <a:latin typeface="+mn-lt"/>
                          <a:ea typeface="Cambria Math" panose="02040503050406030204" pitchFamily="18" charset="0"/>
                        </a:rPr>
                        <a:t> = 2 pints</a:t>
                      </a:r>
                      <a:endParaRPr lang="en-GB" sz="1400" i="0" dirty="0">
                        <a:latin typeface="+mn-lt"/>
                      </a:endParaRPr>
                    </a:p>
                  </a:txBody>
                  <a:tcPr/>
                </a:tc>
                <a:tc>
                  <a:txBody>
                    <a:bodyPr/>
                    <a:lstStyle/>
                    <a:p>
                      <a:r>
                        <a:rPr lang="en-US" sz="1400" b="0" i="0" dirty="0">
                          <a:latin typeface="+mn-lt"/>
                        </a:rPr>
                        <a:t>1 L </a:t>
                      </a:r>
                      <a:r>
                        <a:rPr lang="en-US" sz="1400" b="0" i="0" dirty="0">
                          <a:latin typeface="+mn-lt"/>
                          <a:ea typeface="Cambria Math" panose="02040503050406030204" pitchFamily="18" charset="0"/>
                        </a:rPr>
                        <a:t>= 1.06 qt</a:t>
                      </a:r>
                      <a:endParaRPr lang="en-GB" sz="1400" i="0" dirty="0">
                        <a:latin typeface="+mn-lt"/>
                      </a:endParaRPr>
                    </a:p>
                  </a:txBody>
                  <a:tcPr/>
                </a:tc>
                <a:extLst>
                  <a:ext uri="{0D108BD9-81ED-4DB2-BD59-A6C34878D82A}">
                    <a16:rowId xmlns:a16="http://schemas.microsoft.com/office/drawing/2014/main" val="10008"/>
                  </a:ext>
                </a:extLst>
              </a:tr>
              <a:tr h="335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Volume</a:t>
                      </a:r>
                      <a:endParaRPr lang="en-GB" sz="1400" dirty="0"/>
                    </a:p>
                  </a:txBody>
                  <a:tcPr/>
                </a:tc>
                <a:tc>
                  <a:txBody>
                    <a:bodyPr/>
                    <a:lstStyle/>
                    <a:p>
                      <a:pPr algn="l"/>
                      <a:r>
                        <a:rPr lang="en-US" sz="1400" b="0" i="0" dirty="0">
                          <a:latin typeface="+mn-lt"/>
                        </a:rPr>
                        <a:t>1 qt</a:t>
                      </a:r>
                      <a:r>
                        <a:rPr lang="en-US" sz="1400" b="0" i="0" dirty="0">
                          <a:latin typeface="+mn-lt"/>
                          <a:ea typeface="Cambria Math" panose="02040503050406030204" pitchFamily="18" charset="0"/>
                        </a:rPr>
                        <a:t> = 32 </a:t>
                      </a:r>
                      <a:r>
                        <a:rPr lang="en-US" sz="1400" b="0" i="0" dirty="0" err="1">
                          <a:latin typeface="+mn-lt"/>
                          <a:ea typeface="Cambria Math" panose="02040503050406030204" pitchFamily="18" charset="0"/>
                        </a:rPr>
                        <a:t>fl</a:t>
                      </a:r>
                      <a:r>
                        <a:rPr lang="en-US" sz="1400" b="0" i="0" dirty="0">
                          <a:latin typeface="+mn-lt"/>
                          <a:ea typeface="Cambria Math" panose="02040503050406030204" pitchFamily="18" charset="0"/>
                        </a:rPr>
                        <a:t> oz</a:t>
                      </a:r>
                      <a:endParaRPr lang="en-GB" sz="1400" i="0" dirty="0">
                        <a:latin typeface="+mn-lt"/>
                      </a:endParaRPr>
                    </a:p>
                  </a:txBody>
                  <a:tcPr/>
                </a:tc>
                <a:tc>
                  <a:txBody>
                    <a:bodyPr/>
                    <a:lstStyle/>
                    <a:p>
                      <a:pPr algn="l"/>
                      <a:r>
                        <a:rPr lang="en-US" sz="1400" b="0" i="0" dirty="0">
                          <a:latin typeface="+mn-lt"/>
                        </a:rPr>
                        <a:t>29.6 mL</a:t>
                      </a:r>
                      <a:r>
                        <a:rPr lang="en-US" sz="1400" b="0" i="0" dirty="0">
                          <a:latin typeface="+mn-lt"/>
                          <a:ea typeface="Cambria Math" panose="02040503050406030204" pitchFamily="18" charset="0"/>
                        </a:rPr>
                        <a:t> = 1 </a:t>
                      </a:r>
                      <a:r>
                        <a:rPr lang="en-US" sz="1400" b="0" i="0" dirty="0" err="1">
                          <a:latin typeface="+mn-lt"/>
                          <a:ea typeface="Cambria Math" panose="02040503050406030204" pitchFamily="18" charset="0"/>
                        </a:rPr>
                        <a:t>fl</a:t>
                      </a:r>
                      <a:r>
                        <a:rPr lang="en-US" sz="1400" b="0" i="0" dirty="0">
                          <a:latin typeface="+mn-lt"/>
                          <a:ea typeface="Cambria Math" panose="02040503050406030204" pitchFamily="18" charset="0"/>
                        </a:rPr>
                        <a:t> oz</a:t>
                      </a:r>
                      <a:endParaRPr lang="en-GB" sz="1400" i="0" dirty="0">
                        <a:latin typeface="+mn-lt"/>
                      </a:endParaRPr>
                    </a:p>
                  </a:txBody>
                  <a:tcPr/>
                </a:tc>
                <a:extLst>
                  <a:ext uri="{0D108BD9-81ED-4DB2-BD59-A6C34878D82A}">
                    <a16:rowId xmlns:a16="http://schemas.microsoft.com/office/drawing/2014/main" val="10009"/>
                  </a:ext>
                </a:extLst>
              </a:tr>
              <a:tr h="335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Volume</a:t>
                      </a:r>
                      <a:endParaRPr lang="en-GB" sz="1400" dirty="0"/>
                    </a:p>
                  </a:txBody>
                  <a:tcPr/>
                </a:tc>
                <a:tc>
                  <a:txBody>
                    <a:bodyPr/>
                    <a:lstStyle/>
                    <a:p>
                      <a:pPr algn="l"/>
                      <a:r>
                        <a:rPr lang="en-US" sz="1400" b="0" i="0" dirty="0">
                          <a:latin typeface="+mn-lt"/>
                        </a:rPr>
                        <a:t>1 gal </a:t>
                      </a:r>
                      <a:r>
                        <a:rPr lang="en-US" sz="1400" b="0" i="0" dirty="0">
                          <a:latin typeface="+mn-lt"/>
                          <a:ea typeface="Cambria Math" panose="02040503050406030204" pitchFamily="18" charset="0"/>
                        </a:rPr>
                        <a:t>= 4 qt</a:t>
                      </a:r>
                      <a:endParaRPr lang="en-GB" sz="1400" i="0" dirty="0">
                        <a:latin typeface="+mn-lt"/>
                      </a:endParaRPr>
                    </a:p>
                  </a:txBody>
                  <a:tcPr/>
                </a:tc>
                <a:tc>
                  <a:txBody>
                    <a:bodyPr/>
                    <a:lstStyle/>
                    <a:p>
                      <a:endParaRPr lang="en-GB" sz="1400" dirty="0"/>
                    </a:p>
                  </a:txBody>
                  <a:tcPr/>
                </a:tc>
                <a:extLst>
                  <a:ext uri="{0D108BD9-81ED-4DB2-BD59-A6C34878D82A}">
                    <a16:rowId xmlns:a16="http://schemas.microsoft.com/office/drawing/2014/main" val="10010"/>
                  </a:ext>
                </a:extLst>
              </a:tr>
            </a:tbl>
          </a:graphicData>
        </a:graphic>
      </p:graphicFrame>
      <p:sp>
        <p:nvSpPr>
          <p:cNvPr id="3" name="Content Placeholder 2"/>
          <p:cNvSpPr>
            <a:spLocks noGrp="1"/>
          </p:cNvSpPr>
          <p:nvPr>
            <p:ph sz="quarter" idx="11"/>
          </p:nvPr>
        </p:nvSpPr>
        <p:spPr>
          <a:xfrm>
            <a:off x="721413" y="5418330"/>
            <a:ext cx="7930066" cy="504056"/>
          </a:xfrm>
        </p:spPr>
        <p:txBody>
          <a:bodyPr/>
          <a:lstStyle/>
          <a:p>
            <a:pPr marL="0" indent="0">
              <a:buNone/>
            </a:pPr>
            <a:r>
              <a:rPr lang="en-US" sz="1200" dirty="0"/>
              <a:t>Common abbreviations for English units: inch (in.), foot (</a:t>
            </a:r>
            <a:r>
              <a:rPr lang="en-US" sz="1200" dirty="0" err="1"/>
              <a:t>ft</a:t>
            </a:r>
            <a:r>
              <a:rPr lang="en-US" sz="1200" dirty="0"/>
              <a:t>), yard (</a:t>
            </a:r>
            <a:r>
              <a:rPr lang="en-US" sz="1200" dirty="0" err="1"/>
              <a:t>yd</a:t>
            </a:r>
            <a:r>
              <a:rPr lang="en-US" sz="1200" dirty="0"/>
              <a:t>), mile (mi), pound (</a:t>
            </a:r>
            <a:r>
              <a:rPr lang="en-US" sz="1200" dirty="0" err="1"/>
              <a:t>lb</a:t>
            </a:r>
            <a:r>
              <a:rPr lang="en-US" sz="1200" dirty="0"/>
              <a:t>), ounce(</a:t>
            </a:r>
            <a:r>
              <a:rPr lang="en-US" sz="1200" dirty="0" err="1"/>
              <a:t>oz</a:t>
            </a:r>
            <a:r>
              <a:rPr lang="en-US" sz="1200" dirty="0"/>
              <a:t>), gallon (gal), quart (</a:t>
            </a:r>
            <a:r>
              <a:rPr lang="en-US" sz="1200" dirty="0" err="1"/>
              <a:t>qt</a:t>
            </a:r>
            <a:r>
              <a:rPr lang="en-US" sz="1200" dirty="0"/>
              <a:t>), and fluid ounce (</a:t>
            </a:r>
            <a:r>
              <a:rPr lang="en-US" sz="1200" dirty="0" err="1"/>
              <a:t>fl</a:t>
            </a:r>
            <a:r>
              <a:rPr lang="en-US" sz="1200" dirty="0"/>
              <a:t> </a:t>
            </a:r>
            <a:r>
              <a:rPr lang="en-US" sz="1200" dirty="0" err="1"/>
              <a:t>oz</a:t>
            </a:r>
            <a:r>
              <a:rPr lang="en-US" sz="1200" dirty="0"/>
              <a:t>).</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07010" y="192236"/>
            <a:ext cx="5145309" cy="635455"/>
          </a:xfrm>
        </p:spPr>
        <p:txBody>
          <a:bodyPr/>
          <a:lstStyle/>
          <a:p>
            <a:r>
              <a:rPr lang="en-US" sz="3200" b="1" dirty="0">
                <a:solidFill>
                  <a:srgbClr val="000000"/>
                </a:solidFill>
                <a:ea typeface="ＭＳ Ｐゴシック"/>
                <a:cs typeface="+mj-cs"/>
              </a:rPr>
              <a:t>1.5 Significant Figures (1)</a:t>
            </a:r>
            <a:r>
              <a:rPr lang="en-US" sz="3200" dirty="0">
                <a:solidFill>
                  <a:srgbClr val="000000"/>
                </a:solidFill>
                <a:ea typeface="ＭＳ Ｐゴシック"/>
                <a:cs typeface="+mj-cs"/>
              </a:rPr>
              <a:t> </a:t>
            </a:r>
            <a:endParaRPr lang="en-GB" dirty="0"/>
          </a:p>
        </p:txBody>
      </p:sp>
      <p:sp>
        <p:nvSpPr>
          <p:cNvPr id="6" name="Content Placeholder 5"/>
          <p:cNvSpPr>
            <a:spLocks noGrp="1"/>
          </p:cNvSpPr>
          <p:nvPr>
            <p:ph sz="quarter" idx="10"/>
          </p:nvPr>
        </p:nvSpPr>
        <p:spPr>
          <a:xfrm>
            <a:off x="769644" y="1404379"/>
            <a:ext cx="7827308" cy="792683"/>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An </a:t>
            </a:r>
            <a:r>
              <a:rPr lang="en-US" sz="2400" b="1" kern="1200" dirty="0">
                <a:solidFill>
                  <a:srgbClr val="3366FF"/>
                </a:solidFill>
                <a:latin typeface="Arial" charset="0"/>
                <a:ea typeface="ＭＳ Ｐゴシック" charset="0"/>
              </a:rPr>
              <a:t>exact number </a:t>
            </a:r>
            <a:r>
              <a:rPr lang="en-US" sz="2400" b="1" kern="1200" dirty="0">
                <a:solidFill>
                  <a:prstClr val="black"/>
                </a:solidFill>
                <a:latin typeface="Arial" charset="0"/>
                <a:ea typeface="ＭＳ Ｐゴシック" charset="0"/>
              </a:rPr>
              <a:t>results from counting objects or is part of a definition. </a:t>
            </a:r>
          </a:p>
        </p:txBody>
      </p:sp>
      <p:sp>
        <p:nvSpPr>
          <p:cNvPr id="7" name="Content Placeholder 6"/>
          <p:cNvSpPr>
            <a:spLocks noGrp="1"/>
          </p:cNvSpPr>
          <p:nvPr>
            <p:ph sz="quarter" idx="11"/>
          </p:nvPr>
        </p:nvSpPr>
        <p:spPr>
          <a:xfrm>
            <a:off x="1136800" y="2249663"/>
            <a:ext cx="4536504" cy="1337001"/>
          </a:xfrm>
        </p:spPr>
        <p:txBody>
          <a:bodyPr/>
          <a:lstStyle/>
          <a:p>
            <a:pPr marL="0" lvl="0" indent="0" eaLnBrk="1" hangingPunct="1">
              <a:spcBef>
                <a:spcPct val="0"/>
              </a:spcBef>
              <a:defRPr/>
            </a:pPr>
            <a:r>
              <a:rPr lang="en-US" sz="2400" b="1" kern="1200" dirty="0">
                <a:solidFill>
                  <a:prstClr val="black"/>
                </a:solidFill>
                <a:latin typeface="Arial" panose="020B0604020202020204" pitchFamily="34" charset="0"/>
                <a:ea typeface="ＭＳ Ｐゴシック" charset="0"/>
                <a:cs typeface="Arial" panose="020B0604020202020204" pitchFamily="34" charset="0"/>
              </a:rPr>
              <a:t>10 fingers </a:t>
            </a:r>
          </a:p>
          <a:p>
            <a:pPr marL="0" lvl="0" indent="0" eaLnBrk="1" hangingPunct="1">
              <a:spcBef>
                <a:spcPct val="0"/>
              </a:spcBef>
              <a:defRPr/>
            </a:pPr>
            <a:r>
              <a:rPr lang="en-US" sz="2400" b="1" kern="1200" dirty="0">
                <a:solidFill>
                  <a:prstClr val="black"/>
                </a:solidFill>
                <a:latin typeface="Arial" panose="020B0604020202020204" pitchFamily="34" charset="0"/>
                <a:ea typeface="ＭＳ Ｐゴシック" charset="0"/>
                <a:cs typeface="Arial" panose="020B0604020202020204" pitchFamily="34" charset="0"/>
              </a:rPr>
              <a:t>10 toes</a:t>
            </a:r>
          </a:p>
          <a:p>
            <a:pPr marL="0" lvl="0" indent="0" eaLnBrk="1" hangingPunct="1">
              <a:spcBef>
                <a:spcPct val="0"/>
              </a:spcBef>
              <a:defRPr/>
            </a:pPr>
            <a:r>
              <a:rPr lang="en-US" sz="2400" b="1" i="0" dirty="0">
                <a:latin typeface="Arial" panose="020B0604020202020204" pitchFamily="34" charset="0"/>
                <a:ea typeface="Cambria Math" panose="02040503050406030204" pitchFamily="18" charset="0"/>
                <a:cs typeface="Arial" panose="020B0604020202020204" pitchFamily="34" charset="0"/>
              </a:rPr>
              <a:t>1 meter = 100 centimeters</a:t>
            </a:r>
            <a:endParaRPr lang="en-US" sz="2400" b="1" dirty="0">
              <a:latin typeface="Arial" panose="020B0604020202020204" pitchFamily="34" charset="0"/>
              <a:ea typeface="Cambria Math" panose="02040503050406030204" pitchFamily="18" charset="0"/>
              <a:cs typeface="Arial" panose="020B0604020202020204" pitchFamily="34" charset="0"/>
            </a:endParaRPr>
          </a:p>
        </p:txBody>
      </p:sp>
      <p:sp>
        <p:nvSpPr>
          <p:cNvPr id="8" name="Content Placeholder 7"/>
          <p:cNvSpPr>
            <a:spLocks noGrp="1"/>
          </p:cNvSpPr>
          <p:nvPr>
            <p:ph sz="quarter" idx="12"/>
          </p:nvPr>
        </p:nvSpPr>
        <p:spPr>
          <a:xfrm>
            <a:off x="810186" y="3849546"/>
            <a:ext cx="7506230" cy="864096"/>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An </a:t>
            </a:r>
            <a:r>
              <a:rPr lang="en-US" sz="2400" b="1" kern="1200" dirty="0">
                <a:solidFill>
                  <a:srgbClr val="3366FF"/>
                </a:solidFill>
                <a:latin typeface="Arial" charset="0"/>
                <a:ea typeface="ＭＳ Ｐゴシック" charset="0"/>
              </a:rPr>
              <a:t>inexact number </a:t>
            </a:r>
            <a:r>
              <a:rPr lang="en-US" sz="2400" b="1" kern="1200" dirty="0">
                <a:solidFill>
                  <a:prstClr val="black"/>
                </a:solidFill>
                <a:latin typeface="Arial" charset="0"/>
                <a:ea typeface="ＭＳ Ｐゴシック" charset="0"/>
              </a:rPr>
              <a:t>results from a measurement or observation and contains some uncertainty.</a:t>
            </a:r>
          </a:p>
        </p:txBody>
      </p:sp>
      <p:sp>
        <p:nvSpPr>
          <p:cNvPr id="10" name="Content Placeholder 9"/>
          <p:cNvSpPr>
            <a:spLocks noGrp="1"/>
          </p:cNvSpPr>
          <p:nvPr>
            <p:ph sz="quarter" idx="13"/>
          </p:nvPr>
        </p:nvSpPr>
        <p:spPr>
          <a:xfrm>
            <a:off x="1147520" y="4673100"/>
            <a:ext cx="1800200" cy="1276180"/>
          </a:xfrm>
        </p:spPr>
        <p:txBody>
          <a:bodyPr/>
          <a:lstStyle/>
          <a:p>
            <a:pPr marL="0" lvl="0" indent="0" eaLnBrk="1" hangingPunct="1">
              <a:spcBef>
                <a:spcPct val="0"/>
              </a:spcBef>
              <a:defRPr/>
            </a:pPr>
            <a:r>
              <a:rPr lang="en-US" sz="2400" b="1" kern="1200" dirty="0">
                <a:solidFill>
                  <a:prstClr val="black"/>
                </a:solidFill>
                <a:latin typeface="Arial" charset="0"/>
                <a:ea typeface="ＭＳ Ｐゴシック" charset="0"/>
              </a:rPr>
              <a:t>15.3 cm</a:t>
            </a:r>
          </a:p>
          <a:p>
            <a:pPr marL="0" lvl="0" indent="0" eaLnBrk="1" hangingPunct="1">
              <a:spcBef>
                <a:spcPct val="0"/>
              </a:spcBef>
              <a:defRPr/>
            </a:pPr>
            <a:r>
              <a:rPr lang="en-US" sz="2400" b="1" kern="1200" dirty="0">
                <a:solidFill>
                  <a:prstClr val="black"/>
                </a:solidFill>
                <a:latin typeface="Arial" charset="0"/>
                <a:ea typeface="ＭＳ Ｐゴシック" charset="0"/>
              </a:rPr>
              <a:t>1000.8 g</a:t>
            </a:r>
          </a:p>
          <a:p>
            <a:pPr marL="0" lvl="0" indent="0" eaLnBrk="1" hangingPunct="1">
              <a:spcBef>
                <a:spcPct val="0"/>
              </a:spcBef>
              <a:defRPr/>
            </a:pPr>
            <a:r>
              <a:rPr lang="en-US" sz="2400" b="1" kern="1200" dirty="0">
                <a:solidFill>
                  <a:prstClr val="black"/>
                </a:solidFill>
                <a:latin typeface="Arial" charset="0"/>
                <a:ea typeface="ＭＳ Ｐゴシック" charset="0"/>
              </a:rPr>
              <a:t>0.0034 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8796" y="75032"/>
            <a:ext cx="5335289" cy="654710"/>
          </a:xfrm>
        </p:spPr>
        <p:txBody>
          <a:bodyPr/>
          <a:lstStyle/>
          <a:p>
            <a:r>
              <a:rPr lang="en-US" sz="3200" b="1" dirty="0">
                <a:solidFill>
                  <a:srgbClr val="000000"/>
                </a:solidFill>
                <a:ea typeface="ＭＳ Ｐゴシック"/>
                <a:cs typeface="+mj-cs"/>
              </a:rPr>
              <a:t>1.5 Significant Figures (2)</a:t>
            </a:r>
            <a:r>
              <a:rPr lang="en-US" sz="3200" dirty="0">
                <a:solidFill>
                  <a:srgbClr val="000000"/>
                </a:solidFill>
                <a:ea typeface="ＭＳ Ｐゴシック"/>
                <a:cs typeface="+mj-cs"/>
              </a:rPr>
              <a:t> </a:t>
            </a:r>
            <a:endParaRPr lang="en-GB" dirty="0"/>
          </a:p>
        </p:txBody>
      </p:sp>
      <p:sp>
        <p:nvSpPr>
          <p:cNvPr id="8" name="Content Placeholder 1"/>
          <p:cNvSpPr>
            <a:spLocks noGrp="1"/>
          </p:cNvSpPr>
          <p:nvPr>
            <p:ph sz="quarter" idx="16"/>
          </p:nvPr>
        </p:nvSpPr>
        <p:spPr>
          <a:xfrm>
            <a:off x="1504936" y="606390"/>
            <a:ext cx="6134127" cy="504254"/>
          </a:xfrm>
        </p:spPr>
        <p:txBody>
          <a:bodyPr/>
          <a:lstStyle/>
          <a:p>
            <a:pPr marL="514350" lvl="0" indent="-514350">
              <a:buFont typeface="+mj-lt"/>
              <a:buAutoNum type="alphaUcPeriod"/>
            </a:pPr>
            <a:r>
              <a:rPr lang="en-US" sz="2800" b="1" dirty="0">
                <a:solidFill>
                  <a:srgbClr val="000000"/>
                </a:solidFill>
                <a:ea typeface="ＭＳ Ｐゴシック"/>
                <a:cs typeface="+mj-cs"/>
              </a:rPr>
              <a:t>Determining Significant Figures</a:t>
            </a:r>
            <a:endParaRPr lang="en-GB" dirty="0"/>
          </a:p>
        </p:txBody>
      </p:sp>
      <p:sp>
        <p:nvSpPr>
          <p:cNvPr id="4" name="Content Placeholder 3"/>
          <p:cNvSpPr>
            <a:spLocks noGrp="1"/>
          </p:cNvSpPr>
          <p:nvPr>
            <p:ph sz="quarter" idx="13"/>
          </p:nvPr>
        </p:nvSpPr>
        <p:spPr>
          <a:xfrm>
            <a:off x="769097" y="1615328"/>
            <a:ext cx="7416750" cy="1512193"/>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Significant figures </a:t>
            </a:r>
            <a:r>
              <a:rPr lang="en-US" sz="2400" b="1" kern="1200" dirty="0">
                <a:solidFill>
                  <a:prstClr val="black"/>
                </a:solidFill>
                <a:latin typeface="Arial" charset="0"/>
                <a:ea typeface="ＭＳ Ｐゴシック" charset="0"/>
              </a:rPr>
              <a:t>are all the digits in a measured </a:t>
            </a:r>
          </a:p>
          <a:p>
            <a:pPr marL="0" lvl="0" indent="0" eaLnBrk="1" hangingPunct="1">
              <a:spcBef>
                <a:spcPct val="0"/>
              </a:spcBef>
              <a:spcAft>
                <a:spcPts val="3000"/>
              </a:spcAft>
              <a:buNone/>
              <a:defRPr/>
            </a:pPr>
            <a:r>
              <a:rPr lang="en-US" sz="2400" b="1" kern="1200" dirty="0">
                <a:solidFill>
                  <a:prstClr val="black"/>
                </a:solidFill>
                <a:latin typeface="Arial" charset="0"/>
                <a:ea typeface="ＭＳ Ｐゴシック" charset="0"/>
              </a:rPr>
              <a:t>number including one estimated digit.</a:t>
            </a:r>
          </a:p>
          <a:p>
            <a:pPr marL="0" lvl="0" indent="0" eaLnBrk="1" hangingPunct="1">
              <a:spcBef>
                <a:spcPct val="0"/>
              </a:spcBef>
              <a:buNone/>
              <a:defRPr/>
            </a:pPr>
            <a:r>
              <a:rPr lang="en-US" sz="2400" b="1" kern="1200" dirty="0">
                <a:solidFill>
                  <a:prstClr val="black"/>
                </a:solidFill>
                <a:latin typeface="Arial" charset="0"/>
                <a:ea typeface="ＭＳ Ｐゴシック" charset="0"/>
              </a:rPr>
              <a:t>All </a:t>
            </a:r>
            <a:r>
              <a:rPr lang="en-US" sz="2400" b="1" kern="1200" dirty="0">
                <a:solidFill>
                  <a:srgbClr val="3366FF"/>
                </a:solidFill>
                <a:latin typeface="Arial" charset="0"/>
                <a:ea typeface="ＭＳ Ｐゴシック" charset="0"/>
              </a:rPr>
              <a:t>nonzero </a:t>
            </a:r>
            <a:r>
              <a:rPr lang="en-US" sz="2400" b="1" kern="1200" dirty="0">
                <a:solidFill>
                  <a:prstClr val="black"/>
                </a:solidFill>
                <a:latin typeface="Arial" charset="0"/>
                <a:ea typeface="ＭＳ Ｐゴシック" charset="0"/>
              </a:rPr>
              <a:t>digits are always significant.</a:t>
            </a:r>
          </a:p>
        </p:txBody>
      </p:sp>
      <p:sp>
        <p:nvSpPr>
          <p:cNvPr id="5" name="Content Placeholder 4"/>
          <p:cNvSpPr>
            <a:spLocks noGrp="1"/>
          </p:cNvSpPr>
          <p:nvPr>
            <p:ph sz="quarter" idx="14"/>
          </p:nvPr>
        </p:nvSpPr>
        <p:spPr>
          <a:xfrm>
            <a:off x="1386300" y="3730278"/>
            <a:ext cx="2088232" cy="1224136"/>
          </a:xfrm>
        </p:spPr>
        <p:txBody>
          <a:bodyPr/>
          <a:lstStyle/>
          <a:p>
            <a:pPr marL="0" lvl="0" indent="0" algn="ctr" eaLnBrk="1" hangingPunct="1">
              <a:lnSpc>
                <a:spcPct val="110000"/>
              </a:lnSpc>
              <a:spcBef>
                <a:spcPct val="0"/>
              </a:spcBef>
              <a:buNone/>
            </a:pPr>
            <a:r>
              <a:rPr lang="en-US" altLang="en-US" sz="2400" b="1" kern="1200" dirty="0">
                <a:solidFill>
                  <a:srgbClr val="D90000"/>
                </a:solidFill>
                <a:latin typeface="Arial" charset="0"/>
                <a:ea typeface="MS PGothic" charset="-128"/>
              </a:rPr>
              <a:t>65.2</a:t>
            </a:r>
            <a:r>
              <a:rPr lang="en-US" altLang="en-US" sz="2400" b="1" kern="1200" dirty="0">
                <a:latin typeface="Arial" charset="0"/>
                <a:ea typeface="MS PGothic" charset="-128"/>
              </a:rPr>
              <a:t> g</a:t>
            </a:r>
          </a:p>
          <a:p>
            <a:pPr marL="53975" lvl="0" indent="-53975" algn="ctr" eaLnBrk="1" hangingPunct="1">
              <a:lnSpc>
                <a:spcPct val="110000"/>
              </a:lnSpc>
              <a:spcBef>
                <a:spcPts val="1000"/>
              </a:spcBef>
              <a:buNone/>
              <a:defRPr/>
            </a:pPr>
            <a:r>
              <a:rPr lang="en-US" sz="2400" b="1" kern="1200" dirty="0">
                <a:solidFill>
                  <a:srgbClr val="D90000"/>
                </a:solidFill>
                <a:latin typeface="Arial" charset="0"/>
                <a:ea typeface="ＭＳ Ｐゴシック" charset="0"/>
              </a:rPr>
              <a:t>3 sig. figures</a:t>
            </a:r>
          </a:p>
        </p:txBody>
      </p:sp>
      <p:sp>
        <p:nvSpPr>
          <p:cNvPr id="6" name="Content Placeholder 5"/>
          <p:cNvSpPr>
            <a:spLocks noGrp="1"/>
          </p:cNvSpPr>
          <p:nvPr>
            <p:ph sz="quarter" idx="15"/>
          </p:nvPr>
        </p:nvSpPr>
        <p:spPr>
          <a:xfrm>
            <a:off x="4044147" y="3750566"/>
            <a:ext cx="2519363" cy="900075"/>
          </a:xfrm>
        </p:spPr>
        <p:txBody>
          <a:bodyPr/>
          <a:lstStyle/>
          <a:p>
            <a:pPr marL="0" lvl="0" indent="0" algn="ctr" eaLnBrk="1" hangingPunct="1">
              <a:lnSpc>
                <a:spcPct val="110000"/>
              </a:lnSpc>
              <a:spcBef>
                <a:spcPct val="0"/>
              </a:spcBef>
              <a:spcAft>
                <a:spcPts val="1000"/>
              </a:spcAft>
              <a:buNone/>
            </a:pPr>
            <a:r>
              <a:rPr lang="en-US" altLang="en-US" sz="2400" b="1" kern="1200" dirty="0">
                <a:solidFill>
                  <a:srgbClr val="D90000"/>
                </a:solidFill>
                <a:latin typeface="Arial" charset="0"/>
                <a:ea typeface="MS PGothic" charset="-128"/>
              </a:rPr>
              <a:t>255.345</a:t>
            </a:r>
            <a:r>
              <a:rPr lang="en-US" altLang="en-US" sz="2400" b="1" kern="1200" dirty="0">
                <a:latin typeface="Arial" charset="0"/>
                <a:ea typeface="MS PGothic" charset="-128"/>
              </a:rPr>
              <a:t> g</a:t>
            </a:r>
          </a:p>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6 sig. figures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73254" y="125924"/>
            <a:ext cx="5207094" cy="569573"/>
          </a:xfrm>
        </p:spPr>
        <p:txBody>
          <a:bodyPr/>
          <a:lstStyle/>
          <a:p>
            <a:r>
              <a:rPr lang="en-US" sz="3200" b="1" dirty="0">
                <a:solidFill>
                  <a:srgbClr val="000000"/>
                </a:solidFill>
                <a:ea typeface="ＭＳ Ｐゴシック"/>
                <a:cs typeface="+mj-cs"/>
              </a:rPr>
              <a:t>1.5 Significant</a:t>
            </a:r>
            <a:r>
              <a:rPr lang="en-US" sz="2800" b="1" dirty="0">
                <a:solidFill>
                  <a:srgbClr val="000000"/>
                </a:solidFill>
                <a:ea typeface="ＭＳ Ｐゴシック"/>
                <a:cs typeface="+mj-cs"/>
              </a:rPr>
              <a:t> </a:t>
            </a:r>
            <a:r>
              <a:rPr lang="en-US" sz="3200" b="1" dirty="0">
                <a:solidFill>
                  <a:srgbClr val="000000"/>
                </a:solidFill>
                <a:ea typeface="ＭＳ Ｐゴシック"/>
                <a:cs typeface="+mj-cs"/>
              </a:rPr>
              <a:t>Figures (3)</a:t>
            </a:r>
            <a:r>
              <a:rPr lang="en-US" sz="3200" dirty="0">
                <a:solidFill>
                  <a:srgbClr val="000000"/>
                </a:solidFill>
                <a:ea typeface="ＭＳ Ｐゴシック"/>
                <a:cs typeface="+mj-cs"/>
              </a:rPr>
              <a:t> </a:t>
            </a:r>
            <a:endParaRPr lang="en-GB" dirty="0"/>
          </a:p>
        </p:txBody>
      </p:sp>
      <p:sp>
        <p:nvSpPr>
          <p:cNvPr id="30" name="Content Placeholder 22"/>
          <p:cNvSpPr>
            <a:spLocks noGrp="1"/>
          </p:cNvSpPr>
          <p:nvPr>
            <p:ph sz="quarter" idx="18"/>
          </p:nvPr>
        </p:nvSpPr>
        <p:spPr>
          <a:xfrm>
            <a:off x="1496985" y="588684"/>
            <a:ext cx="6452964" cy="503535"/>
          </a:xfrm>
        </p:spPr>
        <p:txBody>
          <a:bodyPr/>
          <a:lstStyle/>
          <a:p>
            <a:pPr marL="514350" lvl="0" indent="-514350">
              <a:buFont typeface="+mj-lt"/>
              <a:buAutoNum type="alphaUcPeriod"/>
            </a:pPr>
            <a:r>
              <a:rPr lang="en-US" sz="2800" b="1" dirty="0">
                <a:solidFill>
                  <a:srgbClr val="000000"/>
                </a:solidFill>
                <a:ea typeface="ＭＳ Ｐゴシック"/>
                <a:cs typeface="+mj-cs"/>
              </a:rPr>
              <a:t>Determining Significant Figures</a:t>
            </a:r>
            <a:endParaRPr lang="en-GB" dirty="0"/>
          </a:p>
        </p:txBody>
      </p:sp>
      <p:sp>
        <p:nvSpPr>
          <p:cNvPr id="2" name="Content Placeholder 1"/>
          <p:cNvSpPr>
            <a:spLocks noGrp="1"/>
          </p:cNvSpPr>
          <p:nvPr>
            <p:ph sz="quarter" idx="10"/>
          </p:nvPr>
        </p:nvSpPr>
        <p:spPr>
          <a:xfrm>
            <a:off x="684212" y="1196752"/>
            <a:ext cx="2663651" cy="43207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Rules for Zero:</a:t>
            </a:r>
          </a:p>
        </p:txBody>
      </p:sp>
      <p:sp>
        <p:nvSpPr>
          <p:cNvPr id="3" name="Content Placeholder 2"/>
          <p:cNvSpPr>
            <a:spLocks noGrp="1"/>
          </p:cNvSpPr>
          <p:nvPr>
            <p:ph sz="quarter" idx="11"/>
          </p:nvPr>
        </p:nvSpPr>
        <p:spPr>
          <a:xfrm>
            <a:off x="756782" y="1981705"/>
            <a:ext cx="7704856" cy="792088"/>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Rule 1</a:t>
            </a:r>
            <a:r>
              <a:rPr lang="en-US" sz="2400" b="1" kern="1200" dirty="0">
                <a:solidFill>
                  <a:prstClr val="black"/>
                </a:solidFill>
                <a:latin typeface="Arial" charset="0"/>
                <a:ea typeface="ＭＳ Ｐゴシック" charset="0"/>
              </a:rPr>
              <a:t>: A zero </a:t>
            </a:r>
            <a:r>
              <a:rPr lang="en-US" sz="2400" b="1" kern="1200" dirty="0">
                <a:solidFill>
                  <a:srgbClr val="3366FF"/>
                </a:solidFill>
                <a:latin typeface="Arial" charset="0"/>
                <a:ea typeface="ＭＳ Ｐゴシック" charset="0"/>
              </a:rPr>
              <a:t>counts </a:t>
            </a:r>
            <a:r>
              <a:rPr lang="en-US" sz="2400" b="1" kern="1200" dirty="0">
                <a:solidFill>
                  <a:prstClr val="black"/>
                </a:solidFill>
                <a:latin typeface="Arial" charset="0"/>
                <a:ea typeface="ＭＳ Ｐゴシック" charset="0"/>
              </a:rPr>
              <a:t>as a significant figure when </a:t>
            </a:r>
          </a:p>
          <a:p>
            <a:pPr marL="0" lvl="0" indent="0" eaLnBrk="1" hangingPunct="1">
              <a:spcBef>
                <a:spcPct val="0"/>
              </a:spcBef>
              <a:buNone/>
              <a:defRPr/>
            </a:pPr>
            <a:r>
              <a:rPr lang="en-US" sz="2400" b="1" kern="1200" dirty="0">
                <a:solidFill>
                  <a:prstClr val="black"/>
                </a:solidFill>
                <a:latin typeface="Arial" charset="0"/>
                <a:ea typeface="ＭＳ Ｐゴシック" charset="0"/>
              </a:rPr>
              <a:t>it occurs:</a:t>
            </a:r>
          </a:p>
        </p:txBody>
      </p:sp>
      <p:sp>
        <p:nvSpPr>
          <p:cNvPr id="4" name="Content Placeholder 3"/>
          <p:cNvSpPr>
            <a:spLocks noGrp="1"/>
          </p:cNvSpPr>
          <p:nvPr>
            <p:ph sz="quarter" idx="12"/>
          </p:nvPr>
        </p:nvSpPr>
        <p:spPr>
          <a:xfrm>
            <a:off x="1143520" y="2774735"/>
            <a:ext cx="5041205" cy="431573"/>
          </a:xfrm>
        </p:spPr>
        <p:txBody>
          <a:bodyPr/>
          <a:lstStyle/>
          <a:p>
            <a:pPr marL="0" lvl="0" indent="0" eaLnBrk="1" hangingPunct="1">
              <a:spcBef>
                <a:spcPct val="0"/>
              </a:spcBef>
              <a:defRPr/>
            </a:pPr>
            <a:r>
              <a:rPr lang="en-US" sz="2400" b="1" kern="1200" dirty="0">
                <a:solidFill>
                  <a:prstClr val="black"/>
                </a:solidFill>
                <a:latin typeface="Arial" charset="0"/>
                <a:ea typeface="ＭＳ Ｐゴシック" charset="0"/>
              </a:rPr>
              <a:t>between two nonzero digits</a:t>
            </a:r>
          </a:p>
        </p:txBody>
      </p:sp>
      <p:sp>
        <p:nvSpPr>
          <p:cNvPr id="5" name="Content Placeholder 4"/>
          <p:cNvSpPr>
            <a:spLocks noGrp="1"/>
          </p:cNvSpPr>
          <p:nvPr>
            <p:ph sz="quarter" idx="13"/>
          </p:nvPr>
        </p:nvSpPr>
        <p:spPr>
          <a:xfrm>
            <a:off x="2345951" y="3282055"/>
            <a:ext cx="2591619" cy="935558"/>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29</a:t>
            </a:r>
            <a:r>
              <a:rPr lang="en-US" sz="2400" b="1" kern="1200" dirty="0">
                <a:latin typeface="Arial" charset="0"/>
                <a:ea typeface="ＭＳ Ｐゴシック" charset="0"/>
              </a:rPr>
              <a:t>.</a:t>
            </a:r>
            <a:r>
              <a:rPr lang="en-US" sz="2400" b="1" kern="1200" dirty="0">
                <a:solidFill>
                  <a:srgbClr val="D90000"/>
                </a:solidFill>
                <a:latin typeface="Arial" charset="0"/>
                <a:ea typeface="ＭＳ Ｐゴシック" charset="0"/>
              </a:rPr>
              <a:t>05 </a:t>
            </a:r>
            <a:r>
              <a:rPr lang="en-US" sz="2400" b="1" kern="1200" dirty="0">
                <a:latin typeface="Arial" charset="0"/>
                <a:ea typeface="ＭＳ Ｐゴシック" charset="0"/>
              </a:rPr>
              <a:t>g</a:t>
            </a:r>
          </a:p>
          <a:p>
            <a:pPr marL="0" lvl="0" indent="0" algn="ctr" eaLnBrk="1" hangingPunct="1">
              <a:spcBef>
                <a:spcPct val="0"/>
              </a:spcBef>
              <a:buNone/>
              <a:defRPr/>
            </a:pPr>
            <a:r>
              <a:rPr lang="en-US" sz="2400" b="1" kern="1200" dirty="0">
                <a:solidFill>
                  <a:srgbClr val="D90000"/>
                </a:solidFill>
                <a:latin typeface="Arial" charset="0"/>
                <a:ea typeface="ＭＳ Ｐゴシック" charset="0"/>
              </a:rPr>
              <a:t>4 sig. figures</a:t>
            </a:r>
          </a:p>
        </p:txBody>
      </p:sp>
      <p:sp>
        <p:nvSpPr>
          <p:cNvPr id="6" name="Content Placeholder 5"/>
          <p:cNvSpPr>
            <a:spLocks noGrp="1"/>
          </p:cNvSpPr>
          <p:nvPr>
            <p:ph sz="quarter" idx="14"/>
          </p:nvPr>
        </p:nvSpPr>
        <p:spPr>
          <a:xfrm>
            <a:off x="5067578" y="3285230"/>
            <a:ext cx="2675809" cy="864121"/>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1</a:t>
            </a:r>
            <a:r>
              <a:rPr lang="en-US" sz="2400" b="1" kern="1200" dirty="0">
                <a:latin typeface="Arial" charset="0"/>
                <a:ea typeface="ＭＳ Ｐゴシック" charset="0"/>
              </a:rPr>
              <a:t>.</a:t>
            </a:r>
            <a:r>
              <a:rPr lang="en-US" sz="2400" b="1" kern="1200" dirty="0">
                <a:solidFill>
                  <a:srgbClr val="D90000"/>
                </a:solidFill>
                <a:latin typeface="Arial" charset="0"/>
                <a:ea typeface="ＭＳ Ｐゴシック" charset="0"/>
              </a:rPr>
              <a:t>0087 </a:t>
            </a:r>
            <a:r>
              <a:rPr lang="en-US" sz="2400" b="1" kern="1200" dirty="0">
                <a:latin typeface="Arial" charset="0"/>
                <a:ea typeface="ＭＳ Ｐゴシック" charset="0"/>
              </a:rPr>
              <a:t>mL</a:t>
            </a:r>
          </a:p>
          <a:p>
            <a:pPr marL="0" lvl="0" indent="0" algn="ctr" eaLnBrk="1" hangingPunct="1">
              <a:spcBef>
                <a:spcPct val="0"/>
              </a:spcBef>
              <a:buNone/>
              <a:defRPr/>
            </a:pPr>
            <a:r>
              <a:rPr lang="en-US" sz="2400" b="1" kern="1200" dirty="0">
                <a:solidFill>
                  <a:srgbClr val="D90000"/>
                </a:solidFill>
                <a:latin typeface="Arial" charset="0"/>
                <a:ea typeface="ＭＳ Ｐゴシック" charset="0"/>
              </a:rPr>
              <a:t>5 sig. figures</a:t>
            </a:r>
          </a:p>
        </p:txBody>
      </p:sp>
      <p:sp>
        <p:nvSpPr>
          <p:cNvPr id="7" name="Content Placeholder 6"/>
          <p:cNvSpPr>
            <a:spLocks noGrp="1"/>
          </p:cNvSpPr>
          <p:nvPr>
            <p:ph sz="quarter" idx="15"/>
          </p:nvPr>
        </p:nvSpPr>
        <p:spPr>
          <a:xfrm>
            <a:off x="1145337" y="4419223"/>
            <a:ext cx="6827245" cy="504056"/>
          </a:xfrm>
        </p:spPr>
        <p:txBody>
          <a:bodyPr/>
          <a:lstStyle/>
          <a:p>
            <a:pPr marL="0" lvl="0" indent="0" eaLnBrk="1" hangingPunct="1">
              <a:spcBef>
                <a:spcPct val="0"/>
              </a:spcBef>
              <a:defRPr/>
            </a:pPr>
            <a:r>
              <a:rPr lang="en-US" sz="2400" b="1" kern="1200" dirty="0">
                <a:solidFill>
                  <a:prstClr val="black"/>
                </a:solidFill>
                <a:latin typeface="Arial" charset="0"/>
                <a:ea typeface="ＭＳ Ｐゴシック" charset="0"/>
              </a:rPr>
              <a:t>at the end of a number with a decimal place</a:t>
            </a:r>
          </a:p>
        </p:txBody>
      </p:sp>
      <p:sp>
        <p:nvSpPr>
          <p:cNvPr id="8" name="Content Placeholder 7"/>
          <p:cNvSpPr>
            <a:spLocks noGrp="1"/>
          </p:cNvSpPr>
          <p:nvPr>
            <p:ph sz="quarter" idx="16"/>
          </p:nvPr>
        </p:nvSpPr>
        <p:spPr>
          <a:xfrm>
            <a:off x="2299558" y="5026952"/>
            <a:ext cx="2736006" cy="865188"/>
          </a:xfrm>
        </p:spPr>
        <p:txBody>
          <a:bodyPr/>
          <a:lstStyle/>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3</a:t>
            </a:r>
            <a:r>
              <a:rPr lang="en-US" sz="2400" b="1" kern="1200" dirty="0">
                <a:latin typeface="Arial" charset="0"/>
                <a:ea typeface="ＭＳ Ｐゴシック" charset="0"/>
              </a:rPr>
              <a:t>.</a:t>
            </a:r>
            <a:r>
              <a:rPr lang="en-US" sz="2400" b="1" kern="1200" dirty="0">
                <a:solidFill>
                  <a:srgbClr val="D90000"/>
                </a:solidFill>
                <a:latin typeface="Arial" charset="0"/>
                <a:ea typeface="ＭＳ Ｐゴシック" charset="0"/>
              </a:rPr>
              <a:t>7500 </a:t>
            </a:r>
            <a:r>
              <a:rPr lang="en-US" sz="2400" b="1" kern="1200" dirty="0">
                <a:latin typeface="Arial" charset="0"/>
                <a:ea typeface="ＭＳ Ｐゴシック" charset="0"/>
              </a:rPr>
              <a:t>cm</a:t>
            </a:r>
          </a:p>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5 sig. figures</a:t>
            </a:r>
          </a:p>
        </p:txBody>
      </p:sp>
      <p:sp>
        <p:nvSpPr>
          <p:cNvPr id="9" name="Content Placeholder 8"/>
          <p:cNvSpPr>
            <a:spLocks noGrp="1"/>
          </p:cNvSpPr>
          <p:nvPr>
            <p:ph sz="quarter" idx="17"/>
          </p:nvPr>
        </p:nvSpPr>
        <p:spPr>
          <a:xfrm>
            <a:off x="4882753" y="5041470"/>
            <a:ext cx="2952279" cy="1008757"/>
          </a:xfrm>
        </p:spPr>
        <p:txBody>
          <a:bodyPr/>
          <a:lstStyle/>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620</a:t>
            </a:r>
            <a:r>
              <a:rPr lang="en-US" sz="2400" b="1" kern="1200" dirty="0">
                <a:latin typeface="Arial" charset="0"/>
                <a:ea typeface="ＭＳ Ｐゴシック" charset="0"/>
              </a:rPr>
              <a:t>. </a:t>
            </a:r>
            <a:r>
              <a:rPr lang="en-US" sz="2400" b="1" kern="1200" dirty="0" err="1">
                <a:latin typeface="Arial" charset="0"/>
                <a:ea typeface="ＭＳ Ｐゴシック" charset="0"/>
              </a:rPr>
              <a:t>lb</a:t>
            </a:r>
            <a:endParaRPr lang="en-US" sz="2400" b="1" kern="1200" dirty="0">
              <a:latin typeface="Arial" charset="0"/>
              <a:ea typeface="ＭＳ Ｐゴシック" charset="0"/>
            </a:endParaRPr>
          </a:p>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3 sig. figures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73251" y="117296"/>
            <a:ext cx="5207094" cy="586832"/>
          </a:xfrm>
        </p:spPr>
        <p:txBody>
          <a:bodyPr/>
          <a:lstStyle/>
          <a:p>
            <a:r>
              <a:rPr lang="en-US" sz="3200" b="1" dirty="0">
                <a:solidFill>
                  <a:srgbClr val="000000"/>
                </a:solidFill>
                <a:ea typeface="ＭＳ Ｐゴシック"/>
                <a:cs typeface="+mj-cs"/>
              </a:rPr>
              <a:t>1.5 Significant</a:t>
            </a:r>
            <a:r>
              <a:rPr lang="en-US" sz="2800" b="1" dirty="0">
                <a:solidFill>
                  <a:srgbClr val="000000"/>
                </a:solidFill>
                <a:ea typeface="ＭＳ Ｐゴシック"/>
                <a:cs typeface="+mj-cs"/>
              </a:rPr>
              <a:t> </a:t>
            </a:r>
            <a:r>
              <a:rPr lang="en-US" sz="3200" b="1" dirty="0">
                <a:solidFill>
                  <a:srgbClr val="000000"/>
                </a:solidFill>
                <a:ea typeface="ＭＳ Ｐゴシック"/>
                <a:cs typeface="+mj-cs"/>
              </a:rPr>
              <a:t>Figures (4)</a:t>
            </a:r>
            <a:endParaRPr lang="en-GB" dirty="0"/>
          </a:p>
        </p:txBody>
      </p:sp>
      <p:sp>
        <p:nvSpPr>
          <p:cNvPr id="2" name="Content Placeholder 1"/>
          <p:cNvSpPr>
            <a:spLocks noGrp="1"/>
          </p:cNvSpPr>
          <p:nvPr>
            <p:ph sz="quarter" idx="10"/>
          </p:nvPr>
        </p:nvSpPr>
        <p:spPr>
          <a:xfrm>
            <a:off x="1497049" y="597489"/>
            <a:ext cx="6266013" cy="516804"/>
          </a:xfrm>
        </p:spPr>
        <p:txBody>
          <a:bodyPr/>
          <a:lstStyle/>
          <a:p>
            <a:pPr marL="514350" indent="-514350">
              <a:buFont typeface="+mj-lt"/>
              <a:buAutoNum type="alphaUcPeriod"/>
            </a:pPr>
            <a:r>
              <a:rPr lang="en-US" sz="2800" b="1" dirty="0">
                <a:solidFill>
                  <a:srgbClr val="000000"/>
                </a:solidFill>
                <a:ea typeface="ＭＳ Ｐゴシック"/>
                <a:cs typeface="+mj-cs"/>
              </a:rPr>
              <a:t>Determining Significant Figures</a:t>
            </a:r>
            <a:endParaRPr lang="en-GB" dirty="0"/>
          </a:p>
        </p:txBody>
      </p:sp>
      <p:sp>
        <p:nvSpPr>
          <p:cNvPr id="3" name="Content Placeholder 2"/>
          <p:cNvSpPr>
            <a:spLocks noGrp="1"/>
          </p:cNvSpPr>
          <p:nvPr>
            <p:ph sz="quarter" idx="11"/>
          </p:nvPr>
        </p:nvSpPr>
        <p:spPr>
          <a:xfrm>
            <a:off x="668908" y="1250502"/>
            <a:ext cx="2543172" cy="43293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rPr>
              <a:t>Rules for Zero:</a:t>
            </a:r>
          </a:p>
        </p:txBody>
      </p:sp>
      <p:sp>
        <p:nvSpPr>
          <p:cNvPr id="4" name="Content Placeholder 3"/>
          <p:cNvSpPr>
            <a:spLocks noGrp="1"/>
          </p:cNvSpPr>
          <p:nvPr>
            <p:ph sz="quarter" idx="12"/>
          </p:nvPr>
        </p:nvSpPr>
        <p:spPr>
          <a:xfrm>
            <a:off x="756444" y="1848092"/>
            <a:ext cx="7915842" cy="720725"/>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Rule 2</a:t>
            </a:r>
            <a:r>
              <a:rPr lang="en-US" sz="2400" b="1" kern="1200" dirty="0">
                <a:solidFill>
                  <a:prstClr val="black"/>
                </a:solidFill>
                <a:latin typeface="Arial" charset="0"/>
                <a:ea typeface="ＭＳ Ｐゴシック" charset="0"/>
              </a:rPr>
              <a:t>: A zero </a:t>
            </a:r>
            <a:r>
              <a:rPr lang="en-US" sz="2400" b="1" kern="1200" dirty="0">
                <a:solidFill>
                  <a:srgbClr val="3366FF"/>
                </a:solidFill>
                <a:latin typeface="Arial" charset="0"/>
                <a:ea typeface="ＭＳ Ｐゴシック" charset="0"/>
              </a:rPr>
              <a:t>does not count </a:t>
            </a:r>
            <a:r>
              <a:rPr lang="en-US" sz="2400" b="1" kern="1200" dirty="0">
                <a:solidFill>
                  <a:prstClr val="black"/>
                </a:solidFill>
                <a:latin typeface="Arial" charset="0"/>
                <a:ea typeface="ＭＳ Ｐゴシック" charset="0"/>
              </a:rPr>
              <a:t>as a significant figure when it occurs:</a:t>
            </a:r>
          </a:p>
        </p:txBody>
      </p:sp>
      <p:sp>
        <p:nvSpPr>
          <p:cNvPr id="5" name="Content Placeholder 4"/>
          <p:cNvSpPr>
            <a:spLocks noGrp="1"/>
          </p:cNvSpPr>
          <p:nvPr>
            <p:ph sz="quarter" idx="13"/>
          </p:nvPr>
        </p:nvSpPr>
        <p:spPr>
          <a:xfrm>
            <a:off x="1111480" y="2921683"/>
            <a:ext cx="4684655" cy="469218"/>
          </a:xfrm>
        </p:spPr>
        <p:txBody>
          <a:bodyPr/>
          <a:lstStyle/>
          <a:p>
            <a:pPr marL="0" lvl="0" indent="0" eaLnBrk="1" hangingPunct="1">
              <a:spcBef>
                <a:spcPct val="0"/>
              </a:spcBef>
              <a:defRPr/>
            </a:pPr>
            <a:r>
              <a:rPr lang="en-US" sz="2400" b="1" kern="1200" dirty="0">
                <a:solidFill>
                  <a:prstClr val="black"/>
                </a:solidFill>
                <a:latin typeface="Arial" charset="0"/>
                <a:ea typeface="ＭＳ Ｐゴシック" charset="0"/>
              </a:rPr>
              <a:t>at the beginning of a number</a:t>
            </a:r>
          </a:p>
        </p:txBody>
      </p:sp>
      <p:sp>
        <p:nvSpPr>
          <p:cNvPr id="6" name="Content Placeholder 5"/>
          <p:cNvSpPr>
            <a:spLocks noGrp="1"/>
          </p:cNvSpPr>
          <p:nvPr>
            <p:ph sz="quarter" idx="14"/>
          </p:nvPr>
        </p:nvSpPr>
        <p:spPr>
          <a:xfrm>
            <a:off x="1440880" y="3439771"/>
            <a:ext cx="2614613" cy="847726"/>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0.00</a:t>
            </a:r>
            <a:r>
              <a:rPr lang="en-US" sz="2400" b="1" kern="1200" dirty="0">
                <a:solidFill>
                  <a:srgbClr val="D90000"/>
                </a:solidFill>
                <a:latin typeface="Arial" charset="0"/>
                <a:ea typeface="ＭＳ Ｐゴシック" charset="0"/>
              </a:rPr>
              <a:t>245</a:t>
            </a:r>
            <a:r>
              <a:rPr lang="en-US" sz="2400" b="1" kern="1200" dirty="0">
                <a:solidFill>
                  <a:prstClr val="black"/>
                </a:solidFill>
                <a:latin typeface="Arial" charset="0"/>
                <a:ea typeface="ＭＳ Ｐゴシック" charset="0"/>
              </a:rPr>
              <a:t> mg</a:t>
            </a:r>
          </a:p>
          <a:p>
            <a:pPr marL="0" lvl="0" indent="0" algn="ctr" eaLnBrk="1" hangingPunct="1">
              <a:spcBef>
                <a:spcPct val="0"/>
              </a:spcBef>
              <a:buNone/>
              <a:defRPr/>
            </a:pPr>
            <a:r>
              <a:rPr lang="en-US" sz="2400" b="1" kern="1200" dirty="0">
                <a:solidFill>
                  <a:srgbClr val="D90000"/>
                </a:solidFill>
                <a:latin typeface="Arial" charset="0"/>
                <a:ea typeface="ＭＳ Ｐゴシック" charset="0"/>
              </a:rPr>
              <a:t>3 sig. figures</a:t>
            </a:r>
          </a:p>
        </p:txBody>
      </p:sp>
      <p:sp>
        <p:nvSpPr>
          <p:cNvPr id="7" name="Content Placeholder 6"/>
          <p:cNvSpPr>
            <a:spLocks noGrp="1"/>
          </p:cNvSpPr>
          <p:nvPr>
            <p:ph sz="quarter" idx="15"/>
          </p:nvPr>
        </p:nvSpPr>
        <p:spPr>
          <a:xfrm>
            <a:off x="5410199" y="3438087"/>
            <a:ext cx="2016125" cy="1150938"/>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0.00</a:t>
            </a:r>
            <a:r>
              <a:rPr lang="en-US" sz="2400" b="1" kern="1200" dirty="0">
                <a:solidFill>
                  <a:srgbClr val="D90000"/>
                </a:solidFill>
                <a:latin typeface="Arial" charset="0"/>
                <a:ea typeface="ＭＳ Ｐゴシック" charset="0"/>
              </a:rPr>
              <a:t>8</a:t>
            </a:r>
            <a:r>
              <a:rPr lang="en-US" sz="2400" b="1" kern="1200" dirty="0">
                <a:solidFill>
                  <a:prstClr val="black"/>
                </a:solidFill>
                <a:latin typeface="Arial" charset="0"/>
                <a:ea typeface="ＭＳ Ｐゴシック" charset="0"/>
              </a:rPr>
              <a:t> mL</a:t>
            </a:r>
          </a:p>
          <a:p>
            <a:pPr marL="0" lvl="0" indent="0" algn="ctr" eaLnBrk="1" hangingPunct="1">
              <a:spcBef>
                <a:spcPct val="0"/>
              </a:spcBef>
              <a:buNone/>
              <a:defRPr/>
            </a:pPr>
            <a:r>
              <a:rPr lang="en-US" sz="2400" b="1" kern="1200" dirty="0">
                <a:solidFill>
                  <a:srgbClr val="D90000"/>
                </a:solidFill>
                <a:latin typeface="Arial" charset="0"/>
                <a:ea typeface="ＭＳ Ｐゴシック" charset="0"/>
              </a:rPr>
              <a:t>1 sig. figure</a:t>
            </a:r>
          </a:p>
        </p:txBody>
      </p:sp>
      <p:sp>
        <p:nvSpPr>
          <p:cNvPr id="8" name="Content Placeholder 7"/>
          <p:cNvSpPr>
            <a:spLocks noGrp="1"/>
          </p:cNvSpPr>
          <p:nvPr>
            <p:ph sz="quarter" idx="16"/>
          </p:nvPr>
        </p:nvSpPr>
        <p:spPr>
          <a:xfrm>
            <a:off x="1065685" y="4584360"/>
            <a:ext cx="7871488" cy="496110"/>
          </a:xfrm>
        </p:spPr>
        <p:txBody>
          <a:bodyPr/>
          <a:lstStyle/>
          <a:p>
            <a:pPr marL="0" lvl="0" indent="0" eaLnBrk="1" hangingPunct="1">
              <a:spcBef>
                <a:spcPct val="0"/>
              </a:spcBef>
              <a:defRPr/>
            </a:pPr>
            <a:r>
              <a:rPr lang="en-US" sz="2400" b="1" kern="1200" dirty="0">
                <a:solidFill>
                  <a:prstClr val="black"/>
                </a:solidFill>
                <a:latin typeface="Arial" charset="0"/>
                <a:ea typeface="ＭＳ Ｐゴシック" charset="0"/>
              </a:rPr>
              <a:t>at the end of a number that does not have a decimal</a:t>
            </a:r>
          </a:p>
        </p:txBody>
      </p:sp>
      <p:sp>
        <p:nvSpPr>
          <p:cNvPr id="9" name="Content Placeholder 8"/>
          <p:cNvSpPr>
            <a:spLocks noGrp="1"/>
          </p:cNvSpPr>
          <p:nvPr>
            <p:ph sz="quarter" idx="17"/>
          </p:nvPr>
        </p:nvSpPr>
        <p:spPr>
          <a:xfrm>
            <a:off x="1493979" y="5106082"/>
            <a:ext cx="2507403" cy="820737"/>
          </a:xfrm>
        </p:spPr>
        <p:txBody>
          <a:bodyPr/>
          <a:lstStyle/>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257</a:t>
            </a:r>
            <a:r>
              <a:rPr lang="en-US" sz="2400" b="1" kern="1200" dirty="0">
                <a:solidFill>
                  <a:prstClr val="black"/>
                </a:solidFill>
                <a:latin typeface="Arial" charset="0"/>
                <a:ea typeface="ＭＳ Ｐゴシック" charset="0"/>
              </a:rPr>
              <a:t>0 m</a:t>
            </a:r>
          </a:p>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3 sig. figures</a:t>
            </a:r>
          </a:p>
        </p:txBody>
      </p:sp>
      <p:sp>
        <p:nvSpPr>
          <p:cNvPr id="10" name="Content Placeholder 9"/>
          <p:cNvSpPr>
            <a:spLocks noGrp="1"/>
          </p:cNvSpPr>
          <p:nvPr>
            <p:ph sz="quarter" idx="18"/>
          </p:nvPr>
        </p:nvSpPr>
        <p:spPr>
          <a:xfrm>
            <a:off x="5219249" y="5106761"/>
            <a:ext cx="2270125" cy="863600"/>
          </a:xfrm>
        </p:spPr>
        <p:txBody>
          <a:bodyPr/>
          <a:lstStyle/>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12455</a:t>
            </a:r>
            <a:r>
              <a:rPr lang="en-US" sz="2400" b="1" kern="1200" dirty="0">
                <a:solidFill>
                  <a:prstClr val="black"/>
                </a:solidFill>
                <a:latin typeface="Arial" charset="0"/>
                <a:ea typeface="ＭＳ Ｐゴシック" charset="0"/>
              </a:rPr>
              <a:t>00 m</a:t>
            </a:r>
          </a:p>
          <a:p>
            <a:pPr marL="0" lvl="0" indent="0" algn="ctr" eaLnBrk="1" hangingPunct="1">
              <a:lnSpc>
                <a:spcPct val="110000"/>
              </a:lnSpc>
              <a:spcBef>
                <a:spcPct val="0"/>
              </a:spcBef>
              <a:buNone/>
              <a:defRPr/>
            </a:pPr>
            <a:r>
              <a:rPr lang="en-US" sz="2400" b="1" kern="1200" dirty="0">
                <a:solidFill>
                  <a:srgbClr val="D90000"/>
                </a:solidFill>
                <a:latin typeface="Arial" charset="0"/>
                <a:ea typeface="ＭＳ Ｐゴシック" charset="0"/>
              </a:rPr>
              <a:t>5 sig. figures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8781" y="216547"/>
            <a:ext cx="5190835" cy="586832"/>
          </a:xfrm>
        </p:spPr>
        <p:txBody>
          <a:bodyPr/>
          <a:lstStyle/>
          <a:p>
            <a:r>
              <a:rPr lang="en-US" sz="3200" b="1" dirty="0">
                <a:solidFill>
                  <a:srgbClr val="000000"/>
                </a:solidFill>
                <a:ea typeface="ＭＳ Ｐゴシック"/>
                <a:cs typeface="+mj-cs"/>
              </a:rPr>
              <a:t>1.5 Significant Figures (5)</a:t>
            </a:r>
            <a:r>
              <a:rPr lang="en-US" sz="3200" dirty="0">
                <a:solidFill>
                  <a:srgbClr val="000000"/>
                </a:solidFill>
                <a:ea typeface="ＭＳ Ｐゴシック"/>
                <a:cs typeface="+mj-cs"/>
              </a:rPr>
              <a:t> </a:t>
            </a:r>
            <a:endParaRPr lang="en-GB" dirty="0"/>
          </a:p>
        </p:txBody>
      </p:sp>
      <p:sp>
        <p:nvSpPr>
          <p:cNvPr id="3" name="Content Placeholder 2"/>
          <p:cNvSpPr>
            <a:spLocks noGrp="1"/>
          </p:cNvSpPr>
          <p:nvPr>
            <p:ph sz="quarter" idx="10"/>
          </p:nvPr>
        </p:nvSpPr>
        <p:spPr>
          <a:xfrm>
            <a:off x="1115591" y="702668"/>
            <a:ext cx="6912818" cy="504651"/>
          </a:xfrm>
        </p:spPr>
        <p:txBody>
          <a:bodyPr/>
          <a:lstStyle/>
          <a:p>
            <a:pPr marL="514350" indent="-514350">
              <a:buFont typeface="+mj-lt"/>
              <a:buAutoNum type="alphaUcPeriod" startAt="2"/>
            </a:pPr>
            <a:r>
              <a:rPr lang="en-US" sz="2800" b="1" dirty="0">
                <a:solidFill>
                  <a:srgbClr val="000000"/>
                </a:solidFill>
                <a:ea typeface="ＭＳ Ｐゴシック"/>
                <a:cs typeface="+mj-cs"/>
              </a:rPr>
              <a:t>Rules for Multiplication and Division</a:t>
            </a:r>
            <a:endParaRPr lang="en-GB" dirty="0"/>
          </a:p>
        </p:txBody>
      </p:sp>
      <p:sp>
        <p:nvSpPr>
          <p:cNvPr id="4" name="Content Placeholder 3"/>
          <p:cNvSpPr>
            <a:spLocks noGrp="1"/>
          </p:cNvSpPr>
          <p:nvPr>
            <p:ph sz="quarter" idx="11"/>
          </p:nvPr>
        </p:nvSpPr>
        <p:spPr>
          <a:xfrm>
            <a:off x="533943" y="1440542"/>
            <a:ext cx="8371948" cy="1152723"/>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The answer has the same number of significant figures</a:t>
            </a:r>
          </a:p>
          <a:p>
            <a:pPr marL="0" lvl="0" indent="0" eaLnBrk="1" hangingPunct="1">
              <a:spcBef>
                <a:spcPct val="0"/>
              </a:spcBef>
              <a:buNone/>
              <a:defRPr/>
            </a:pPr>
            <a:r>
              <a:rPr lang="en-US" sz="2400" b="1" kern="1200" dirty="0">
                <a:solidFill>
                  <a:prstClr val="black"/>
                </a:solidFill>
                <a:latin typeface="Arial" charset="0"/>
                <a:ea typeface="ＭＳ Ｐゴシック" charset="0"/>
              </a:rPr>
              <a:t>as the original number with the </a:t>
            </a:r>
            <a:r>
              <a:rPr lang="en-US" sz="2400" b="1" kern="1200" dirty="0">
                <a:solidFill>
                  <a:srgbClr val="3366FF"/>
                </a:solidFill>
                <a:latin typeface="Arial" charset="0"/>
                <a:ea typeface="ＭＳ Ｐゴシック" charset="0"/>
              </a:rPr>
              <a:t>fewest significant </a:t>
            </a:r>
            <a:br>
              <a:rPr lang="en-US" sz="2400" b="1" kern="1200" dirty="0">
                <a:solidFill>
                  <a:srgbClr val="3366FF"/>
                </a:solidFill>
                <a:latin typeface="Arial" charset="0"/>
                <a:ea typeface="ＭＳ Ｐゴシック" charset="0"/>
              </a:rPr>
            </a:br>
            <a:r>
              <a:rPr lang="en-US" sz="2400" b="1" kern="1200" dirty="0">
                <a:solidFill>
                  <a:srgbClr val="3366FF"/>
                </a:solidFill>
                <a:latin typeface="Arial" charset="0"/>
                <a:ea typeface="ＭＳ Ｐゴシック" charset="0"/>
              </a:rPr>
              <a:t>figures</a:t>
            </a:r>
            <a:r>
              <a:rPr lang="en-US" sz="2400" b="1" kern="1200" dirty="0">
                <a:solidFill>
                  <a:prstClr val="black"/>
                </a:solidFill>
                <a:latin typeface="Arial" charset="0"/>
                <a:ea typeface="ＭＳ Ｐゴシック" charset="0"/>
              </a:rPr>
              <a:t>. </a:t>
            </a:r>
          </a:p>
        </p:txBody>
      </p:sp>
      <p:sp>
        <p:nvSpPr>
          <p:cNvPr id="5" name="Content Placeholder 4"/>
          <p:cNvSpPr>
            <a:spLocks noGrp="1"/>
          </p:cNvSpPr>
          <p:nvPr>
            <p:ph sz="quarter" idx="12"/>
          </p:nvPr>
        </p:nvSpPr>
        <p:spPr>
          <a:xfrm>
            <a:off x="1043954" y="3310581"/>
            <a:ext cx="2231902" cy="459368"/>
          </a:xfrm>
        </p:spPr>
        <p:txBody>
          <a:bodyPr/>
          <a:lstStyle/>
          <a:p>
            <a:pPr marL="0" lvl="0" indent="0" eaLnBrk="1" hangingPunct="1">
              <a:spcBef>
                <a:spcPct val="0"/>
              </a:spcBef>
              <a:buNone/>
              <a:defRPr/>
            </a:pPr>
            <a:r>
              <a:rPr lang="en-US" sz="2400" b="1" kern="1200" dirty="0">
                <a:solidFill>
                  <a:srgbClr val="D90000"/>
                </a:solidFill>
                <a:latin typeface="Arial" charset="0"/>
                <a:ea typeface="ＭＳ Ｐゴシック" charset="0"/>
              </a:rPr>
              <a:t>4 sig. figures</a:t>
            </a:r>
          </a:p>
        </p:txBody>
      </p:sp>
      <p:graphicFrame>
        <p:nvGraphicFramePr>
          <p:cNvPr id="2" name="Object 1">
            <a:extLst>
              <a:ext uri="{FF2B5EF4-FFF2-40B4-BE49-F238E27FC236}">
                <a16:creationId xmlns:a16="http://schemas.microsoft.com/office/drawing/2014/main" id="{4294F9ED-56AF-4B42-AC18-72C13478387B}"/>
              </a:ext>
            </a:extLst>
          </p:cNvPr>
          <p:cNvGraphicFramePr>
            <a:graphicFrameLocks noChangeAspect="1"/>
          </p:cNvGraphicFramePr>
          <p:nvPr>
            <p:extLst>
              <p:ext uri="{D42A27DB-BD31-4B8C-83A1-F6EECF244321}">
                <p14:modId xmlns:p14="http://schemas.microsoft.com/office/powerpoint/2010/main" val="3712753341"/>
              </p:ext>
            </p:extLst>
          </p:nvPr>
        </p:nvGraphicFramePr>
        <p:xfrm>
          <a:off x="1138483" y="3830638"/>
          <a:ext cx="1511300" cy="787400"/>
        </p:xfrm>
        <a:graphic>
          <a:graphicData uri="http://schemas.openxmlformats.org/presentationml/2006/ole">
            <mc:AlternateContent xmlns:mc="http://schemas.openxmlformats.org/markup-compatibility/2006">
              <mc:Choice xmlns:v="urn:schemas-microsoft-com:vml" Requires="v">
                <p:oleObj spid="_x0000_s2150" name="Equation" r:id="rId4" imgW="1511280" imgH="787320" progId="Equation.DSMT4">
                  <p:embed/>
                </p:oleObj>
              </mc:Choice>
              <mc:Fallback>
                <p:oleObj name="Equation" r:id="rId4" imgW="1511280" imgH="787320" progId="Equation.DSMT4">
                  <p:embed/>
                  <p:pic>
                    <p:nvPicPr>
                      <p:cNvPr id="0" name=""/>
                      <p:cNvPicPr/>
                      <p:nvPr/>
                    </p:nvPicPr>
                    <p:blipFill>
                      <a:blip r:embed="rId5"/>
                      <a:stretch>
                        <a:fillRect/>
                      </a:stretch>
                    </p:blipFill>
                    <p:spPr>
                      <a:xfrm>
                        <a:off x="1138483" y="3830638"/>
                        <a:ext cx="1511300" cy="787400"/>
                      </a:xfrm>
                      <a:prstGeom prst="rect">
                        <a:avLst/>
                      </a:prstGeom>
                    </p:spPr>
                  </p:pic>
                </p:oleObj>
              </mc:Fallback>
            </mc:AlternateContent>
          </a:graphicData>
        </a:graphic>
      </p:graphicFrame>
      <p:sp>
        <p:nvSpPr>
          <p:cNvPr id="7" name="Content Placeholder 6"/>
          <p:cNvSpPr>
            <a:spLocks noGrp="1"/>
          </p:cNvSpPr>
          <p:nvPr>
            <p:ph sz="quarter" idx="14"/>
          </p:nvPr>
        </p:nvSpPr>
        <p:spPr>
          <a:xfrm>
            <a:off x="1029324" y="4609041"/>
            <a:ext cx="2169750" cy="449405"/>
          </a:xfrm>
        </p:spPr>
        <p:txBody>
          <a:bodyPr/>
          <a:lstStyle/>
          <a:p>
            <a:pPr marL="0" lvl="0" indent="0" eaLnBrk="1" hangingPunct="1">
              <a:spcBef>
                <a:spcPct val="0"/>
              </a:spcBef>
              <a:buNone/>
              <a:defRPr/>
            </a:pPr>
            <a:r>
              <a:rPr lang="en-US" sz="2400" b="1" kern="1200" dirty="0">
                <a:solidFill>
                  <a:srgbClr val="D90000"/>
                </a:solidFill>
                <a:latin typeface="Arial" charset="0"/>
                <a:ea typeface="ＭＳ Ｐゴシック" charset="0"/>
              </a:rPr>
              <a:t>2 sig. figures</a:t>
            </a:r>
          </a:p>
        </p:txBody>
      </p:sp>
      <p:graphicFrame>
        <p:nvGraphicFramePr>
          <p:cNvPr id="13" name="Object 12">
            <a:extLst>
              <a:ext uri="{FF2B5EF4-FFF2-40B4-BE49-F238E27FC236}">
                <a16:creationId xmlns:a16="http://schemas.microsoft.com/office/drawing/2014/main" id="{943C1A10-BFD0-45E4-A7A4-0A6E3F00688A}"/>
              </a:ext>
            </a:extLst>
          </p:cNvPr>
          <p:cNvGraphicFramePr>
            <a:graphicFrameLocks noChangeAspect="1"/>
          </p:cNvGraphicFramePr>
          <p:nvPr>
            <p:extLst>
              <p:ext uri="{D42A27DB-BD31-4B8C-83A1-F6EECF244321}">
                <p14:modId xmlns:p14="http://schemas.microsoft.com/office/powerpoint/2010/main" val="2998288213"/>
              </p:ext>
            </p:extLst>
          </p:nvPr>
        </p:nvGraphicFramePr>
        <p:xfrm>
          <a:off x="3154363" y="3857625"/>
          <a:ext cx="2362200" cy="723900"/>
        </p:xfrm>
        <a:graphic>
          <a:graphicData uri="http://schemas.openxmlformats.org/presentationml/2006/ole">
            <mc:AlternateContent xmlns:mc="http://schemas.openxmlformats.org/markup-compatibility/2006">
              <mc:Choice xmlns:v="urn:schemas-microsoft-com:vml" Requires="v">
                <p:oleObj spid="_x0000_s2151" name="Equation" r:id="rId6" imgW="2361960" imgH="723600" progId="Equation.DSMT4">
                  <p:embed/>
                </p:oleObj>
              </mc:Choice>
              <mc:Fallback>
                <p:oleObj name="Equation" r:id="rId6" imgW="2361960" imgH="723600" progId="Equation.DSMT4">
                  <p:embed/>
                  <p:pic>
                    <p:nvPicPr>
                      <p:cNvPr id="0" name=""/>
                      <p:cNvPicPr/>
                      <p:nvPr/>
                    </p:nvPicPr>
                    <p:blipFill>
                      <a:blip r:embed="rId7"/>
                      <a:stretch>
                        <a:fillRect/>
                      </a:stretch>
                    </p:blipFill>
                    <p:spPr>
                      <a:xfrm>
                        <a:off x="3154363" y="3857625"/>
                        <a:ext cx="2362200" cy="723900"/>
                      </a:xfrm>
                      <a:prstGeom prst="rect">
                        <a:avLst/>
                      </a:prstGeom>
                    </p:spPr>
                  </p:pic>
                </p:oleObj>
              </mc:Fallback>
            </mc:AlternateContent>
          </a:graphicData>
        </a:graphic>
      </p:graphicFrame>
      <p:sp>
        <p:nvSpPr>
          <p:cNvPr id="8" name="Content Placeholder 7"/>
          <p:cNvSpPr>
            <a:spLocks noGrp="1"/>
          </p:cNvSpPr>
          <p:nvPr>
            <p:ph sz="quarter" idx="15"/>
          </p:nvPr>
        </p:nvSpPr>
        <p:spPr>
          <a:xfrm>
            <a:off x="3563888" y="4647258"/>
            <a:ext cx="3023220" cy="952433"/>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Answer must have</a:t>
            </a:r>
          </a:p>
          <a:p>
            <a:pPr marL="0" lvl="0" indent="0" eaLnBrk="1" hangingPunct="1">
              <a:spcBef>
                <a:spcPct val="0"/>
              </a:spcBef>
              <a:buNone/>
              <a:defRPr/>
            </a:pPr>
            <a:r>
              <a:rPr lang="en-US" sz="2400" b="1" kern="1200" dirty="0">
                <a:solidFill>
                  <a:srgbClr val="D90000"/>
                </a:solidFill>
                <a:latin typeface="Arial" charset="0"/>
                <a:ea typeface="ＭＳ Ｐゴシック" charset="0"/>
              </a:rPr>
              <a:t>2 sig. figures</a:t>
            </a:r>
            <a:r>
              <a:rPr lang="en-US" sz="2400" b="1" kern="1200" dirty="0">
                <a:solidFill>
                  <a:prstClr val="black"/>
                </a:solidFill>
                <a:latin typeface="Arial" charset="0"/>
                <a:ea typeface="ＭＳ Ｐゴシック"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38770" y="176028"/>
            <a:ext cx="5289325" cy="667870"/>
          </a:xfrm>
        </p:spPr>
        <p:txBody>
          <a:bodyPr/>
          <a:lstStyle/>
          <a:p>
            <a:r>
              <a:rPr lang="en-US" sz="3200" b="1" dirty="0">
                <a:solidFill>
                  <a:srgbClr val="000000"/>
                </a:solidFill>
                <a:ea typeface="ＭＳ Ｐゴシック"/>
                <a:cs typeface="+mj-cs"/>
              </a:rPr>
              <a:t>1.5 Significant Figures (6)</a:t>
            </a:r>
            <a:r>
              <a:rPr lang="en-US" sz="3200" dirty="0">
                <a:solidFill>
                  <a:srgbClr val="000000"/>
                </a:solidFill>
                <a:ea typeface="ＭＳ Ｐゴシック"/>
                <a:cs typeface="+mj-cs"/>
              </a:rPr>
              <a:t> </a:t>
            </a:r>
            <a:endParaRPr lang="en-GB" dirty="0"/>
          </a:p>
        </p:txBody>
      </p:sp>
      <p:sp>
        <p:nvSpPr>
          <p:cNvPr id="3" name="Content Placeholder 2"/>
          <p:cNvSpPr>
            <a:spLocks noGrp="1"/>
          </p:cNvSpPr>
          <p:nvPr>
            <p:ph sz="quarter" idx="10"/>
          </p:nvPr>
        </p:nvSpPr>
        <p:spPr>
          <a:xfrm>
            <a:off x="1119517" y="708974"/>
            <a:ext cx="6912124" cy="576089"/>
          </a:xfrm>
        </p:spPr>
        <p:txBody>
          <a:bodyPr/>
          <a:lstStyle/>
          <a:p>
            <a:pPr marL="514350" indent="-514350">
              <a:buFont typeface="+mj-lt"/>
              <a:buAutoNum type="alphaUcPeriod" startAt="2"/>
            </a:pPr>
            <a:r>
              <a:rPr lang="en-US" sz="2800" b="1" dirty="0">
                <a:solidFill>
                  <a:srgbClr val="000000"/>
                </a:solidFill>
                <a:ea typeface="ＭＳ Ｐゴシック"/>
                <a:cs typeface="+mj-cs"/>
              </a:rPr>
              <a:t>Rules for Multiplication and Division</a:t>
            </a:r>
            <a:endParaRPr lang="en-GB" dirty="0"/>
          </a:p>
        </p:txBody>
      </p:sp>
      <p:graphicFrame>
        <p:nvGraphicFramePr>
          <p:cNvPr id="2" name="Object 1">
            <a:extLst>
              <a:ext uri="{FF2B5EF4-FFF2-40B4-BE49-F238E27FC236}">
                <a16:creationId xmlns:a16="http://schemas.microsoft.com/office/drawing/2014/main" id="{95E8AD81-B5C4-4732-890A-C42DAF018DC3}"/>
              </a:ext>
            </a:extLst>
          </p:cNvPr>
          <p:cNvGraphicFramePr>
            <a:graphicFrameLocks noChangeAspect="1"/>
          </p:cNvGraphicFramePr>
          <p:nvPr>
            <p:extLst>
              <p:ext uri="{D42A27DB-BD31-4B8C-83A1-F6EECF244321}">
                <p14:modId xmlns:p14="http://schemas.microsoft.com/office/powerpoint/2010/main" val="3844094077"/>
              </p:ext>
            </p:extLst>
          </p:nvPr>
        </p:nvGraphicFramePr>
        <p:xfrm>
          <a:off x="1617663" y="2176463"/>
          <a:ext cx="2120900" cy="723900"/>
        </p:xfrm>
        <a:graphic>
          <a:graphicData uri="http://schemas.openxmlformats.org/presentationml/2006/ole">
            <mc:AlternateContent xmlns:mc="http://schemas.openxmlformats.org/markup-compatibility/2006">
              <mc:Choice xmlns:v="urn:schemas-microsoft-com:vml" Requires="v">
                <p:oleObj spid="_x0000_s3172" name="Equation" r:id="rId4" imgW="2120760" imgH="723600" progId="Equation.DSMT4">
                  <p:embed/>
                </p:oleObj>
              </mc:Choice>
              <mc:Fallback>
                <p:oleObj name="Equation" r:id="rId4" imgW="2120760" imgH="723600" progId="Equation.DSMT4">
                  <p:embed/>
                  <p:pic>
                    <p:nvPicPr>
                      <p:cNvPr id="0" name=""/>
                      <p:cNvPicPr/>
                      <p:nvPr/>
                    </p:nvPicPr>
                    <p:blipFill>
                      <a:blip r:embed="rId5"/>
                      <a:stretch>
                        <a:fillRect/>
                      </a:stretch>
                    </p:blipFill>
                    <p:spPr>
                      <a:xfrm>
                        <a:off x="1617663" y="2176463"/>
                        <a:ext cx="2120900" cy="723900"/>
                      </a:xfrm>
                      <a:prstGeom prst="rect">
                        <a:avLst/>
                      </a:prstGeom>
                    </p:spPr>
                  </p:pic>
                </p:oleObj>
              </mc:Fallback>
            </mc:AlternateContent>
          </a:graphicData>
        </a:graphic>
      </p:graphicFrame>
      <p:sp>
        <p:nvSpPr>
          <p:cNvPr id="5" name="Content Placeholder 4"/>
          <p:cNvSpPr>
            <a:spLocks noGrp="1"/>
          </p:cNvSpPr>
          <p:nvPr>
            <p:ph sz="quarter" idx="12"/>
          </p:nvPr>
        </p:nvSpPr>
        <p:spPr>
          <a:xfrm>
            <a:off x="730574" y="2891176"/>
            <a:ext cx="3844042" cy="519604"/>
          </a:xfrm>
        </p:spPr>
        <p:txBody>
          <a:bodyPr/>
          <a:lstStyle/>
          <a:p>
            <a:pPr marL="0" lvl="0" indent="0" algn="ctr" eaLnBrk="1" hangingPunct="1">
              <a:spcBef>
                <a:spcPct val="0"/>
              </a:spcBef>
              <a:buNone/>
              <a:defRPr/>
            </a:pPr>
            <a:r>
              <a:rPr lang="en-US" sz="2400" b="1" kern="1200" dirty="0">
                <a:solidFill>
                  <a:srgbClr val="3366FF"/>
                </a:solidFill>
                <a:latin typeface="Arial" charset="0"/>
                <a:ea typeface="ＭＳ Ｐゴシック" charset="0"/>
              </a:rPr>
              <a:t>first digit to be dropped</a:t>
            </a:r>
          </a:p>
        </p:txBody>
      </p:sp>
      <p:graphicFrame>
        <p:nvGraphicFramePr>
          <p:cNvPr id="11" name="Object 10">
            <a:extLst>
              <a:ext uri="{FF2B5EF4-FFF2-40B4-BE49-F238E27FC236}">
                <a16:creationId xmlns:a16="http://schemas.microsoft.com/office/drawing/2014/main" id="{FA2722BF-4784-4A0B-8BDC-4EE6408016DD}"/>
              </a:ext>
            </a:extLst>
          </p:cNvPr>
          <p:cNvGraphicFramePr>
            <a:graphicFrameLocks noChangeAspect="1"/>
          </p:cNvGraphicFramePr>
          <p:nvPr>
            <p:extLst>
              <p:ext uri="{D42A27DB-BD31-4B8C-83A1-F6EECF244321}">
                <p14:modId xmlns:p14="http://schemas.microsoft.com/office/powerpoint/2010/main" val="63454905"/>
              </p:ext>
            </p:extLst>
          </p:nvPr>
        </p:nvGraphicFramePr>
        <p:xfrm>
          <a:off x="4422775" y="2154238"/>
          <a:ext cx="1371600" cy="723900"/>
        </p:xfrm>
        <a:graphic>
          <a:graphicData uri="http://schemas.openxmlformats.org/presentationml/2006/ole">
            <mc:AlternateContent xmlns:mc="http://schemas.openxmlformats.org/markup-compatibility/2006">
              <mc:Choice xmlns:v="urn:schemas-microsoft-com:vml" Requires="v">
                <p:oleObj spid="_x0000_s3173" name="Equation" r:id="rId6" imgW="1371600" imgH="723600" progId="Equation.DSMT4">
                  <p:embed/>
                </p:oleObj>
              </mc:Choice>
              <mc:Fallback>
                <p:oleObj name="Equation" r:id="rId6" imgW="1371600" imgH="723600" progId="Equation.DSMT4">
                  <p:embed/>
                  <p:pic>
                    <p:nvPicPr>
                      <p:cNvPr id="0" name=""/>
                      <p:cNvPicPr/>
                      <p:nvPr/>
                    </p:nvPicPr>
                    <p:blipFill>
                      <a:blip r:embed="rId7"/>
                      <a:stretch>
                        <a:fillRect/>
                      </a:stretch>
                    </p:blipFill>
                    <p:spPr>
                      <a:xfrm>
                        <a:off x="4422775" y="2154238"/>
                        <a:ext cx="1371600" cy="723900"/>
                      </a:xfrm>
                      <a:prstGeom prst="rect">
                        <a:avLst/>
                      </a:prstGeom>
                    </p:spPr>
                  </p:pic>
                </p:oleObj>
              </mc:Fallback>
            </mc:AlternateContent>
          </a:graphicData>
        </a:graphic>
      </p:graphicFrame>
      <p:sp>
        <p:nvSpPr>
          <p:cNvPr id="6" name="Content Placeholder 5"/>
          <p:cNvSpPr>
            <a:spLocks noGrp="1"/>
          </p:cNvSpPr>
          <p:nvPr>
            <p:ph sz="quarter" idx="13"/>
          </p:nvPr>
        </p:nvSpPr>
        <p:spPr>
          <a:xfrm>
            <a:off x="4834726" y="3025646"/>
            <a:ext cx="2228731" cy="792163"/>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Answer</a:t>
            </a:r>
          </a:p>
        </p:txBody>
      </p:sp>
      <p:sp>
        <p:nvSpPr>
          <p:cNvPr id="7" name="Content Placeholder 6"/>
          <p:cNvSpPr>
            <a:spLocks noGrp="1"/>
          </p:cNvSpPr>
          <p:nvPr>
            <p:ph sz="quarter" idx="14"/>
          </p:nvPr>
        </p:nvSpPr>
        <p:spPr>
          <a:xfrm>
            <a:off x="808629" y="3830152"/>
            <a:ext cx="2971283" cy="2551175"/>
          </a:xfrm>
        </p:spPr>
        <p:txBody>
          <a:bodyPr/>
          <a:lstStyle/>
          <a:p>
            <a:pPr marL="0" lvl="0" indent="231775" eaLnBrk="1" hangingPunct="1">
              <a:spcBef>
                <a:spcPct val="0"/>
              </a:spcBef>
              <a:buNone/>
              <a:defRPr/>
            </a:pPr>
            <a:r>
              <a:rPr lang="en-US" sz="2400" b="1" kern="1200" dirty="0">
                <a:solidFill>
                  <a:prstClr val="black"/>
                </a:solidFill>
                <a:latin typeface="Arial" charset="0"/>
                <a:ea typeface="ＭＳ Ｐゴシック" charset="0"/>
              </a:rPr>
              <a:t>If the first digit </a:t>
            </a:r>
          </a:p>
          <a:p>
            <a:pPr marL="0" lvl="0" indent="231775" eaLnBrk="1" hangingPunct="1">
              <a:spcBef>
                <a:spcPct val="0"/>
              </a:spcBef>
              <a:spcAft>
                <a:spcPts val="1400"/>
              </a:spcAft>
              <a:buNone/>
              <a:defRPr/>
            </a:pPr>
            <a:r>
              <a:rPr lang="en-US" sz="2400" b="1" kern="1200" dirty="0">
                <a:solidFill>
                  <a:prstClr val="black"/>
                </a:solidFill>
                <a:latin typeface="Arial" charset="0"/>
                <a:ea typeface="ＭＳ Ｐゴシック" charset="0"/>
              </a:rPr>
              <a:t>to be dropped is:</a:t>
            </a:r>
          </a:p>
          <a:p>
            <a:pPr marL="0" lvl="0" indent="0" algn="ctr" eaLnBrk="1" hangingPunct="1">
              <a:spcBef>
                <a:spcPct val="0"/>
              </a:spcBef>
              <a:spcAft>
                <a:spcPts val="1800"/>
              </a:spcAft>
              <a:defRPr/>
            </a:pPr>
            <a:r>
              <a:rPr lang="en-US" sz="2400" b="1" kern="1200" dirty="0">
                <a:solidFill>
                  <a:prstClr val="black"/>
                </a:solidFill>
                <a:latin typeface="Arial" charset="0"/>
                <a:ea typeface="ＭＳ Ｐゴシック" charset="0"/>
              </a:rPr>
              <a:t>between 0 and 4</a:t>
            </a:r>
          </a:p>
          <a:p>
            <a:pPr marL="0" lvl="0" indent="0" algn="ctr" eaLnBrk="1" hangingPunct="1">
              <a:spcBef>
                <a:spcPct val="0"/>
              </a:spcBef>
              <a:defRPr/>
            </a:pPr>
            <a:r>
              <a:rPr lang="en-US" sz="2400" b="1" kern="1200" dirty="0">
                <a:solidFill>
                  <a:prstClr val="black"/>
                </a:solidFill>
                <a:latin typeface="Arial" charset="0"/>
                <a:ea typeface="ＭＳ Ｐゴシック" charset="0"/>
              </a:rPr>
              <a:t>between 5 and 9</a:t>
            </a:r>
          </a:p>
        </p:txBody>
      </p:sp>
      <p:sp>
        <p:nvSpPr>
          <p:cNvPr id="8" name="Content Placeholder 7"/>
          <p:cNvSpPr>
            <a:spLocks noGrp="1"/>
          </p:cNvSpPr>
          <p:nvPr>
            <p:ph sz="quarter" idx="15"/>
          </p:nvPr>
        </p:nvSpPr>
        <p:spPr>
          <a:xfrm>
            <a:off x="4322313" y="4185519"/>
            <a:ext cx="4824536" cy="2195807"/>
          </a:xfrm>
        </p:spPr>
        <p:txBody>
          <a:bodyPr/>
          <a:lstStyle/>
          <a:p>
            <a:pPr marL="0" lvl="0" indent="0" eaLnBrk="1" hangingPunct="1">
              <a:spcBef>
                <a:spcPct val="0"/>
              </a:spcBef>
              <a:spcAft>
                <a:spcPts val="1200"/>
              </a:spcAft>
              <a:buNone/>
              <a:defRPr/>
            </a:pPr>
            <a:r>
              <a:rPr lang="en-US" sz="2400" b="1" kern="1200" dirty="0">
                <a:solidFill>
                  <a:prstClr val="black"/>
                </a:solidFill>
                <a:latin typeface="Arial" charset="0"/>
                <a:ea typeface="ＭＳ Ｐゴシック" charset="0"/>
              </a:rPr>
              <a:t>Then:</a:t>
            </a:r>
          </a:p>
          <a:p>
            <a:pPr marL="0" lvl="0" indent="0" algn="ctr" eaLnBrk="1" hangingPunct="1">
              <a:lnSpc>
                <a:spcPct val="120000"/>
              </a:lnSpc>
              <a:spcBef>
                <a:spcPct val="0"/>
              </a:spcBef>
              <a:spcAft>
                <a:spcPts val="1200"/>
              </a:spcAft>
              <a:defRPr/>
            </a:pPr>
            <a:r>
              <a:rPr lang="en-US" sz="2400" b="1" kern="1200" dirty="0">
                <a:solidFill>
                  <a:prstClr val="black"/>
                </a:solidFill>
                <a:latin typeface="Arial" charset="0"/>
                <a:ea typeface="ＭＳ Ｐゴシック" charset="0"/>
              </a:rPr>
              <a:t>drop it and all remaining digits</a:t>
            </a:r>
          </a:p>
          <a:p>
            <a:pPr marL="0" lvl="0" indent="0" eaLnBrk="1" hangingPunct="1">
              <a:lnSpc>
                <a:spcPct val="120000"/>
              </a:lnSpc>
              <a:spcBef>
                <a:spcPct val="0"/>
              </a:spcBef>
              <a:defRPr/>
            </a:pPr>
            <a:r>
              <a:rPr lang="en-US" sz="2400" b="1" kern="1200" dirty="0">
                <a:solidFill>
                  <a:prstClr val="black"/>
                </a:solidFill>
                <a:latin typeface="Arial" charset="0"/>
                <a:ea typeface="ＭＳ Ｐゴシック" charset="0"/>
              </a:rPr>
              <a:t>round up the last digit </a:t>
            </a:r>
          </a:p>
          <a:p>
            <a:pPr marL="0" lvl="0" indent="0" eaLnBrk="1" hangingPunct="1">
              <a:lnSpc>
                <a:spcPct val="120000"/>
              </a:lnSpc>
              <a:spcBef>
                <a:spcPct val="0"/>
              </a:spcBef>
              <a:buNone/>
              <a:defRPr/>
            </a:pPr>
            <a:r>
              <a:rPr lang="en-US" sz="2400" b="1" kern="1200" dirty="0">
                <a:solidFill>
                  <a:prstClr val="black"/>
                </a:solidFill>
                <a:latin typeface="Arial" charset="0"/>
                <a:ea typeface="ＭＳ Ｐゴシック" charset="0"/>
              </a:rPr>
              <a:t> to be retained by adding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66066" y="204634"/>
            <a:ext cx="5217317" cy="610659"/>
          </a:xfrm>
        </p:spPr>
        <p:txBody>
          <a:bodyPr/>
          <a:lstStyle/>
          <a:p>
            <a:r>
              <a:rPr lang="en-US" sz="3200" b="1" dirty="0">
                <a:solidFill>
                  <a:srgbClr val="000000"/>
                </a:solidFill>
                <a:ea typeface="ＭＳ Ｐゴシック"/>
                <a:cs typeface="+mj-cs"/>
              </a:rPr>
              <a:t>1.5 Significant Figures (7)</a:t>
            </a:r>
            <a:endParaRPr lang="en-GB" dirty="0"/>
          </a:p>
        </p:txBody>
      </p:sp>
      <p:sp>
        <p:nvSpPr>
          <p:cNvPr id="2" name="Content Placeholder 1"/>
          <p:cNvSpPr>
            <a:spLocks noGrp="1"/>
          </p:cNvSpPr>
          <p:nvPr>
            <p:ph sz="quarter" idx="10"/>
          </p:nvPr>
        </p:nvSpPr>
        <p:spPr>
          <a:xfrm>
            <a:off x="1119705" y="707717"/>
            <a:ext cx="6985272" cy="575642"/>
          </a:xfrm>
        </p:spPr>
        <p:txBody>
          <a:bodyPr/>
          <a:lstStyle/>
          <a:p>
            <a:pPr marL="514350" indent="-514350">
              <a:buFont typeface="+mj-lt"/>
              <a:buAutoNum type="alphaUcPeriod" startAt="2"/>
            </a:pPr>
            <a:r>
              <a:rPr lang="en-US" sz="2800" b="1" dirty="0">
                <a:solidFill>
                  <a:srgbClr val="000000"/>
                </a:solidFill>
                <a:ea typeface="ＭＳ Ｐゴシック"/>
                <a:cs typeface="+mj-cs"/>
              </a:rPr>
              <a:t>Rules for Multiplication and Division</a:t>
            </a:r>
            <a:endParaRPr lang="en-GB" dirty="0"/>
          </a:p>
        </p:txBody>
      </p:sp>
      <p:sp>
        <p:nvSpPr>
          <p:cNvPr id="3" name="Content Placeholder 2"/>
          <p:cNvSpPr>
            <a:spLocks noGrp="1"/>
          </p:cNvSpPr>
          <p:nvPr>
            <p:ph sz="quarter" idx="11"/>
          </p:nvPr>
        </p:nvSpPr>
        <p:spPr>
          <a:xfrm>
            <a:off x="697960" y="1867013"/>
            <a:ext cx="5170184" cy="456256"/>
          </a:xfrm>
        </p:spPr>
        <p:txBody>
          <a:bodyPr/>
          <a:lstStyle/>
          <a:p>
            <a:pPr marL="0" indent="0">
              <a:buNone/>
            </a:pPr>
            <a:r>
              <a:rPr lang="en-US" sz="2400" b="1" dirty="0"/>
              <a:t>Table 1.5 Rounding Off Numbers</a:t>
            </a:r>
            <a:endParaRPr lang="en-GB" sz="2400" b="1" dirty="0"/>
          </a:p>
        </p:txBody>
      </p:sp>
      <p:graphicFrame>
        <p:nvGraphicFramePr>
          <p:cNvPr id="8" name="Table Placeholder 7"/>
          <p:cNvGraphicFramePr>
            <a:graphicFrameLocks noGrp="1"/>
          </p:cNvGraphicFramePr>
          <p:nvPr>
            <p:ph type="tbl" sz="quarter" idx="12"/>
            <p:extLst>
              <p:ext uri="{D42A27DB-BD31-4B8C-83A1-F6EECF244321}">
                <p14:modId xmlns:p14="http://schemas.microsoft.com/office/powerpoint/2010/main" val="2557111765"/>
              </p:ext>
            </p:extLst>
          </p:nvPr>
        </p:nvGraphicFramePr>
        <p:xfrm>
          <a:off x="755647" y="2337770"/>
          <a:ext cx="7632704" cy="2973344"/>
        </p:xfrm>
        <a:graphic>
          <a:graphicData uri="http://schemas.openxmlformats.org/drawingml/2006/table">
            <a:tbl>
              <a:tblPr firstRow="1" bandRow="1">
                <a:tableStyleId>{5940675A-B579-460E-94D1-54222C63F5DA}</a:tableStyleId>
              </a:tblPr>
              <a:tblGrid>
                <a:gridCol w="1908176">
                  <a:extLst>
                    <a:ext uri="{9D8B030D-6E8A-4147-A177-3AD203B41FA5}">
                      <a16:colId xmlns:a16="http://schemas.microsoft.com/office/drawing/2014/main" val="20000"/>
                    </a:ext>
                  </a:extLst>
                </a:gridCol>
                <a:gridCol w="1908176">
                  <a:extLst>
                    <a:ext uri="{9D8B030D-6E8A-4147-A177-3AD203B41FA5}">
                      <a16:colId xmlns:a16="http://schemas.microsoft.com/office/drawing/2014/main" val="20001"/>
                    </a:ext>
                  </a:extLst>
                </a:gridCol>
                <a:gridCol w="1908176">
                  <a:extLst>
                    <a:ext uri="{9D8B030D-6E8A-4147-A177-3AD203B41FA5}">
                      <a16:colId xmlns:a16="http://schemas.microsoft.com/office/drawing/2014/main" val="84511906"/>
                    </a:ext>
                  </a:extLst>
                </a:gridCol>
                <a:gridCol w="1908176">
                  <a:extLst>
                    <a:ext uri="{9D8B030D-6E8A-4147-A177-3AD203B41FA5}">
                      <a16:colId xmlns:a16="http://schemas.microsoft.com/office/drawing/2014/main" val="20002"/>
                    </a:ext>
                  </a:extLst>
                </a:gridCol>
              </a:tblGrid>
              <a:tr h="491876">
                <a:tc>
                  <a:txBody>
                    <a:bodyPr/>
                    <a:lstStyle/>
                    <a:p>
                      <a:r>
                        <a:rPr lang="en-US" sz="2000" b="1" dirty="0"/>
                        <a:t>Original Number</a:t>
                      </a:r>
                      <a:endParaRPr lang="en-GB" sz="2000" b="1" dirty="0"/>
                    </a:p>
                  </a:txBody>
                  <a:tcPr/>
                </a:tc>
                <a:tc>
                  <a:txBody>
                    <a:bodyPr/>
                    <a:lstStyle/>
                    <a:p>
                      <a:r>
                        <a:rPr lang="en-US" sz="2000" b="1" dirty="0"/>
                        <a:t>Rounded To</a:t>
                      </a:r>
                      <a:endParaRPr lang="en-GB" sz="2000" b="1" dirty="0"/>
                    </a:p>
                  </a:txBody>
                  <a:tcPr/>
                </a:tc>
                <a:tc>
                  <a:txBody>
                    <a:bodyPr/>
                    <a:lstStyle/>
                    <a:p>
                      <a:r>
                        <a:rPr lang="en-GB" sz="2000" b="1" dirty="0"/>
                        <a:t>The First Number to Be Dropped</a:t>
                      </a:r>
                    </a:p>
                  </a:txBody>
                  <a:tcPr/>
                </a:tc>
                <a:tc>
                  <a:txBody>
                    <a:bodyPr/>
                    <a:lstStyle/>
                    <a:p>
                      <a:r>
                        <a:rPr lang="en-US" sz="2000" b="1" dirty="0"/>
                        <a:t>Rounded Number</a:t>
                      </a:r>
                      <a:endParaRPr lang="en-GB" sz="2000" b="1" dirty="0"/>
                    </a:p>
                  </a:txBody>
                  <a:tcPr/>
                </a:tc>
                <a:extLst>
                  <a:ext uri="{0D108BD9-81ED-4DB2-BD59-A6C34878D82A}">
                    <a16:rowId xmlns:a16="http://schemas.microsoft.com/office/drawing/2014/main" val="10000"/>
                  </a:ext>
                </a:extLst>
              </a:tr>
              <a:tr h="491876">
                <a:tc>
                  <a:txBody>
                    <a:bodyPr/>
                    <a:lstStyle/>
                    <a:p>
                      <a:r>
                        <a:rPr lang="en-US" sz="2000" dirty="0"/>
                        <a:t>61.</a:t>
                      </a:r>
                      <a:r>
                        <a:rPr lang="en-US" sz="2000" dirty="0">
                          <a:solidFill>
                            <a:srgbClr val="D90000"/>
                          </a:solidFill>
                        </a:rPr>
                        <a:t>2</a:t>
                      </a:r>
                      <a:r>
                        <a:rPr lang="en-US" sz="2000" dirty="0"/>
                        <a:t>537</a:t>
                      </a:r>
                      <a:endParaRPr lang="en-GB" sz="2000" dirty="0"/>
                    </a:p>
                  </a:txBody>
                  <a:tcPr/>
                </a:tc>
                <a:tc>
                  <a:txBody>
                    <a:bodyPr/>
                    <a:lstStyle/>
                    <a:p>
                      <a:r>
                        <a:rPr lang="en-US" sz="2000" dirty="0"/>
                        <a:t>Two places</a:t>
                      </a:r>
                      <a:endParaRPr lang="en-GB" sz="2000" dirty="0"/>
                    </a:p>
                  </a:txBody>
                  <a:tcPr/>
                </a:tc>
                <a:tc>
                  <a:txBody>
                    <a:bodyPr/>
                    <a:lstStyle/>
                    <a:p>
                      <a:r>
                        <a:rPr lang="en-GB" sz="2000" dirty="0"/>
                        <a:t>2</a:t>
                      </a:r>
                    </a:p>
                  </a:txBody>
                  <a:tcPr/>
                </a:tc>
                <a:tc>
                  <a:txBody>
                    <a:bodyPr/>
                    <a:lstStyle/>
                    <a:p>
                      <a:r>
                        <a:rPr lang="en-US" sz="2000" dirty="0"/>
                        <a:t>61</a:t>
                      </a:r>
                      <a:endParaRPr lang="en-GB" sz="2000" dirty="0"/>
                    </a:p>
                  </a:txBody>
                  <a:tcPr/>
                </a:tc>
                <a:extLst>
                  <a:ext uri="{0D108BD9-81ED-4DB2-BD59-A6C34878D82A}">
                    <a16:rowId xmlns:a16="http://schemas.microsoft.com/office/drawing/2014/main" val="10001"/>
                  </a:ext>
                </a:extLst>
              </a:tr>
              <a:tr h="491876">
                <a:tc>
                  <a:txBody>
                    <a:bodyPr/>
                    <a:lstStyle/>
                    <a:p>
                      <a:r>
                        <a:rPr lang="en-US" sz="2000" dirty="0"/>
                        <a:t>61.2</a:t>
                      </a:r>
                      <a:r>
                        <a:rPr lang="en-US" sz="2000" dirty="0">
                          <a:solidFill>
                            <a:srgbClr val="D90000"/>
                          </a:solidFill>
                        </a:rPr>
                        <a:t>5</a:t>
                      </a:r>
                      <a:r>
                        <a:rPr lang="en-US" sz="2000" dirty="0"/>
                        <a:t>37</a:t>
                      </a:r>
                      <a:endParaRPr lang="en-GB" sz="2000" dirty="0"/>
                    </a:p>
                  </a:txBody>
                  <a:tcPr/>
                </a:tc>
                <a:tc>
                  <a:txBody>
                    <a:bodyPr/>
                    <a:lstStyle/>
                    <a:p>
                      <a:r>
                        <a:rPr lang="en-US" sz="2000" dirty="0"/>
                        <a:t>Three places</a:t>
                      </a:r>
                      <a:endParaRPr lang="en-GB" sz="2000" dirty="0"/>
                    </a:p>
                  </a:txBody>
                  <a:tcPr/>
                </a:tc>
                <a:tc>
                  <a:txBody>
                    <a:bodyPr/>
                    <a:lstStyle/>
                    <a:p>
                      <a:r>
                        <a:rPr lang="en-GB" sz="2000" dirty="0"/>
                        <a:t>5</a:t>
                      </a:r>
                    </a:p>
                  </a:txBody>
                  <a:tcPr/>
                </a:tc>
                <a:tc>
                  <a:txBody>
                    <a:bodyPr/>
                    <a:lstStyle/>
                    <a:p>
                      <a:r>
                        <a:rPr lang="en-US" sz="2000" dirty="0"/>
                        <a:t>61.3</a:t>
                      </a:r>
                      <a:endParaRPr lang="en-GB" sz="2000" dirty="0"/>
                    </a:p>
                  </a:txBody>
                  <a:tcPr/>
                </a:tc>
                <a:extLst>
                  <a:ext uri="{0D108BD9-81ED-4DB2-BD59-A6C34878D82A}">
                    <a16:rowId xmlns:a16="http://schemas.microsoft.com/office/drawing/2014/main" val="10002"/>
                  </a:ext>
                </a:extLst>
              </a:tr>
              <a:tr h="491876">
                <a:tc>
                  <a:txBody>
                    <a:bodyPr/>
                    <a:lstStyle/>
                    <a:p>
                      <a:r>
                        <a:rPr lang="en-US" sz="2000" dirty="0"/>
                        <a:t>61.25</a:t>
                      </a:r>
                      <a:r>
                        <a:rPr lang="en-US" sz="2000" dirty="0">
                          <a:solidFill>
                            <a:srgbClr val="D90000"/>
                          </a:solidFill>
                        </a:rPr>
                        <a:t>3</a:t>
                      </a:r>
                      <a:r>
                        <a:rPr lang="en-US" sz="2000" dirty="0"/>
                        <a:t>7</a:t>
                      </a:r>
                      <a:endParaRPr lang="en-GB" sz="2000" dirty="0"/>
                    </a:p>
                  </a:txBody>
                  <a:tcPr/>
                </a:tc>
                <a:tc>
                  <a:txBody>
                    <a:bodyPr/>
                    <a:lstStyle/>
                    <a:p>
                      <a:r>
                        <a:rPr lang="en-US" sz="2000" dirty="0"/>
                        <a:t>Four places</a:t>
                      </a:r>
                      <a:endParaRPr lang="en-GB" sz="2000" dirty="0"/>
                    </a:p>
                  </a:txBody>
                  <a:tcPr/>
                </a:tc>
                <a:tc>
                  <a:txBody>
                    <a:bodyPr/>
                    <a:lstStyle/>
                    <a:p>
                      <a:r>
                        <a:rPr lang="en-GB" sz="2000" dirty="0"/>
                        <a:t>3</a:t>
                      </a:r>
                    </a:p>
                  </a:txBody>
                  <a:tcPr/>
                </a:tc>
                <a:tc>
                  <a:txBody>
                    <a:bodyPr/>
                    <a:lstStyle/>
                    <a:p>
                      <a:r>
                        <a:rPr lang="en-US" sz="2000" dirty="0"/>
                        <a:t>61.25</a:t>
                      </a:r>
                      <a:endParaRPr lang="en-GB" sz="2000" dirty="0"/>
                    </a:p>
                  </a:txBody>
                  <a:tcPr/>
                </a:tc>
                <a:extLst>
                  <a:ext uri="{0D108BD9-81ED-4DB2-BD59-A6C34878D82A}">
                    <a16:rowId xmlns:a16="http://schemas.microsoft.com/office/drawing/2014/main" val="10003"/>
                  </a:ext>
                </a:extLst>
              </a:tr>
              <a:tr h="491876">
                <a:tc>
                  <a:txBody>
                    <a:bodyPr/>
                    <a:lstStyle/>
                    <a:p>
                      <a:r>
                        <a:rPr lang="en-US" sz="2000" dirty="0"/>
                        <a:t>61.253</a:t>
                      </a:r>
                      <a:r>
                        <a:rPr lang="en-US" sz="2000" dirty="0">
                          <a:solidFill>
                            <a:srgbClr val="D90000"/>
                          </a:solidFill>
                        </a:rPr>
                        <a:t>7</a:t>
                      </a:r>
                      <a:endParaRPr lang="en-GB" sz="2000" dirty="0">
                        <a:solidFill>
                          <a:srgbClr val="D90000"/>
                        </a:solidFill>
                      </a:endParaRPr>
                    </a:p>
                  </a:txBody>
                  <a:tcPr/>
                </a:tc>
                <a:tc>
                  <a:txBody>
                    <a:bodyPr/>
                    <a:lstStyle/>
                    <a:p>
                      <a:r>
                        <a:rPr lang="en-US" sz="2000" dirty="0"/>
                        <a:t>Five places</a:t>
                      </a:r>
                      <a:endParaRPr lang="en-GB" sz="2000" dirty="0"/>
                    </a:p>
                  </a:txBody>
                  <a:tcPr/>
                </a:tc>
                <a:tc>
                  <a:txBody>
                    <a:bodyPr/>
                    <a:lstStyle/>
                    <a:p>
                      <a:r>
                        <a:rPr lang="en-GB" sz="2000" dirty="0"/>
                        <a:t>7</a:t>
                      </a:r>
                    </a:p>
                  </a:txBody>
                  <a:tcPr/>
                </a:tc>
                <a:tc>
                  <a:txBody>
                    <a:bodyPr/>
                    <a:lstStyle/>
                    <a:p>
                      <a:r>
                        <a:rPr lang="en-US" sz="2000" dirty="0"/>
                        <a:t>61.254</a:t>
                      </a:r>
                      <a:endParaRPr lang="en-GB" sz="2000" dirty="0"/>
                    </a:p>
                  </a:txBody>
                  <a:tcPr/>
                </a:tc>
                <a:extLst>
                  <a:ext uri="{0D108BD9-81ED-4DB2-BD59-A6C34878D82A}">
                    <a16:rowId xmlns:a16="http://schemas.microsoft.com/office/drawing/2014/main" val="10004"/>
                  </a:ext>
                </a:extLst>
              </a:tr>
            </a:tbl>
          </a:graphicData>
        </a:graphic>
      </p:graphicFrame>
      <p:sp>
        <p:nvSpPr>
          <p:cNvPr id="5" name="Content Placeholder 4"/>
          <p:cNvSpPr>
            <a:spLocks noGrp="1"/>
          </p:cNvSpPr>
          <p:nvPr>
            <p:ph sz="quarter" idx="13"/>
          </p:nvPr>
        </p:nvSpPr>
        <p:spPr>
          <a:xfrm>
            <a:off x="726151" y="5333600"/>
            <a:ext cx="7573342" cy="1263752"/>
          </a:xfrm>
        </p:spPr>
        <p:txBody>
          <a:bodyPr/>
          <a:lstStyle/>
          <a:p>
            <a:pPr marL="0" indent="0">
              <a:buNone/>
            </a:pPr>
            <a:r>
              <a:rPr lang="en-US" sz="1700" dirty="0"/>
              <a:t>The first number to be dropped is indicated in </a:t>
            </a:r>
            <a:r>
              <a:rPr lang="en-US" sz="1700" dirty="0">
                <a:solidFill>
                  <a:srgbClr val="D90000"/>
                </a:solidFill>
              </a:rPr>
              <a:t>red</a:t>
            </a:r>
            <a:r>
              <a:rPr lang="en-US" sz="1700" dirty="0"/>
              <a:t> in each original number and again in the third column of the table. When this number is 4 or fewer, it and all other digits to its right are dropped. When this number is 5 or greater, 1 is added to the digit to its left.</a:t>
            </a:r>
            <a:endParaRPr lang="en-GB"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5558" y="57790"/>
            <a:ext cx="5554960" cy="736600"/>
          </a:xfrm>
        </p:spPr>
        <p:txBody>
          <a:bodyPr/>
          <a:lstStyle/>
          <a:p>
            <a:r>
              <a:rPr lang="en-US" sz="3200" b="1" dirty="0">
                <a:solidFill>
                  <a:srgbClr val="000000"/>
                </a:solidFill>
                <a:ea typeface="ＭＳ Ｐゴシック"/>
                <a:cs typeface="+mj-cs"/>
              </a:rPr>
              <a:t>1.2 States of Matter (1)</a:t>
            </a:r>
            <a:r>
              <a:rPr lang="en-US" dirty="0">
                <a:solidFill>
                  <a:srgbClr val="000000"/>
                </a:solidFill>
                <a:ea typeface="ＭＳ Ｐゴシック"/>
                <a:cs typeface="+mj-cs"/>
              </a:rPr>
              <a:t> </a:t>
            </a:r>
            <a:endParaRPr lang="en-GB" dirty="0"/>
          </a:p>
        </p:txBody>
      </p:sp>
      <p:sp>
        <p:nvSpPr>
          <p:cNvPr id="5" name="Content Placeholder 4"/>
          <p:cNvSpPr>
            <a:spLocks noGrp="1"/>
          </p:cNvSpPr>
          <p:nvPr>
            <p:ph sz="quarter" idx="10"/>
          </p:nvPr>
        </p:nvSpPr>
        <p:spPr>
          <a:xfrm>
            <a:off x="361347" y="1412586"/>
            <a:ext cx="5328840" cy="3960630"/>
          </a:xfrm>
        </p:spPr>
        <p:txBody>
          <a:bodyPr/>
          <a:lstStyle/>
          <a:p>
            <a:pPr marL="0" lvl="0" indent="341313" eaLnBrk="1" hangingPunct="1">
              <a:spcBef>
                <a:spcPct val="0"/>
              </a:spcBef>
              <a:spcAft>
                <a:spcPts val="3900"/>
              </a:spcAft>
              <a:buNone/>
              <a:defRPr/>
            </a:pPr>
            <a:r>
              <a:rPr lang="en-US" sz="2400" b="1" kern="1200" dirty="0">
                <a:solidFill>
                  <a:srgbClr val="3366FF"/>
                </a:solidFill>
                <a:latin typeface="Arial" charset="0"/>
                <a:ea typeface="ＭＳ Ｐゴシック" charset="0"/>
              </a:rPr>
              <a:t>The Solid State:</a:t>
            </a:r>
          </a:p>
          <a:p>
            <a:pPr eaLnBrk="1" hangingPunct="1">
              <a:spcBef>
                <a:spcPct val="0"/>
              </a:spcBef>
              <a:spcAft>
                <a:spcPts val="3200"/>
              </a:spcAft>
            </a:pPr>
            <a:r>
              <a:rPr lang="en-US" altLang="en-US" sz="2400" b="1" kern="1200" dirty="0">
                <a:solidFill>
                  <a:prstClr val="black"/>
                </a:solidFill>
                <a:latin typeface="Arial" charset="0"/>
                <a:ea typeface="MS PGothic" charset="-128"/>
              </a:rPr>
              <a:t>A solid has a </a:t>
            </a:r>
            <a:r>
              <a:rPr lang="en-US" altLang="en-US" sz="2400" b="1" kern="1200" dirty="0">
                <a:solidFill>
                  <a:srgbClr val="3366FF"/>
                </a:solidFill>
                <a:latin typeface="Arial" charset="0"/>
                <a:ea typeface="MS PGothic" charset="-128"/>
              </a:rPr>
              <a:t>definite volume</a:t>
            </a:r>
            <a:r>
              <a:rPr lang="en-US" altLang="en-US" sz="2400" b="1" kern="1200" dirty="0">
                <a:solidFill>
                  <a:prstClr val="black"/>
                </a:solidFill>
                <a:latin typeface="Arial" charset="0"/>
                <a:ea typeface="MS PGothic" charset="-128"/>
              </a:rPr>
              <a:t>.</a:t>
            </a:r>
          </a:p>
          <a:p>
            <a:pPr eaLnBrk="1" hangingPunct="1">
              <a:spcBef>
                <a:spcPct val="0"/>
              </a:spcBef>
              <a:spcAft>
                <a:spcPts val="2900"/>
              </a:spcAft>
            </a:pPr>
            <a:r>
              <a:rPr lang="en-US" altLang="en-US" sz="2400" b="1" kern="1200" dirty="0">
                <a:solidFill>
                  <a:prstClr val="black"/>
                </a:solidFill>
                <a:latin typeface="Arial" charset="0"/>
                <a:ea typeface="MS PGothic" charset="-128"/>
              </a:rPr>
              <a:t>It </a:t>
            </a:r>
            <a:r>
              <a:rPr lang="en-US" altLang="en-US" sz="2400" b="1" kern="1200" dirty="0">
                <a:solidFill>
                  <a:srgbClr val="3366FF"/>
                </a:solidFill>
                <a:latin typeface="Arial" charset="0"/>
                <a:ea typeface="MS PGothic" charset="-128"/>
              </a:rPr>
              <a:t>maintains its shape </a:t>
            </a:r>
            <a:r>
              <a:rPr lang="en-US" altLang="en-US" sz="2400" b="1" kern="1200" dirty="0">
                <a:solidFill>
                  <a:prstClr val="black"/>
                </a:solidFill>
                <a:latin typeface="Arial" charset="0"/>
                <a:ea typeface="MS PGothic" charset="-128"/>
              </a:rPr>
              <a:t>regardless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of its container.</a:t>
            </a:r>
          </a:p>
          <a:p>
            <a:pPr marL="368300" eaLnBrk="1" hangingPunct="1">
              <a:spcBef>
                <a:spcPct val="0"/>
              </a:spcBef>
              <a:spcAft>
                <a:spcPts val="1500"/>
              </a:spcAft>
            </a:pPr>
            <a:r>
              <a:rPr lang="en-US" altLang="en-US" sz="2400" b="1" kern="1200" dirty="0">
                <a:solidFill>
                  <a:prstClr val="black"/>
                </a:solidFill>
                <a:latin typeface="Arial" charset="0"/>
                <a:ea typeface="MS PGothic" charset="-128"/>
              </a:rPr>
              <a:t>Solid </a:t>
            </a:r>
            <a:r>
              <a:rPr lang="en-US" altLang="en-US" sz="2400" b="1" kern="1200" dirty="0">
                <a:solidFill>
                  <a:srgbClr val="3366FF"/>
                </a:solidFill>
                <a:latin typeface="Arial" charset="0"/>
                <a:ea typeface="MS PGothic" charset="-128"/>
              </a:rPr>
              <a:t>particles lie close together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in a regular pattern.</a:t>
            </a:r>
          </a:p>
        </p:txBody>
      </p:sp>
      <p:pic>
        <p:nvPicPr>
          <p:cNvPr id="9" name="Picture 8" descr="Molecular art view of solid particles of water: the particles are close together and highly organiz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27" y="2055567"/>
            <a:ext cx="3541776" cy="34320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28608" y="201886"/>
            <a:ext cx="5305599" cy="541930"/>
          </a:xfrm>
        </p:spPr>
        <p:txBody>
          <a:bodyPr/>
          <a:lstStyle/>
          <a:p>
            <a:r>
              <a:rPr lang="en-US" sz="3200" b="1" dirty="0">
                <a:solidFill>
                  <a:srgbClr val="000000"/>
                </a:solidFill>
                <a:ea typeface="ＭＳ Ｐゴシック"/>
                <a:cs typeface="+mj-cs"/>
              </a:rPr>
              <a:t>1.5 Significant Figures (8)</a:t>
            </a:r>
            <a:r>
              <a:rPr lang="en-US" sz="3200" dirty="0">
                <a:solidFill>
                  <a:srgbClr val="000000"/>
                </a:solidFill>
                <a:ea typeface="ＭＳ Ｐゴシック"/>
                <a:cs typeface="+mj-cs"/>
              </a:rPr>
              <a:t> </a:t>
            </a:r>
            <a:endParaRPr lang="en-GB" dirty="0"/>
          </a:p>
        </p:txBody>
      </p:sp>
      <p:sp>
        <p:nvSpPr>
          <p:cNvPr id="3" name="Content Placeholder 2"/>
          <p:cNvSpPr>
            <a:spLocks noGrp="1"/>
          </p:cNvSpPr>
          <p:nvPr>
            <p:ph sz="quarter" idx="10"/>
          </p:nvPr>
        </p:nvSpPr>
        <p:spPr>
          <a:xfrm>
            <a:off x="1254859" y="730570"/>
            <a:ext cx="6697240" cy="431626"/>
          </a:xfrm>
        </p:spPr>
        <p:txBody>
          <a:bodyPr/>
          <a:lstStyle/>
          <a:p>
            <a:pPr marL="514350" indent="-514350">
              <a:buFont typeface="+mj-lt"/>
              <a:buAutoNum type="alphaUcPeriod" startAt="3"/>
            </a:pPr>
            <a:r>
              <a:rPr lang="en-US" sz="2800" b="1" dirty="0">
                <a:solidFill>
                  <a:srgbClr val="000000"/>
                </a:solidFill>
                <a:ea typeface="ＭＳ Ｐゴシック"/>
                <a:cs typeface="+mj-cs"/>
              </a:rPr>
              <a:t>Rules for Addition and Subtraction</a:t>
            </a:r>
            <a:endParaRPr lang="en-GB" dirty="0"/>
          </a:p>
        </p:txBody>
      </p:sp>
      <p:sp>
        <p:nvSpPr>
          <p:cNvPr id="4" name="Content Placeholder 3"/>
          <p:cNvSpPr>
            <a:spLocks noGrp="1"/>
          </p:cNvSpPr>
          <p:nvPr>
            <p:ph sz="quarter" idx="11"/>
          </p:nvPr>
        </p:nvSpPr>
        <p:spPr>
          <a:xfrm>
            <a:off x="781598" y="1453117"/>
            <a:ext cx="8208912" cy="788770"/>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The answer has the same number of decimal places</a:t>
            </a:r>
          </a:p>
          <a:p>
            <a:pPr marL="0" lvl="0" indent="0" eaLnBrk="1" hangingPunct="1">
              <a:spcBef>
                <a:spcPct val="0"/>
              </a:spcBef>
              <a:buNone/>
              <a:defRPr/>
            </a:pPr>
            <a:r>
              <a:rPr lang="en-US" sz="2400" b="1" kern="1200" dirty="0">
                <a:solidFill>
                  <a:prstClr val="black"/>
                </a:solidFill>
                <a:latin typeface="Arial" charset="0"/>
                <a:ea typeface="ＭＳ Ｐゴシック" charset="0"/>
              </a:rPr>
              <a:t>as the original number with the </a:t>
            </a:r>
            <a:r>
              <a:rPr lang="en-US" sz="2400" b="1" kern="1200" dirty="0">
                <a:solidFill>
                  <a:srgbClr val="3366FF"/>
                </a:solidFill>
                <a:latin typeface="Arial" charset="0"/>
                <a:ea typeface="ＭＳ Ｐゴシック" charset="0"/>
              </a:rPr>
              <a:t>fewest </a:t>
            </a:r>
            <a:r>
              <a:rPr lang="en-US" sz="2400" b="1" kern="1200" dirty="0">
                <a:solidFill>
                  <a:srgbClr val="0066FF"/>
                </a:solidFill>
                <a:latin typeface="Arial" charset="0"/>
                <a:ea typeface="ＭＳ Ｐゴシック" charset="0"/>
              </a:rPr>
              <a:t>decimal places</a:t>
            </a:r>
            <a:r>
              <a:rPr lang="en-US" sz="2400" b="1" kern="1200" dirty="0">
                <a:solidFill>
                  <a:prstClr val="black"/>
                </a:solidFill>
                <a:latin typeface="Arial" charset="0"/>
                <a:ea typeface="ＭＳ Ｐゴシック" charset="0"/>
              </a:rPr>
              <a:t>. </a:t>
            </a:r>
          </a:p>
        </p:txBody>
      </p:sp>
      <p:graphicFrame>
        <p:nvGraphicFramePr>
          <p:cNvPr id="9" name="Table Placeholder 8"/>
          <p:cNvGraphicFramePr>
            <a:graphicFrameLocks noGrp="1"/>
          </p:cNvGraphicFramePr>
          <p:nvPr>
            <p:ph type="tbl" sz="quarter" idx="12"/>
            <p:extLst>
              <p:ext uri="{D42A27DB-BD31-4B8C-83A1-F6EECF244321}">
                <p14:modId xmlns:p14="http://schemas.microsoft.com/office/powerpoint/2010/main" val="3647150804"/>
              </p:ext>
            </p:extLst>
          </p:nvPr>
        </p:nvGraphicFramePr>
        <p:xfrm>
          <a:off x="971600" y="2708920"/>
          <a:ext cx="7560840" cy="2952328"/>
        </p:xfrm>
        <a:graphic>
          <a:graphicData uri="http://schemas.openxmlformats.org/drawingml/2006/table">
            <a:tbl>
              <a:tblPr firstRow="1" bandRow="1">
                <a:tableStyleId>{5940675A-B579-460E-94D1-54222C63F5DA}</a:tableStyleId>
              </a:tblPr>
              <a:tblGrid>
                <a:gridCol w="2592288">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738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rPr>
                        <a:t>10.11 kg</a:t>
                      </a:r>
                    </a:p>
                  </a:txBody>
                  <a:tcPr>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rPr>
                        <a:t>2 decimal places</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738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mn-lt"/>
                          <a:ea typeface="+mn-ea"/>
                        </a:rPr>
                        <a:t>3.6 kg</a:t>
                      </a:r>
                      <a:endParaRPr kumimoji="0" lang="en-US" sz="2400" b="1" i="0" u="none" strike="noStrike" kern="1200" cap="none" spc="0" normalizeH="0" baseline="0" noProof="0" dirty="0">
                        <a:ln>
                          <a:noFill/>
                        </a:ln>
                        <a:solidFill>
                          <a:prstClr val="black"/>
                        </a:solidFill>
                        <a:effectLst/>
                        <a:uLnTx/>
                        <a:uFillTx/>
                        <a:latin typeface="+mn-lt"/>
                        <a:ea typeface="ＭＳ Ｐゴシック" charset="0"/>
                      </a:endParaRPr>
                    </a:p>
                  </a:txBody>
                  <a:tcPr>
                    <a:lnT w="12700" cap="flat" cmpd="sng" algn="ctr">
                      <a:no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rPr>
                        <a:t>1 decimal place</a:t>
                      </a:r>
                      <a:endParaRPr kumimoji="0" lang="en-US" sz="2400" b="1" i="0" u="none" strike="noStrike" kern="1200" cap="none" spc="0" normalizeH="0" baseline="0" noProof="0" dirty="0">
                        <a:ln>
                          <a:noFill/>
                        </a:ln>
                        <a:solidFill>
                          <a:prstClr val="black"/>
                        </a:solidFill>
                        <a:effectLst/>
                        <a:uLnTx/>
                        <a:uFillTx/>
                        <a:latin typeface="+mn-lt"/>
                        <a:ea typeface="ＭＳ Ｐゴシック" charset="0"/>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738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Cambria Math" panose="02040503050406030204" pitchFamily="18" charset="0"/>
                        </a:rPr>
                        <a:t>= </a:t>
                      </a:r>
                      <a:r>
                        <a:rPr kumimoji="0" lang="en-US" sz="2400" b="1" i="0" u="none" strike="noStrike" kern="1200" cap="none" spc="0" normalizeH="0" baseline="0" noProof="0" dirty="0">
                          <a:ln>
                            <a:noFill/>
                          </a:ln>
                          <a:solidFill>
                            <a:prstClr val="black"/>
                          </a:solidFill>
                          <a:effectLst/>
                          <a:uLnTx/>
                          <a:uFillTx/>
                          <a:latin typeface="+mn-lt"/>
                          <a:ea typeface="+mn-ea"/>
                        </a:rPr>
                        <a:t>6.51 kg</a:t>
                      </a:r>
                    </a:p>
                  </a:txBody>
                  <a:tcPr>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mn-lt"/>
                          <a:ea typeface="+mn-ea"/>
                        </a:rPr>
                        <a:t>answer must have 1 decimal place</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38082">
                <a:tc>
                  <a:txBody>
                    <a:bodyPr/>
                    <a:lstStyle/>
                    <a:p>
                      <a:pPr marL="333375" marR="0" lvl="0" indent="0" algn="l" defTabSz="457200" rtl="0" eaLnBrk="1" fontAlgn="auto" latinLnBrk="0" hangingPunct="1">
                        <a:lnSpc>
                          <a:spcPct val="100000"/>
                        </a:lnSpc>
                        <a:spcBef>
                          <a:spcPts val="0"/>
                        </a:spcBef>
                        <a:spcAft>
                          <a:spcPts val="0"/>
                        </a:spcAft>
                        <a:buClrTx/>
                        <a:buSzTx/>
                        <a:buFontTx/>
                        <a:buNone/>
                        <a:tabLst>
                          <a:tab pos="387350" algn="l"/>
                        </a:tabLst>
                        <a:defRPr/>
                      </a:pPr>
                      <a:r>
                        <a:rPr kumimoji="0" lang="en-US" sz="2400" b="1" i="0" u="none" strike="noStrike" kern="1200" cap="none" spc="0" normalizeH="0" baseline="0" noProof="0" dirty="0">
                          <a:ln>
                            <a:noFill/>
                          </a:ln>
                          <a:solidFill>
                            <a:prstClr val="black"/>
                          </a:solidFill>
                          <a:effectLst/>
                          <a:uLnTx/>
                          <a:uFillTx/>
                          <a:latin typeface="+mn-lt"/>
                          <a:ea typeface="+mn-ea"/>
                        </a:rPr>
                        <a:t>6.5 kg</a:t>
                      </a:r>
                    </a:p>
                  </a:txBody>
                  <a:tcPr>
                    <a:lnT w="12700" cap="flat" cmpd="sng" algn="ctr">
                      <a:no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rPr>
                        <a:t>final answer 1 decimal place</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2074" y="193212"/>
            <a:ext cx="5031886" cy="586832"/>
          </a:xfrm>
        </p:spPr>
        <p:txBody>
          <a:bodyPr/>
          <a:lstStyle/>
          <a:p>
            <a:r>
              <a:rPr lang="en-US" sz="3200" b="1" dirty="0">
                <a:solidFill>
                  <a:srgbClr val="000000"/>
                </a:solidFill>
                <a:ea typeface="ＭＳ Ｐゴシック"/>
                <a:cs typeface="+mj-cs"/>
              </a:rPr>
              <a:t>1.6 Scientific Notation (1)</a:t>
            </a:r>
            <a:endParaRPr lang="en-GB" dirty="0"/>
          </a:p>
        </p:txBody>
      </p:sp>
      <p:sp>
        <p:nvSpPr>
          <p:cNvPr id="2" name="Content Placeholder 1"/>
          <p:cNvSpPr>
            <a:spLocks noGrp="1"/>
          </p:cNvSpPr>
          <p:nvPr>
            <p:ph sz="quarter" idx="13"/>
          </p:nvPr>
        </p:nvSpPr>
        <p:spPr>
          <a:xfrm>
            <a:off x="648074" y="1453964"/>
            <a:ext cx="7848798" cy="504081"/>
          </a:xfrm>
        </p:spPr>
        <p:txBody>
          <a:bodyPr/>
          <a:lstStyle/>
          <a:p>
            <a:pPr marL="0" lvl="0" indent="0" algn="ctr" eaLnBrk="1" hangingPunct="1">
              <a:spcBef>
                <a:spcPct val="0"/>
              </a:spcBef>
              <a:buNone/>
              <a:defRPr/>
            </a:pPr>
            <a:r>
              <a:rPr lang="en-US" sz="2800" b="1" kern="1200" dirty="0">
                <a:solidFill>
                  <a:prstClr val="black"/>
                </a:solidFill>
                <a:latin typeface="Arial" charset="0"/>
                <a:ea typeface="ＭＳ Ｐゴシック" charset="0"/>
              </a:rPr>
              <a:t>In </a:t>
            </a:r>
            <a:r>
              <a:rPr lang="en-US" sz="2800" b="1" kern="1200" dirty="0">
                <a:solidFill>
                  <a:srgbClr val="3366FF"/>
                </a:solidFill>
                <a:latin typeface="Arial" charset="0"/>
                <a:ea typeface="ＭＳ Ｐゴシック" charset="0"/>
              </a:rPr>
              <a:t>scientific notation</a:t>
            </a:r>
            <a:r>
              <a:rPr lang="en-US" sz="2800" b="1" kern="1200" dirty="0">
                <a:solidFill>
                  <a:prstClr val="black"/>
                </a:solidFill>
                <a:latin typeface="Arial" charset="0"/>
                <a:ea typeface="ＭＳ Ｐゴシック" charset="0"/>
              </a:rPr>
              <a:t>, a number is written as:</a:t>
            </a:r>
          </a:p>
        </p:txBody>
      </p:sp>
      <p:graphicFrame>
        <p:nvGraphicFramePr>
          <p:cNvPr id="7" name="Object 6">
            <a:extLst>
              <a:ext uri="{FF2B5EF4-FFF2-40B4-BE49-F238E27FC236}">
                <a16:creationId xmlns:a16="http://schemas.microsoft.com/office/drawing/2014/main" id="{BC3A592C-1EAB-4EEA-97F0-5012BB90BF2F}"/>
              </a:ext>
            </a:extLst>
          </p:cNvPr>
          <p:cNvGraphicFramePr>
            <a:graphicFrameLocks noChangeAspect="1"/>
          </p:cNvGraphicFramePr>
          <p:nvPr>
            <p:extLst>
              <p:ext uri="{D42A27DB-BD31-4B8C-83A1-F6EECF244321}">
                <p14:modId xmlns:p14="http://schemas.microsoft.com/office/powerpoint/2010/main" val="1818497928"/>
              </p:ext>
            </p:extLst>
          </p:nvPr>
        </p:nvGraphicFramePr>
        <p:xfrm>
          <a:off x="4024313" y="2462213"/>
          <a:ext cx="1422400" cy="635000"/>
        </p:xfrm>
        <a:graphic>
          <a:graphicData uri="http://schemas.openxmlformats.org/presentationml/2006/ole">
            <mc:AlternateContent xmlns:mc="http://schemas.openxmlformats.org/markup-compatibility/2006">
              <mc:Choice xmlns:v="urn:schemas-microsoft-com:vml" Requires="v">
                <p:oleObj spid="_x0000_s4145" name="Equation" r:id="rId4" imgW="1422360" imgH="634680" progId="Equation.DSMT4">
                  <p:embed/>
                </p:oleObj>
              </mc:Choice>
              <mc:Fallback>
                <p:oleObj name="Equation" r:id="rId4" imgW="1422360" imgH="634680" progId="Equation.DSMT4">
                  <p:embed/>
                  <p:pic>
                    <p:nvPicPr>
                      <p:cNvPr id="0" name=""/>
                      <p:cNvPicPr/>
                      <p:nvPr/>
                    </p:nvPicPr>
                    <p:blipFill>
                      <a:blip r:embed="rId5"/>
                      <a:stretch>
                        <a:fillRect/>
                      </a:stretch>
                    </p:blipFill>
                    <p:spPr>
                      <a:xfrm>
                        <a:off x="4024313" y="2462213"/>
                        <a:ext cx="1422400" cy="635000"/>
                      </a:xfrm>
                      <a:prstGeom prst="rect">
                        <a:avLst/>
                      </a:prstGeom>
                    </p:spPr>
                  </p:pic>
                </p:oleObj>
              </mc:Fallback>
            </mc:AlternateContent>
          </a:graphicData>
        </a:graphic>
      </p:graphicFrame>
      <p:sp>
        <p:nvSpPr>
          <p:cNvPr id="5" name="Content Placeholder 4"/>
          <p:cNvSpPr>
            <a:spLocks noGrp="1"/>
          </p:cNvSpPr>
          <p:nvPr>
            <p:ph sz="quarter" idx="16"/>
          </p:nvPr>
        </p:nvSpPr>
        <p:spPr>
          <a:xfrm>
            <a:off x="2746040" y="3625426"/>
            <a:ext cx="3024336" cy="1217943"/>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Coefficient</a:t>
            </a:r>
            <a:r>
              <a:rPr lang="en-US" sz="2400" b="1" kern="1200" dirty="0">
                <a:solidFill>
                  <a:prstClr val="black"/>
                </a:solidFill>
                <a:latin typeface="Arial" charset="0"/>
                <a:ea typeface="ＭＳ Ｐゴシック" charset="0"/>
              </a:rPr>
              <a:t>:</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A number between</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1 and 10.</a:t>
            </a:r>
          </a:p>
        </p:txBody>
      </p:sp>
      <p:sp>
        <p:nvSpPr>
          <p:cNvPr id="4" name="Content Placeholder 3"/>
          <p:cNvSpPr>
            <a:spLocks noGrp="1"/>
          </p:cNvSpPr>
          <p:nvPr>
            <p:ph sz="quarter" idx="15"/>
          </p:nvPr>
        </p:nvSpPr>
        <p:spPr>
          <a:xfrm>
            <a:off x="6404375" y="2450536"/>
            <a:ext cx="2448272" cy="1558966"/>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Exponent</a:t>
            </a:r>
            <a:r>
              <a:rPr lang="en-US" sz="2400" b="1" kern="1200" dirty="0">
                <a:solidFill>
                  <a:prstClr val="black"/>
                </a:solidFill>
                <a:latin typeface="Arial" charset="0"/>
                <a:ea typeface="ＭＳ Ｐゴシック" charset="0"/>
              </a:rPr>
              <a:t>:</a:t>
            </a:r>
          </a:p>
          <a:p>
            <a:pPr marL="0" lvl="0" indent="0" eaLnBrk="1" hangingPunct="1">
              <a:spcBef>
                <a:spcPct val="0"/>
              </a:spcBef>
              <a:buNone/>
              <a:defRPr/>
            </a:pPr>
            <a:r>
              <a:rPr lang="en-US" sz="2400" b="1" kern="1200" dirty="0">
                <a:solidFill>
                  <a:prstClr val="black"/>
                </a:solidFill>
                <a:latin typeface="Arial" charset="0"/>
                <a:ea typeface="ＭＳ Ｐゴシック" charset="0"/>
              </a:rPr>
              <a:t>Any positive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or negative</a:t>
            </a:r>
          </a:p>
          <a:p>
            <a:pPr marL="0" lvl="0" indent="0" eaLnBrk="1" hangingPunct="1">
              <a:spcBef>
                <a:spcPct val="0"/>
              </a:spcBef>
              <a:buNone/>
              <a:defRPr/>
            </a:pPr>
            <a:r>
              <a:rPr lang="en-US" sz="2400" b="1" kern="1200" dirty="0">
                <a:solidFill>
                  <a:prstClr val="black"/>
                </a:solidFill>
                <a:latin typeface="Arial" charset="0"/>
                <a:ea typeface="ＭＳ Ｐゴシック" charset="0"/>
              </a:rPr>
              <a:t>whole number.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2317563" y="188238"/>
            <a:ext cx="5116545" cy="598627"/>
          </a:xfrm>
        </p:spPr>
        <p:txBody>
          <a:bodyPr/>
          <a:lstStyle/>
          <a:p>
            <a:r>
              <a:rPr lang="en-US" sz="3200" b="1" dirty="0">
                <a:solidFill>
                  <a:prstClr val="black"/>
                </a:solidFill>
                <a:ea typeface="ＭＳ Ｐゴシック"/>
                <a:cs typeface="+mj-cs"/>
              </a:rPr>
              <a:t>1.6 Scientific Notation (2)</a:t>
            </a:r>
            <a:endParaRPr lang="en-GB" dirty="0"/>
          </a:p>
        </p:txBody>
      </p:sp>
      <p:sp>
        <p:nvSpPr>
          <p:cNvPr id="2" name="Content Placeholder 1"/>
          <p:cNvSpPr>
            <a:spLocks noGrp="1"/>
          </p:cNvSpPr>
          <p:nvPr>
            <p:ph sz="quarter" idx="10"/>
          </p:nvPr>
        </p:nvSpPr>
        <p:spPr>
          <a:xfrm>
            <a:off x="223002" y="787267"/>
            <a:ext cx="8697996" cy="382591"/>
          </a:xfrm>
        </p:spPr>
        <p:txBody>
          <a:bodyPr/>
          <a:lstStyle/>
          <a:p>
            <a:pPr marL="0" lvl="0" indent="0" algn="ctr" eaLnBrk="1" hangingPunct="1">
              <a:spcBef>
                <a:spcPct val="0"/>
              </a:spcBef>
              <a:buNone/>
              <a:defRPr/>
            </a:pPr>
            <a:r>
              <a:rPr lang="en-US" sz="2400" b="1" kern="1200" dirty="0">
                <a:solidFill>
                  <a:prstClr val="white"/>
                </a:solidFill>
                <a:ea typeface="ＭＳ Ｐゴシック"/>
              </a:rPr>
              <a:t>HOW TO Convert a Standard Number to Scientific Notation</a:t>
            </a:r>
          </a:p>
        </p:txBody>
      </p:sp>
      <p:sp>
        <p:nvSpPr>
          <p:cNvPr id="3" name="Content Placeholder 2"/>
          <p:cNvSpPr>
            <a:spLocks noGrp="1"/>
          </p:cNvSpPr>
          <p:nvPr>
            <p:ph sz="quarter" idx="11"/>
          </p:nvPr>
        </p:nvSpPr>
        <p:spPr>
          <a:xfrm>
            <a:off x="500285" y="1493373"/>
            <a:ext cx="1444896" cy="421252"/>
          </a:xfrm>
        </p:spPr>
        <p:txBody>
          <a:bodyPr/>
          <a:lstStyle/>
          <a:p>
            <a:pPr marL="0" lvl="0" indent="0" algn="ctr" eaLnBrk="1" hangingPunct="1">
              <a:spcBef>
                <a:spcPct val="0"/>
              </a:spcBef>
              <a:buNone/>
              <a:defRPr/>
            </a:pPr>
            <a:r>
              <a:rPr lang="en-US" sz="2400" b="1" kern="1200" dirty="0">
                <a:solidFill>
                  <a:prstClr val="white"/>
                </a:solidFill>
                <a:ea typeface="ＭＳ Ｐゴシック"/>
              </a:rPr>
              <a:t>Example</a:t>
            </a:r>
          </a:p>
        </p:txBody>
      </p:sp>
      <p:sp>
        <p:nvSpPr>
          <p:cNvPr id="6" name="Content Placeholder 5"/>
          <p:cNvSpPr>
            <a:spLocks noGrp="1"/>
          </p:cNvSpPr>
          <p:nvPr>
            <p:ph sz="quarter" idx="14"/>
          </p:nvPr>
        </p:nvSpPr>
        <p:spPr>
          <a:xfrm>
            <a:off x="2098123" y="1453032"/>
            <a:ext cx="6795981" cy="519112"/>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Convert these numbers to scientific notation.</a:t>
            </a:r>
          </a:p>
        </p:txBody>
      </p:sp>
      <p:sp>
        <p:nvSpPr>
          <p:cNvPr id="7" name="Content Placeholder 6"/>
          <p:cNvSpPr>
            <a:spLocks noGrp="1"/>
          </p:cNvSpPr>
          <p:nvPr>
            <p:ph sz="quarter" idx="15"/>
          </p:nvPr>
        </p:nvSpPr>
        <p:spPr>
          <a:xfrm>
            <a:off x="2638203" y="1909204"/>
            <a:ext cx="1080119" cy="519112"/>
          </a:xfrm>
        </p:spPr>
        <p:txBody>
          <a:bodyPr/>
          <a:lstStyle/>
          <a:p>
            <a:pPr marL="0" lvl="0" indent="0" algn="ctr" eaLnBrk="1" hangingPunct="1">
              <a:spcBef>
                <a:spcPct val="0"/>
              </a:spcBef>
              <a:buNone/>
              <a:defRPr/>
            </a:pPr>
            <a:r>
              <a:rPr lang="en-US" sz="2800" b="1" kern="1200" dirty="0">
                <a:solidFill>
                  <a:prstClr val="black"/>
                </a:solidFill>
                <a:latin typeface="Arial" charset="0"/>
                <a:ea typeface="ＭＳ Ｐゴシック" charset="0"/>
              </a:rPr>
              <a:t>2,500</a:t>
            </a:r>
          </a:p>
        </p:txBody>
      </p:sp>
      <p:sp>
        <p:nvSpPr>
          <p:cNvPr id="8" name="Content Placeholder 7"/>
          <p:cNvSpPr>
            <a:spLocks noGrp="1"/>
          </p:cNvSpPr>
          <p:nvPr>
            <p:ph sz="quarter" idx="16"/>
          </p:nvPr>
        </p:nvSpPr>
        <p:spPr>
          <a:xfrm>
            <a:off x="6227016" y="1910329"/>
            <a:ext cx="1152500" cy="519112"/>
          </a:xfrm>
        </p:spPr>
        <p:txBody>
          <a:bodyPr/>
          <a:lstStyle/>
          <a:p>
            <a:pPr marL="0" lvl="0" indent="0" algn="ctr" eaLnBrk="1" hangingPunct="1">
              <a:spcBef>
                <a:spcPct val="0"/>
              </a:spcBef>
              <a:buNone/>
              <a:defRPr/>
            </a:pPr>
            <a:r>
              <a:rPr lang="en-US" sz="2800" b="1" kern="1200" dirty="0">
                <a:solidFill>
                  <a:prstClr val="black"/>
                </a:solidFill>
                <a:latin typeface="Arial" charset="0"/>
                <a:ea typeface="ＭＳ Ｐゴシック" charset="0"/>
              </a:rPr>
              <a:t>0.036</a:t>
            </a:r>
          </a:p>
        </p:txBody>
      </p:sp>
      <p:sp>
        <p:nvSpPr>
          <p:cNvPr id="4" name="Content Placeholder 3"/>
          <p:cNvSpPr>
            <a:spLocks noGrp="1"/>
          </p:cNvSpPr>
          <p:nvPr>
            <p:ph sz="quarter" idx="12"/>
          </p:nvPr>
        </p:nvSpPr>
        <p:spPr>
          <a:xfrm>
            <a:off x="457379" y="2720036"/>
            <a:ext cx="1337641" cy="412951"/>
          </a:xfrm>
        </p:spPr>
        <p:txBody>
          <a:bodyPr/>
          <a:lstStyle/>
          <a:p>
            <a:pPr marL="0" lvl="0" indent="0" algn="ctr" eaLnBrk="1" hangingPunct="1">
              <a:spcBef>
                <a:spcPct val="0"/>
              </a:spcBef>
              <a:buNone/>
              <a:defRPr/>
            </a:pPr>
            <a:r>
              <a:rPr lang="en-US" sz="2400" b="1" kern="1200" dirty="0">
                <a:solidFill>
                  <a:prstClr val="white"/>
                </a:solidFill>
                <a:ea typeface="ＭＳ Ｐゴシック"/>
              </a:rPr>
              <a:t>Step [1]</a:t>
            </a:r>
          </a:p>
        </p:txBody>
      </p:sp>
      <p:sp>
        <p:nvSpPr>
          <p:cNvPr id="9" name="Content Placeholder 8"/>
          <p:cNvSpPr>
            <a:spLocks noGrp="1"/>
          </p:cNvSpPr>
          <p:nvPr>
            <p:ph sz="quarter" idx="17"/>
          </p:nvPr>
        </p:nvSpPr>
        <p:spPr>
          <a:xfrm>
            <a:off x="2132439" y="2599013"/>
            <a:ext cx="6193524" cy="852980"/>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Move the decimal point to give a number </a:t>
            </a:r>
          </a:p>
          <a:p>
            <a:pPr marL="0" lvl="0" indent="0" eaLnBrk="1" hangingPunct="1">
              <a:spcBef>
                <a:spcPct val="0"/>
              </a:spcBef>
              <a:buNone/>
              <a:defRPr/>
            </a:pPr>
            <a:r>
              <a:rPr lang="en-US" sz="2400" b="1" kern="1200" dirty="0">
                <a:solidFill>
                  <a:prstClr val="black"/>
                </a:solidFill>
                <a:latin typeface="Arial" charset="0"/>
                <a:ea typeface="ＭＳ Ｐゴシック" charset="0"/>
              </a:rPr>
              <a:t>between 1 and 10.</a:t>
            </a:r>
          </a:p>
        </p:txBody>
      </p:sp>
      <p:sp>
        <p:nvSpPr>
          <p:cNvPr id="10" name="Content Placeholder 9"/>
          <p:cNvSpPr>
            <a:spLocks noGrp="1"/>
          </p:cNvSpPr>
          <p:nvPr>
            <p:ph sz="quarter" idx="18"/>
          </p:nvPr>
        </p:nvSpPr>
        <p:spPr>
          <a:xfrm>
            <a:off x="2711989" y="3357865"/>
            <a:ext cx="1073568" cy="496016"/>
          </a:xfrm>
        </p:spPr>
        <p:txBody>
          <a:bodyPr/>
          <a:lstStyle/>
          <a:p>
            <a:pPr marL="0" lvl="0" indent="0" algn="ctr" eaLnBrk="1" hangingPunct="1">
              <a:spcBef>
                <a:spcPct val="0"/>
              </a:spcBef>
              <a:buNone/>
              <a:defRPr/>
            </a:pPr>
            <a:r>
              <a:rPr lang="en-US" sz="2800" b="1" kern="1200" dirty="0">
                <a:solidFill>
                  <a:prstClr val="black"/>
                </a:solidFill>
                <a:latin typeface="Arial" charset="0"/>
                <a:ea typeface="ＭＳ Ｐゴシック" charset="0"/>
              </a:rPr>
              <a:t>2500</a:t>
            </a:r>
          </a:p>
        </p:txBody>
      </p:sp>
      <p:sp>
        <p:nvSpPr>
          <p:cNvPr id="11" name="Content Placeholder 10"/>
          <p:cNvSpPr>
            <a:spLocks noGrp="1"/>
          </p:cNvSpPr>
          <p:nvPr>
            <p:ph sz="quarter" idx="19"/>
          </p:nvPr>
        </p:nvSpPr>
        <p:spPr>
          <a:xfrm>
            <a:off x="6207200" y="3362692"/>
            <a:ext cx="1189224" cy="579437"/>
          </a:xfrm>
        </p:spPr>
        <p:txBody>
          <a:bodyPr/>
          <a:lstStyle/>
          <a:p>
            <a:pPr marL="0" lvl="0" indent="0" algn="ctr" eaLnBrk="1" hangingPunct="1">
              <a:spcBef>
                <a:spcPct val="0"/>
              </a:spcBef>
              <a:buNone/>
              <a:defRPr/>
            </a:pPr>
            <a:r>
              <a:rPr lang="en-US" sz="2800" b="1" kern="1200" dirty="0">
                <a:solidFill>
                  <a:prstClr val="black"/>
                </a:solidFill>
                <a:latin typeface="Arial" charset="0"/>
                <a:ea typeface="ＭＳ Ｐゴシック" charset="0"/>
              </a:rPr>
              <a:t>0.036</a:t>
            </a:r>
          </a:p>
        </p:txBody>
      </p:sp>
      <p:sp>
        <p:nvSpPr>
          <p:cNvPr id="5" name="Content Placeholder 4"/>
          <p:cNvSpPr>
            <a:spLocks noGrp="1"/>
          </p:cNvSpPr>
          <p:nvPr>
            <p:ph sz="quarter" idx="13"/>
          </p:nvPr>
        </p:nvSpPr>
        <p:spPr>
          <a:xfrm>
            <a:off x="494299" y="4069032"/>
            <a:ext cx="1304760" cy="399748"/>
          </a:xfrm>
        </p:spPr>
        <p:txBody>
          <a:bodyPr/>
          <a:lstStyle/>
          <a:p>
            <a:pPr marL="0" lvl="0" indent="0" algn="ctr" eaLnBrk="1" hangingPunct="1">
              <a:spcBef>
                <a:spcPct val="0"/>
              </a:spcBef>
              <a:buNone/>
              <a:defRPr/>
            </a:pPr>
            <a:r>
              <a:rPr lang="en-US" sz="2400" b="1" kern="1200" dirty="0">
                <a:solidFill>
                  <a:prstClr val="white"/>
                </a:solidFill>
                <a:ea typeface="ＭＳ Ｐゴシック"/>
              </a:rPr>
              <a:t>Step [2]</a:t>
            </a:r>
          </a:p>
        </p:txBody>
      </p:sp>
      <p:sp>
        <p:nvSpPr>
          <p:cNvPr id="12" name="Content Placeholder 11"/>
          <p:cNvSpPr>
            <a:spLocks noGrp="1"/>
          </p:cNvSpPr>
          <p:nvPr>
            <p:ph sz="quarter" idx="20"/>
          </p:nvPr>
        </p:nvSpPr>
        <p:spPr>
          <a:xfrm>
            <a:off x="2123728" y="3955940"/>
            <a:ext cx="3308304" cy="399748"/>
          </a:xfrm>
        </p:spPr>
        <p:txBody>
          <a:bodyPr/>
          <a:lstStyle/>
          <a:p>
            <a:pPr marL="0" indent="0">
              <a:buNone/>
            </a:pPr>
            <a:r>
              <a:rPr lang="en-US" sz="2400" b="1" i="0" dirty="0">
                <a:latin typeface="+mj-lt"/>
                <a:ea typeface="ＭＳ Ｐゴシック" charset="0"/>
              </a:rPr>
              <a:t>Multiply the result by </a:t>
            </a:r>
            <a:endParaRPr lang="en-US" sz="2400" b="1" dirty="0">
              <a:ea typeface="ＭＳ Ｐゴシック" charset="0"/>
            </a:endParaRPr>
          </a:p>
        </p:txBody>
      </p:sp>
      <p:graphicFrame>
        <p:nvGraphicFramePr>
          <p:cNvPr id="22" name="Object 21">
            <a:extLst>
              <a:ext uri="{FF2B5EF4-FFF2-40B4-BE49-F238E27FC236}">
                <a16:creationId xmlns:a16="http://schemas.microsoft.com/office/drawing/2014/main" id="{D72B118E-437F-4F5D-B662-46A6908E3671}"/>
              </a:ext>
            </a:extLst>
          </p:cNvPr>
          <p:cNvGraphicFramePr>
            <a:graphicFrameLocks noChangeAspect="1"/>
          </p:cNvGraphicFramePr>
          <p:nvPr>
            <p:extLst>
              <p:ext uri="{D42A27DB-BD31-4B8C-83A1-F6EECF244321}">
                <p14:modId xmlns:p14="http://schemas.microsoft.com/office/powerpoint/2010/main" val="1912906904"/>
              </p:ext>
            </p:extLst>
          </p:nvPr>
        </p:nvGraphicFramePr>
        <p:xfrm>
          <a:off x="5432032" y="3991761"/>
          <a:ext cx="444500" cy="342900"/>
        </p:xfrm>
        <a:graphic>
          <a:graphicData uri="http://schemas.openxmlformats.org/presentationml/2006/ole">
            <mc:AlternateContent xmlns:mc="http://schemas.openxmlformats.org/markup-compatibility/2006">
              <mc:Choice xmlns:v="urn:schemas-microsoft-com:vml" Requires="v">
                <p:oleObj spid="_x0000_s5272" name="Equation" r:id="rId4" imgW="444240" imgH="342720" progId="Equation.DSMT4">
                  <p:embed/>
                </p:oleObj>
              </mc:Choice>
              <mc:Fallback>
                <p:oleObj name="Equation" r:id="rId4" imgW="444240" imgH="342720" progId="Equation.DSMT4">
                  <p:embed/>
                  <p:pic>
                    <p:nvPicPr>
                      <p:cNvPr id="0" name=""/>
                      <p:cNvPicPr/>
                      <p:nvPr/>
                    </p:nvPicPr>
                    <p:blipFill>
                      <a:blip r:embed="rId5"/>
                      <a:stretch>
                        <a:fillRect/>
                      </a:stretch>
                    </p:blipFill>
                    <p:spPr>
                      <a:xfrm>
                        <a:off x="5432032" y="3991761"/>
                        <a:ext cx="4445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7251535F-47A9-4F33-9E32-4F31EF39ABE4}"/>
                  </a:ext>
                </a:extLst>
              </p:cNvPr>
              <p:cNvSpPr>
                <a:spLocks noGrp="1"/>
              </p:cNvSpPr>
              <p:nvPr>
                <p:ph sz="quarter" idx="23"/>
              </p:nvPr>
            </p:nvSpPr>
            <p:spPr>
              <a:xfrm>
                <a:off x="5828829" y="3960250"/>
                <a:ext cx="1234318" cy="433690"/>
              </a:xfrm>
            </p:spPr>
            <p:txBody>
              <a:bodyPr/>
              <a:lstStyle/>
              <a:p>
                <a:pPr marL="0" indent="0">
                  <a:buNone/>
                </a:pPr>
                <a14:m>
                  <m:oMath xmlns:m="http://schemas.openxmlformats.org/officeDocument/2006/math">
                    <m:r>
                      <a:rPr lang="en-US" sz="2400" b="1" dirty="0">
                        <a:solidFill>
                          <a:prstClr val="black"/>
                        </a:solidFill>
                        <a:latin typeface="Cambria Math" panose="02040503050406030204" pitchFamily="18" charset="0"/>
                        <a:ea typeface="ＭＳ Ｐゴシック" charset="0"/>
                      </a:rPr>
                      <m:t>, </m:t>
                    </m:r>
                  </m:oMath>
                </a14:m>
                <a:r>
                  <a:rPr lang="en-US" sz="2400" b="1" dirty="0">
                    <a:solidFill>
                      <a:prstClr val="black"/>
                    </a:solidFill>
                    <a:ea typeface="ＭＳ Ｐゴシック" charset="0"/>
                  </a:rPr>
                  <a:t>where</a:t>
                </a:r>
                <a:endParaRPr lang="en-US" dirty="0"/>
              </a:p>
            </p:txBody>
          </p:sp>
        </mc:Choice>
        <mc:Fallback xmlns="">
          <p:sp>
            <p:nvSpPr>
              <p:cNvPr id="21" name="Content Placeholder 20">
                <a:extLst>
                  <a:ext uri="{FF2B5EF4-FFF2-40B4-BE49-F238E27FC236}">
                    <a16:creationId xmlns:a16="http://schemas.microsoft.com/office/drawing/2014/main" id="{7251535F-47A9-4F33-9E32-4F31EF39ABE4}"/>
                  </a:ext>
                </a:extLst>
              </p:cNvPr>
              <p:cNvSpPr>
                <a:spLocks noGrp="1" noRot="1" noChangeAspect="1" noMove="1" noResize="1" noEditPoints="1" noAdjustHandles="1" noChangeArrowheads="1" noChangeShapeType="1" noTextEdit="1"/>
              </p:cNvSpPr>
              <p:nvPr>
                <p:ph sz="quarter" idx="23"/>
              </p:nvPr>
            </p:nvSpPr>
            <p:spPr>
              <a:xfrm>
                <a:off x="5828829" y="3960250"/>
                <a:ext cx="1234318" cy="433690"/>
              </a:xfrm>
              <a:blipFill>
                <a:blip r:embed="rId6"/>
                <a:stretch>
                  <a:fillRect t="-9859" r="-3941" b="-39437"/>
                </a:stretch>
              </a:blipFill>
            </p:spPr>
            <p:txBody>
              <a:bodyPr/>
              <a:lstStyle/>
              <a:p>
                <a:r>
                  <a:rPr lang="en-US">
                    <a:noFill/>
                  </a:rPr>
                  <a:t> </a:t>
                </a:r>
              </a:p>
            </p:txBody>
          </p:sp>
        </mc:Fallback>
      </mc:AlternateContent>
      <p:sp>
        <p:nvSpPr>
          <p:cNvPr id="24" name="Content Placeholder 23">
            <a:extLst>
              <a:ext uri="{FF2B5EF4-FFF2-40B4-BE49-F238E27FC236}">
                <a16:creationId xmlns:a16="http://schemas.microsoft.com/office/drawing/2014/main" id="{F9EBB782-C89F-4127-BFC0-5FE3638E04ED}"/>
              </a:ext>
            </a:extLst>
          </p:cNvPr>
          <p:cNvSpPr>
            <a:spLocks noGrp="1"/>
          </p:cNvSpPr>
          <p:nvPr>
            <p:ph sz="quarter" idx="24"/>
          </p:nvPr>
        </p:nvSpPr>
        <p:spPr>
          <a:xfrm>
            <a:off x="2132438" y="4407795"/>
            <a:ext cx="7011561" cy="414338"/>
          </a:xfrm>
        </p:spPr>
        <p:txBody>
          <a:bodyPr/>
          <a:lstStyle/>
          <a:p>
            <a:pPr marL="0" lvl="0" indent="0">
              <a:buNone/>
            </a:pPr>
            <a:r>
              <a:rPr lang="en-US" sz="2400" b="1" i="1" dirty="0">
                <a:solidFill>
                  <a:prstClr val="black"/>
                </a:solidFill>
                <a:ea typeface="ＭＳ Ｐゴシック" charset="0"/>
              </a:rPr>
              <a:t>x</a:t>
            </a:r>
            <a:r>
              <a:rPr lang="en-US" sz="2400" b="1" dirty="0">
                <a:solidFill>
                  <a:prstClr val="black"/>
                </a:solidFill>
                <a:ea typeface="ＭＳ Ｐゴシック" charset="0"/>
              </a:rPr>
              <a:t> = number of places the decimal was moved.</a:t>
            </a:r>
          </a:p>
        </p:txBody>
      </p:sp>
      <p:sp>
        <p:nvSpPr>
          <p:cNvPr id="13" name="Content Placeholder 12"/>
          <p:cNvSpPr>
            <a:spLocks noGrp="1"/>
          </p:cNvSpPr>
          <p:nvPr>
            <p:ph sz="quarter" idx="21"/>
          </p:nvPr>
        </p:nvSpPr>
        <p:spPr>
          <a:xfrm>
            <a:off x="2137776" y="4793335"/>
            <a:ext cx="3154303" cy="921672"/>
          </a:xfrm>
        </p:spPr>
        <p:txBody>
          <a:bodyPr/>
          <a:lstStyle/>
          <a:p>
            <a:pPr marL="111125" indent="-111125" eaLnBrk="1" hangingPunct="1">
              <a:spcBef>
                <a:spcPct val="0"/>
              </a:spcBef>
              <a:defRPr/>
            </a:pPr>
            <a:r>
              <a:rPr lang="en-US" sz="2400" b="1" kern="1200" dirty="0">
                <a:solidFill>
                  <a:prstClr val="black"/>
                </a:solidFill>
                <a:latin typeface="Arial" charset="0"/>
                <a:ea typeface="ＭＳ Ｐゴシック" charset="0"/>
              </a:rPr>
              <a:t>move decimal </a:t>
            </a:r>
            <a:r>
              <a:rPr lang="en-US" sz="2400" b="1" kern="1200" dirty="0">
                <a:solidFill>
                  <a:srgbClr val="3366FF"/>
                </a:solidFill>
                <a:latin typeface="Arial" charset="0"/>
                <a:ea typeface="ＭＳ Ｐゴシック" charset="0"/>
              </a:rPr>
              <a:t>left</a:t>
            </a:r>
            <a:r>
              <a:rPr lang="en-US" sz="2400" b="1" kern="1200" dirty="0">
                <a:solidFill>
                  <a:prstClr val="black"/>
                </a:solidFill>
                <a:latin typeface="Arial" charset="0"/>
                <a:ea typeface="ＭＳ Ｐゴシック" charset="0"/>
              </a:rPr>
              <a:t>, </a:t>
            </a:r>
          </a:p>
          <a:p>
            <a:pPr marL="166688" indent="-55563" eaLnBrk="1" hangingPunct="1">
              <a:spcBef>
                <a:spcPct val="0"/>
              </a:spcBef>
              <a:buNone/>
              <a:defRPr/>
            </a:pP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is </a:t>
            </a:r>
            <a:r>
              <a:rPr lang="en-US" sz="2400" b="1" kern="1200" dirty="0">
                <a:solidFill>
                  <a:srgbClr val="3366FF"/>
                </a:solidFill>
                <a:latin typeface="Arial" charset="0"/>
                <a:ea typeface="ＭＳ Ｐゴシック" charset="0"/>
              </a:rPr>
              <a:t>positive </a:t>
            </a:r>
          </a:p>
        </p:txBody>
      </p:sp>
      <p:graphicFrame>
        <p:nvGraphicFramePr>
          <p:cNvPr id="17" name="Object 16">
            <a:extLst>
              <a:ext uri="{FF2B5EF4-FFF2-40B4-BE49-F238E27FC236}">
                <a16:creationId xmlns:a16="http://schemas.microsoft.com/office/drawing/2014/main" id="{9A8D8A43-250E-4DF6-8730-CD8ED8CE2052}"/>
              </a:ext>
            </a:extLst>
          </p:cNvPr>
          <p:cNvGraphicFramePr>
            <a:graphicFrameLocks noChangeAspect="1"/>
          </p:cNvGraphicFramePr>
          <p:nvPr>
            <p:extLst>
              <p:ext uri="{D42A27DB-BD31-4B8C-83A1-F6EECF244321}">
                <p14:modId xmlns:p14="http://schemas.microsoft.com/office/powerpoint/2010/main" val="2202573873"/>
              </p:ext>
            </p:extLst>
          </p:nvPr>
        </p:nvGraphicFramePr>
        <p:xfrm>
          <a:off x="2506663" y="5921375"/>
          <a:ext cx="1193800" cy="393700"/>
        </p:xfrm>
        <a:graphic>
          <a:graphicData uri="http://schemas.openxmlformats.org/presentationml/2006/ole">
            <mc:AlternateContent xmlns:mc="http://schemas.openxmlformats.org/markup-compatibility/2006">
              <mc:Choice xmlns:v="urn:schemas-microsoft-com:vml" Requires="v">
                <p:oleObj spid="_x0000_s5273" name="Equation" r:id="rId7" imgW="1193760" imgH="393480" progId="Equation.DSMT4">
                  <p:embed/>
                </p:oleObj>
              </mc:Choice>
              <mc:Fallback>
                <p:oleObj name="Equation" r:id="rId7" imgW="1193760" imgH="393480" progId="Equation.DSMT4">
                  <p:embed/>
                  <p:pic>
                    <p:nvPicPr>
                      <p:cNvPr id="0" name=""/>
                      <p:cNvPicPr/>
                      <p:nvPr/>
                    </p:nvPicPr>
                    <p:blipFill>
                      <a:blip r:embed="rId8"/>
                      <a:stretch>
                        <a:fillRect/>
                      </a:stretch>
                    </p:blipFill>
                    <p:spPr>
                      <a:xfrm>
                        <a:off x="2506663" y="5921375"/>
                        <a:ext cx="1193800" cy="393700"/>
                      </a:xfrm>
                      <a:prstGeom prst="rect">
                        <a:avLst/>
                      </a:prstGeom>
                    </p:spPr>
                  </p:pic>
                </p:oleObj>
              </mc:Fallback>
            </mc:AlternateContent>
          </a:graphicData>
        </a:graphic>
      </p:graphicFrame>
      <p:sp>
        <p:nvSpPr>
          <p:cNvPr id="14" name="Content Placeholder 13"/>
          <p:cNvSpPr>
            <a:spLocks noGrp="1"/>
          </p:cNvSpPr>
          <p:nvPr>
            <p:ph sz="quarter" idx="22"/>
          </p:nvPr>
        </p:nvSpPr>
        <p:spPr>
          <a:xfrm>
            <a:off x="5453300" y="4800898"/>
            <a:ext cx="3456755" cy="845680"/>
          </a:xfrm>
        </p:spPr>
        <p:txBody>
          <a:bodyPr/>
          <a:lstStyle/>
          <a:p>
            <a:pPr marL="111125" indent="-111125" eaLnBrk="1" hangingPunct="1">
              <a:spcBef>
                <a:spcPct val="0"/>
              </a:spcBef>
              <a:defRPr/>
            </a:pPr>
            <a:r>
              <a:rPr lang="en-US" sz="2400" b="1" kern="1200" dirty="0">
                <a:solidFill>
                  <a:prstClr val="black"/>
                </a:solidFill>
                <a:latin typeface="Arial" charset="0"/>
                <a:ea typeface="ＭＳ Ｐゴシック" charset="0"/>
              </a:rPr>
              <a:t>move decimal </a:t>
            </a:r>
            <a:r>
              <a:rPr lang="en-US" sz="2400" b="1" kern="1200" dirty="0">
                <a:solidFill>
                  <a:srgbClr val="3366FF"/>
                </a:solidFill>
                <a:latin typeface="Arial" charset="0"/>
                <a:ea typeface="ＭＳ Ｐゴシック" charset="0"/>
              </a:rPr>
              <a:t>right</a:t>
            </a:r>
            <a:r>
              <a:rPr lang="en-US" sz="2400" b="1" kern="1200" dirty="0">
                <a:solidFill>
                  <a:prstClr val="black"/>
                </a:solidFill>
                <a:latin typeface="Arial" charset="0"/>
                <a:ea typeface="ＭＳ Ｐゴシック" charset="0"/>
              </a:rPr>
              <a:t>,</a:t>
            </a:r>
          </a:p>
          <a:p>
            <a:pPr marL="111125" indent="0" eaLnBrk="1" hangingPunct="1">
              <a:spcBef>
                <a:spcPct val="0"/>
              </a:spcBef>
              <a:buNone/>
              <a:defRPr/>
            </a:pP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is </a:t>
            </a:r>
            <a:r>
              <a:rPr lang="en-US" sz="2400" b="1" kern="1200" dirty="0">
                <a:solidFill>
                  <a:srgbClr val="3366FF"/>
                </a:solidFill>
                <a:latin typeface="Arial" charset="0"/>
                <a:ea typeface="ＭＳ Ｐゴシック" charset="0"/>
              </a:rPr>
              <a:t>negative </a:t>
            </a:r>
          </a:p>
        </p:txBody>
      </p:sp>
      <p:graphicFrame>
        <p:nvGraphicFramePr>
          <p:cNvPr id="19" name="Object 18">
            <a:extLst>
              <a:ext uri="{FF2B5EF4-FFF2-40B4-BE49-F238E27FC236}">
                <a16:creationId xmlns:a16="http://schemas.microsoft.com/office/drawing/2014/main" id="{CB8F9EFE-D72D-4C34-8F81-1719564A3098}"/>
              </a:ext>
            </a:extLst>
          </p:cNvPr>
          <p:cNvGraphicFramePr>
            <a:graphicFrameLocks noChangeAspect="1"/>
          </p:cNvGraphicFramePr>
          <p:nvPr>
            <p:extLst>
              <p:ext uri="{D42A27DB-BD31-4B8C-83A1-F6EECF244321}">
                <p14:modId xmlns:p14="http://schemas.microsoft.com/office/powerpoint/2010/main" val="3401883298"/>
              </p:ext>
            </p:extLst>
          </p:nvPr>
        </p:nvGraphicFramePr>
        <p:xfrm>
          <a:off x="6223000" y="5921375"/>
          <a:ext cx="1308100" cy="393700"/>
        </p:xfrm>
        <a:graphic>
          <a:graphicData uri="http://schemas.openxmlformats.org/presentationml/2006/ole">
            <mc:AlternateContent xmlns:mc="http://schemas.openxmlformats.org/markup-compatibility/2006">
              <mc:Choice xmlns:v="urn:schemas-microsoft-com:vml" Requires="v">
                <p:oleObj spid="_x0000_s5274" name="Equation" r:id="rId9" imgW="1307880" imgH="393480" progId="Equation.DSMT4">
                  <p:embed/>
                </p:oleObj>
              </mc:Choice>
              <mc:Fallback>
                <p:oleObj name="Equation" r:id="rId9" imgW="1307880" imgH="393480" progId="Equation.DSMT4">
                  <p:embed/>
                  <p:pic>
                    <p:nvPicPr>
                      <p:cNvPr id="0" name=""/>
                      <p:cNvPicPr/>
                      <p:nvPr/>
                    </p:nvPicPr>
                    <p:blipFill>
                      <a:blip r:embed="rId10"/>
                      <a:stretch>
                        <a:fillRect/>
                      </a:stretch>
                    </p:blipFill>
                    <p:spPr>
                      <a:xfrm>
                        <a:off x="6223000" y="5921375"/>
                        <a:ext cx="1308100" cy="393700"/>
                      </a:xfrm>
                      <a:prstGeom prst="rect">
                        <a:avLst/>
                      </a:prstGeom>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25902" y="220307"/>
            <a:ext cx="5099121" cy="694988"/>
          </a:xfrm>
        </p:spPr>
        <p:txBody>
          <a:bodyPr/>
          <a:lstStyle/>
          <a:p>
            <a:r>
              <a:rPr lang="en-US" sz="3200" b="1" dirty="0">
                <a:solidFill>
                  <a:srgbClr val="000000"/>
                </a:solidFill>
                <a:ea typeface="ＭＳ Ｐゴシック"/>
                <a:cs typeface="+mj-cs"/>
              </a:rPr>
              <a:t>1.6 Scientific Notation (3)</a:t>
            </a:r>
            <a:endParaRPr lang="en-GB" dirty="0"/>
          </a:p>
        </p:txBody>
      </p:sp>
      <p:sp>
        <p:nvSpPr>
          <p:cNvPr id="4" name="Content Placeholder 3"/>
          <p:cNvSpPr>
            <a:spLocks noGrp="1"/>
          </p:cNvSpPr>
          <p:nvPr>
            <p:ph sz="quarter" idx="13"/>
          </p:nvPr>
        </p:nvSpPr>
        <p:spPr>
          <a:xfrm>
            <a:off x="1225224" y="866697"/>
            <a:ext cx="6696670" cy="864121"/>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rPr>
              <a:t>Converting a Number in Scientific Notation </a:t>
            </a:r>
          </a:p>
          <a:p>
            <a:pPr marL="0" lvl="0" indent="0" algn="ctr" eaLnBrk="1" hangingPunct="1">
              <a:spcBef>
                <a:spcPct val="0"/>
              </a:spcBef>
              <a:buNone/>
            </a:pPr>
            <a:r>
              <a:rPr lang="en-US" altLang="en-US" sz="2400" b="1" kern="1200" dirty="0">
                <a:solidFill>
                  <a:prstClr val="black"/>
                </a:solidFill>
                <a:latin typeface="Arial" charset="0"/>
                <a:ea typeface="MS PGothic" charset="-128"/>
              </a:rPr>
              <a:t>to a Standard Number</a:t>
            </a:r>
            <a:endParaRPr lang="en-US" altLang="en-US" sz="2000" b="1" kern="1200" dirty="0">
              <a:solidFill>
                <a:prstClr val="black"/>
              </a:solidFill>
              <a:latin typeface="Arial" charset="0"/>
              <a:ea typeface="MS PGothic" charset="-128"/>
            </a:endParaRPr>
          </a:p>
        </p:txBody>
      </p:sp>
      <p:sp>
        <p:nvSpPr>
          <p:cNvPr id="5" name="Content Placeholder 4"/>
          <p:cNvSpPr>
            <a:spLocks noGrp="1"/>
          </p:cNvSpPr>
          <p:nvPr>
            <p:ph sz="quarter" idx="14"/>
          </p:nvPr>
        </p:nvSpPr>
        <p:spPr>
          <a:xfrm>
            <a:off x="791144" y="1908660"/>
            <a:ext cx="8064896" cy="863600"/>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When the exponent </a:t>
            </a: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is </a:t>
            </a:r>
            <a:r>
              <a:rPr lang="en-US" sz="2400" b="1" kern="1200" dirty="0">
                <a:solidFill>
                  <a:srgbClr val="3366FF"/>
                </a:solidFill>
                <a:latin typeface="Arial" charset="0"/>
                <a:ea typeface="ＭＳ Ｐゴシック" charset="0"/>
              </a:rPr>
              <a:t>positive</a:t>
            </a:r>
            <a:r>
              <a:rPr lang="en-US" sz="2400" b="1" kern="1200" dirty="0">
                <a:solidFill>
                  <a:prstClr val="black"/>
                </a:solidFill>
                <a:latin typeface="Arial" charset="0"/>
                <a:ea typeface="ＭＳ Ｐゴシック" charset="0"/>
              </a:rPr>
              <a:t>, move the decimal point </a:t>
            </a: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places to the </a:t>
            </a:r>
            <a:r>
              <a:rPr lang="en-US" sz="2400" b="1" kern="1200" dirty="0">
                <a:solidFill>
                  <a:srgbClr val="3366FF"/>
                </a:solidFill>
                <a:latin typeface="Arial" charset="0"/>
                <a:ea typeface="ＭＳ Ｐゴシック" charset="0"/>
              </a:rPr>
              <a:t>right</a:t>
            </a:r>
            <a:r>
              <a:rPr lang="en-US" sz="2400" b="1" kern="1200" dirty="0">
                <a:solidFill>
                  <a:prstClr val="black"/>
                </a:solidFill>
                <a:latin typeface="Arial" charset="0"/>
                <a:ea typeface="ＭＳ Ｐゴシック" charset="0"/>
              </a:rPr>
              <a:t>.</a:t>
            </a:r>
          </a:p>
        </p:txBody>
      </p:sp>
      <p:graphicFrame>
        <p:nvGraphicFramePr>
          <p:cNvPr id="2" name="Object 1">
            <a:extLst>
              <a:ext uri="{FF2B5EF4-FFF2-40B4-BE49-F238E27FC236}">
                <a16:creationId xmlns:a16="http://schemas.microsoft.com/office/drawing/2014/main" id="{9883D243-E850-4CD2-9D55-76BF1E452F47}"/>
              </a:ext>
            </a:extLst>
          </p:cNvPr>
          <p:cNvGraphicFramePr>
            <a:graphicFrameLocks noChangeAspect="1"/>
          </p:cNvGraphicFramePr>
          <p:nvPr>
            <p:extLst>
              <p:ext uri="{D42A27DB-BD31-4B8C-83A1-F6EECF244321}">
                <p14:modId xmlns:p14="http://schemas.microsoft.com/office/powerpoint/2010/main" val="525212621"/>
              </p:ext>
            </p:extLst>
          </p:nvPr>
        </p:nvGraphicFramePr>
        <p:xfrm>
          <a:off x="2300288" y="3086100"/>
          <a:ext cx="2565400" cy="393700"/>
        </p:xfrm>
        <a:graphic>
          <a:graphicData uri="http://schemas.openxmlformats.org/presentationml/2006/ole">
            <mc:AlternateContent xmlns:mc="http://schemas.openxmlformats.org/markup-compatibility/2006">
              <mc:Choice xmlns:v="urn:schemas-microsoft-com:vml" Requires="v">
                <p:oleObj spid="_x0000_s6242" name="Equation" r:id="rId4" imgW="2565360" imgH="393480" progId="Equation.DSMT4">
                  <p:embed/>
                </p:oleObj>
              </mc:Choice>
              <mc:Fallback>
                <p:oleObj name="Equation" r:id="rId4" imgW="2565360" imgH="393480" progId="Equation.DSMT4">
                  <p:embed/>
                  <p:pic>
                    <p:nvPicPr>
                      <p:cNvPr id="0" name=""/>
                      <p:cNvPicPr/>
                      <p:nvPr/>
                    </p:nvPicPr>
                    <p:blipFill>
                      <a:blip r:embed="rId5"/>
                      <a:stretch>
                        <a:fillRect/>
                      </a:stretch>
                    </p:blipFill>
                    <p:spPr>
                      <a:xfrm>
                        <a:off x="2300288" y="3086100"/>
                        <a:ext cx="2565400" cy="393700"/>
                      </a:xfrm>
                      <a:prstGeom prst="rect">
                        <a:avLst/>
                      </a:prstGeom>
                    </p:spPr>
                  </p:pic>
                </p:oleObj>
              </mc:Fallback>
            </mc:AlternateContent>
          </a:graphicData>
        </a:graphic>
      </p:graphicFrame>
      <p:sp>
        <p:nvSpPr>
          <p:cNvPr id="7" name="Content Placeholder 6"/>
          <p:cNvSpPr>
            <a:spLocks noGrp="1"/>
          </p:cNvSpPr>
          <p:nvPr>
            <p:ph sz="quarter" idx="16"/>
          </p:nvPr>
        </p:nvSpPr>
        <p:spPr>
          <a:xfrm>
            <a:off x="867924" y="4042789"/>
            <a:ext cx="7808531" cy="864096"/>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When the exponent </a:t>
            </a: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is </a:t>
            </a:r>
            <a:r>
              <a:rPr lang="en-US" sz="2400" b="1" kern="1200" dirty="0">
                <a:solidFill>
                  <a:srgbClr val="3366FF"/>
                </a:solidFill>
                <a:latin typeface="Arial" charset="0"/>
                <a:ea typeface="ＭＳ Ｐゴシック" charset="0"/>
              </a:rPr>
              <a:t>negative</a:t>
            </a:r>
            <a:r>
              <a:rPr lang="en-US" sz="2400" b="1" kern="1200" dirty="0">
                <a:solidFill>
                  <a:prstClr val="black"/>
                </a:solidFill>
                <a:latin typeface="Arial" charset="0"/>
                <a:ea typeface="ＭＳ Ｐゴシック" charset="0"/>
              </a:rPr>
              <a:t>, move the decimal point </a:t>
            </a:r>
            <a:r>
              <a:rPr lang="en-US" sz="2400" b="1" i="1" kern="1200" dirty="0">
                <a:solidFill>
                  <a:prstClr val="black"/>
                </a:solidFill>
                <a:latin typeface="Arial" charset="0"/>
                <a:ea typeface="ＭＳ Ｐゴシック" charset="0"/>
              </a:rPr>
              <a:t>x</a:t>
            </a:r>
            <a:r>
              <a:rPr lang="en-US" sz="2400" b="1" kern="1200" dirty="0">
                <a:solidFill>
                  <a:prstClr val="black"/>
                </a:solidFill>
                <a:latin typeface="Arial" charset="0"/>
                <a:ea typeface="ＭＳ Ｐゴシック" charset="0"/>
              </a:rPr>
              <a:t> places to the </a:t>
            </a:r>
            <a:r>
              <a:rPr lang="en-US" sz="2400" b="1" kern="1200" dirty="0">
                <a:solidFill>
                  <a:srgbClr val="3366FF"/>
                </a:solidFill>
                <a:latin typeface="Arial" charset="0"/>
                <a:ea typeface="ＭＳ Ｐゴシック" charset="0"/>
              </a:rPr>
              <a:t>left</a:t>
            </a:r>
            <a:r>
              <a:rPr lang="en-US" sz="2400" b="1" kern="1200" dirty="0">
                <a:solidFill>
                  <a:prstClr val="black"/>
                </a:solidFill>
                <a:latin typeface="Arial" charset="0"/>
                <a:ea typeface="ＭＳ Ｐゴシック" charset="0"/>
              </a:rPr>
              <a:t>.</a:t>
            </a:r>
          </a:p>
        </p:txBody>
      </p:sp>
      <p:graphicFrame>
        <p:nvGraphicFramePr>
          <p:cNvPr id="3" name="Object 2">
            <a:extLst>
              <a:ext uri="{FF2B5EF4-FFF2-40B4-BE49-F238E27FC236}">
                <a16:creationId xmlns:a16="http://schemas.microsoft.com/office/drawing/2014/main" id="{27E96BA6-46B0-435A-8B83-CE770ED10209}"/>
              </a:ext>
            </a:extLst>
          </p:cNvPr>
          <p:cNvGraphicFramePr>
            <a:graphicFrameLocks noChangeAspect="1"/>
          </p:cNvGraphicFramePr>
          <p:nvPr>
            <p:extLst>
              <p:ext uri="{D42A27DB-BD31-4B8C-83A1-F6EECF244321}">
                <p14:modId xmlns:p14="http://schemas.microsoft.com/office/powerpoint/2010/main" val="2970423071"/>
              </p:ext>
            </p:extLst>
          </p:nvPr>
        </p:nvGraphicFramePr>
        <p:xfrm>
          <a:off x="2054225" y="5222875"/>
          <a:ext cx="2819400" cy="393700"/>
        </p:xfrm>
        <a:graphic>
          <a:graphicData uri="http://schemas.openxmlformats.org/presentationml/2006/ole">
            <mc:AlternateContent xmlns:mc="http://schemas.openxmlformats.org/markup-compatibility/2006">
              <mc:Choice xmlns:v="urn:schemas-microsoft-com:vml" Requires="v">
                <p:oleObj spid="_x0000_s6243" name="Equation" r:id="rId6" imgW="2819160" imgH="393480" progId="Equation.DSMT4">
                  <p:embed/>
                </p:oleObj>
              </mc:Choice>
              <mc:Fallback>
                <p:oleObj name="Equation" r:id="rId6" imgW="2819160" imgH="393480" progId="Equation.DSMT4">
                  <p:embed/>
                  <p:pic>
                    <p:nvPicPr>
                      <p:cNvPr id="0" name=""/>
                      <p:cNvPicPr/>
                      <p:nvPr/>
                    </p:nvPicPr>
                    <p:blipFill>
                      <a:blip r:embed="rId7"/>
                      <a:stretch>
                        <a:fillRect/>
                      </a:stretch>
                    </p:blipFill>
                    <p:spPr>
                      <a:xfrm>
                        <a:off x="2054225" y="5222875"/>
                        <a:ext cx="2819400" cy="39370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898134" y="175426"/>
            <a:ext cx="5364875" cy="984522"/>
          </a:xfrm>
        </p:spPr>
        <p:txBody>
          <a:bodyPr/>
          <a:lstStyle/>
          <a:p>
            <a:pPr marL="627063" indent="-627063">
              <a:lnSpc>
                <a:spcPct val="110000"/>
              </a:lnSpc>
            </a:pPr>
            <a:r>
              <a:rPr lang="en-US" sz="3200" b="1" dirty="0">
                <a:solidFill>
                  <a:prstClr val="black"/>
                </a:solidFill>
                <a:ea typeface="ＭＳ Ｐゴシック"/>
                <a:cs typeface="+mj-cs"/>
              </a:rPr>
              <a:t>1.7 Problem Solving Using Conversion Factors (1)</a:t>
            </a:r>
            <a:endParaRPr lang="en-GB" dirty="0"/>
          </a:p>
        </p:txBody>
      </p:sp>
      <p:sp>
        <p:nvSpPr>
          <p:cNvPr id="4" name="Content Placeholder 3"/>
          <p:cNvSpPr>
            <a:spLocks noGrp="1"/>
          </p:cNvSpPr>
          <p:nvPr>
            <p:ph sz="quarter" idx="10"/>
          </p:nvPr>
        </p:nvSpPr>
        <p:spPr>
          <a:xfrm>
            <a:off x="2790783" y="1293803"/>
            <a:ext cx="3754760" cy="431502"/>
          </a:xfrm>
        </p:spPr>
        <p:txBody>
          <a:bodyPr/>
          <a:lstStyle/>
          <a:p>
            <a:pPr marL="457200" indent="-457200">
              <a:buFont typeface="+mj-lt"/>
              <a:buAutoNum type="alphaUcPeriod"/>
            </a:pPr>
            <a:r>
              <a:rPr lang="en-US" sz="2400" b="1" dirty="0">
                <a:solidFill>
                  <a:prstClr val="black"/>
                </a:solidFill>
                <a:ea typeface="ＭＳ Ｐゴシック"/>
                <a:cs typeface="+mj-cs"/>
              </a:rPr>
              <a:t>Conversion Factors</a:t>
            </a:r>
            <a:endParaRPr lang="en-GB" dirty="0"/>
          </a:p>
        </p:txBody>
      </p:sp>
      <p:sp>
        <p:nvSpPr>
          <p:cNvPr id="5" name="Content Placeholder 4"/>
          <p:cNvSpPr>
            <a:spLocks noGrp="1"/>
          </p:cNvSpPr>
          <p:nvPr>
            <p:ph sz="quarter" idx="11"/>
          </p:nvPr>
        </p:nvSpPr>
        <p:spPr>
          <a:xfrm>
            <a:off x="687469" y="1839725"/>
            <a:ext cx="7848872" cy="843208"/>
          </a:xfrm>
        </p:spPr>
        <p:txBody>
          <a:bodyPr/>
          <a:lstStyle/>
          <a:p>
            <a:pPr marL="0" lvl="0" indent="0" eaLnBrk="1" hangingPunct="1">
              <a:spcBef>
                <a:spcPct val="0"/>
              </a:spcBef>
              <a:buClr>
                <a:prstClr val="black"/>
              </a:buClr>
              <a:buNone/>
              <a:defRPr/>
            </a:pPr>
            <a:r>
              <a:rPr lang="en-US" sz="2400" b="1" kern="1200" dirty="0">
                <a:solidFill>
                  <a:srgbClr val="3366FF"/>
                </a:solidFill>
                <a:latin typeface="Arial" charset="0"/>
                <a:ea typeface="ＭＳ Ｐゴシック" charset="0"/>
              </a:rPr>
              <a:t>Conversion factor</a:t>
            </a:r>
            <a:r>
              <a:rPr lang="en-US" sz="2400" b="1" kern="1200" dirty="0">
                <a:solidFill>
                  <a:prstClr val="black"/>
                </a:solidFill>
                <a:latin typeface="Arial" charset="0"/>
                <a:ea typeface="ＭＳ Ｐゴシック" charset="0"/>
              </a:rPr>
              <a:t>: A term that converts a quantity in one unit to a quantity in another unit.</a:t>
            </a:r>
          </a:p>
        </p:txBody>
      </p:sp>
      <p:sp>
        <p:nvSpPr>
          <p:cNvPr id="6" name="Content Placeholder 5"/>
          <p:cNvSpPr>
            <a:spLocks noGrp="1"/>
          </p:cNvSpPr>
          <p:nvPr>
            <p:ph sz="quarter" idx="12"/>
          </p:nvPr>
        </p:nvSpPr>
        <p:spPr>
          <a:xfrm>
            <a:off x="1152619" y="3039222"/>
            <a:ext cx="1395411" cy="850900"/>
          </a:xfrm>
        </p:spPr>
        <p:txBody>
          <a:bodyPr/>
          <a:lstStyle/>
          <a:p>
            <a:pPr marL="0" lvl="0" indent="0" algn="ctr" eaLnBrk="1" hangingPunct="1">
              <a:spcBef>
                <a:spcPct val="0"/>
              </a:spcBef>
              <a:buNone/>
              <a:defRPr/>
            </a:pPr>
            <a:r>
              <a:rPr lang="en-US" sz="2400" b="1" kern="1200" dirty="0">
                <a:solidFill>
                  <a:prstClr val="black"/>
                </a:solidFill>
                <a:latin typeface="Arial" panose="020B0604020202020204" pitchFamily="34" charset="0"/>
                <a:ea typeface="ＭＳ Ｐゴシック"/>
                <a:cs typeface="Arial" panose="020B0604020202020204" pitchFamily="34" charset="0"/>
              </a:rPr>
              <a:t>original </a:t>
            </a:r>
          </a:p>
          <a:p>
            <a:pPr marL="0" lvl="0" indent="0" algn="ctr" eaLnBrk="1" hangingPunct="1">
              <a:spcBef>
                <a:spcPct val="0"/>
              </a:spcBef>
              <a:buNone/>
              <a:defRPr/>
            </a:pPr>
            <a:r>
              <a:rPr lang="en-US" sz="2400" b="1" kern="1200" dirty="0">
                <a:solidFill>
                  <a:prstClr val="black"/>
                </a:solidFill>
                <a:latin typeface="Arial" panose="020B0604020202020204" pitchFamily="34" charset="0"/>
                <a:ea typeface="ＭＳ Ｐゴシック"/>
                <a:cs typeface="Arial" panose="020B0604020202020204" pitchFamily="34" charset="0"/>
              </a:rPr>
              <a:t>quantity</a:t>
            </a:r>
            <a:endParaRPr lang="en-GB"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3"/>
          </p:nvPr>
        </p:nvSpPr>
        <p:spPr>
          <a:xfrm>
            <a:off x="2642843" y="3223866"/>
            <a:ext cx="412750" cy="419052"/>
          </a:xfrm>
        </p:spPr>
        <p:txBody>
          <a:bodyPr/>
          <a:lstStyle/>
          <a:p>
            <a:pPr marL="0" indent="0">
              <a:buNone/>
            </a:pPr>
            <a:r>
              <a:rPr lang="en-GB" sz="2400" b="1" i="0" dirty="0">
                <a:latin typeface="Arial" panose="020B0604020202020204" pitchFamily="34" charset="0"/>
                <a:ea typeface="Cambria Math" panose="02040503050406030204" pitchFamily="18" charset="0"/>
                <a:cs typeface="Arial" panose="020B0604020202020204" pitchFamily="34" charset="0"/>
              </a:rPr>
              <a:t>×</a:t>
            </a:r>
            <a:endParaRPr lang="en-GB" sz="2400" b="1"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a:xfrm>
            <a:off x="3167969" y="3253467"/>
            <a:ext cx="2808312" cy="513675"/>
          </a:xfrm>
        </p:spPr>
        <p:txBody>
          <a:bodyPr/>
          <a:lstStyle/>
          <a:p>
            <a:pPr marL="0" lvl="0" indent="0" algn="ctr" eaLnBrk="1" hangingPunct="1">
              <a:spcBef>
                <a:spcPct val="0"/>
              </a:spcBef>
              <a:buNone/>
              <a:defRPr/>
            </a:pPr>
            <a:r>
              <a:rPr lang="en-US" sz="2400" b="1" kern="1200" dirty="0">
                <a:solidFill>
                  <a:srgbClr val="8A0203"/>
                </a:solidFill>
                <a:latin typeface="Arial" panose="020B0604020202020204" pitchFamily="34" charset="0"/>
                <a:ea typeface="ＭＳ Ｐゴシック"/>
                <a:cs typeface="Arial" panose="020B0604020202020204" pitchFamily="34" charset="0"/>
              </a:rPr>
              <a:t>conversion factor</a:t>
            </a:r>
          </a:p>
        </p:txBody>
      </p:sp>
      <p:sp>
        <p:nvSpPr>
          <p:cNvPr id="9" name="Content Placeholder 8"/>
          <p:cNvSpPr>
            <a:spLocks noGrp="1"/>
          </p:cNvSpPr>
          <p:nvPr>
            <p:ph sz="quarter" idx="15"/>
          </p:nvPr>
        </p:nvSpPr>
        <p:spPr>
          <a:xfrm>
            <a:off x="6153056" y="3250760"/>
            <a:ext cx="399542" cy="313364"/>
          </a:xfrm>
        </p:spPr>
        <p:txBody>
          <a:bodyPr/>
          <a:lstStyle/>
          <a:p>
            <a:pPr marL="0" indent="0">
              <a:buNone/>
            </a:pPr>
            <a:r>
              <a:rPr lang="en-GB" sz="2400" b="1" dirty="0">
                <a:latin typeface="Arial" panose="020B0604020202020204" pitchFamily="34" charset="0"/>
                <a:cs typeface="Arial" panose="020B0604020202020204" pitchFamily="34" charset="0"/>
              </a:rPr>
              <a:t>=</a:t>
            </a:r>
          </a:p>
        </p:txBody>
      </p:sp>
      <p:sp>
        <p:nvSpPr>
          <p:cNvPr id="10" name="Content Placeholder 9"/>
          <p:cNvSpPr>
            <a:spLocks noGrp="1"/>
          </p:cNvSpPr>
          <p:nvPr>
            <p:ph sz="quarter" idx="16"/>
          </p:nvPr>
        </p:nvSpPr>
        <p:spPr>
          <a:xfrm>
            <a:off x="6537292" y="3012328"/>
            <a:ext cx="1495772" cy="827984"/>
          </a:xfrm>
        </p:spPr>
        <p:txBody>
          <a:bodyPr/>
          <a:lstStyle/>
          <a:p>
            <a:pPr marL="0" lvl="0" indent="0" algn="ctr" eaLnBrk="1" hangingPunct="1">
              <a:spcBef>
                <a:spcPct val="0"/>
              </a:spcBef>
              <a:buNone/>
              <a:defRPr/>
            </a:pPr>
            <a:r>
              <a:rPr lang="en-US" sz="2400" b="1" kern="1200" dirty="0">
                <a:solidFill>
                  <a:srgbClr val="000000"/>
                </a:solidFill>
                <a:latin typeface="Arial" panose="020B0604020202020204" pitchFamily="34" charset="0"/>
                <a:ea typeface="ＭＳ Ｐゴシック"/>
                <a:cs typeface="Arial" panose="020B0604020202020204" pitchFamily="34" charset="0"/>
              </a:rPr>
              <a:t>desired </a:t>
            </a:r>
          </a:p>
          <a:p>
            <a:pPr marL="0" lvl="0" indent="0" algn="ctr" eaLnBrk="1" hangingPunct="1">
              <a:spcBef>
                <a:spcPct val="0"/>
              </a:spcBef>
              <a:buNone/>
              <a:defRPr/>
            </a:pPr>
            <a:r>
              <a:rPr lang="en-US" sz="2400" b="1" kern="1200" dirty="0">
                <a:solidFill>
                  <a:srgbClr val="000000"/>
                </a:solidFill>
                <a:latin typeface="Arial" panose="020B0604020202020204" pitchFamily="34" charset="0"/>
                <a:ea typeface="ＭＳ Ｐゴシック"/>
                <a:cs typeface="Arial" panose="020B0604020202020204" pitchFamily="34" charset="0"/>
              </a:rPr>
              <a:t>quantity</a:t>
            </a:r>
          </a:p>
        </p:txBody>
      </p:sp>
      <p:sp>
        <p:nvSpPr>
          <p:cNvPr id="11" name="Content Placeholder 10"/>
          <p:cNvSpPr>
            <a:spLocks noGrp="1"/>
          </p:cNvSpPr>
          <p:nvPr>
            <p:ph sz="quarter" idx="17"/>
          </p:nvPr>
        </p:nvSpPr>
        <p:spPr>
          <a:xfrm>
            <a:off x="674689" y="4142102"/>
            <a:ext cx="6417592" cy="938309"/>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Conversion factors are usually written as </a:t>
            </a:r>
            <a:r>
              <a:rPr lang="en-US" sz="2400" b="1" kern="1200" dirty="0">
                <a:solidFill>
                  <a:srgbClr val="3366FF"/>
                </a:solidFill>
                <a:latin typeface="Arial" charset="0"/>
                <a:ea typeface="ＭＳ Ｐゴシック" charset="0"/>
              </a:rPr>
              <a:t>equalities</a:t>
            </a:r>
            <a:r>
              <a:rPr lang="en-US" sz="2400" b="1" kern="1200" dirty="0">
                <a:solidFill>
                  <a:prstClr val="black"/>
                </a:solidFill>
                <a:latin typeface="Arial" charset="0"/>
                <a:ea typeface="ＭＳ Ｐゴシック" charset="0"/>
              </a:rPr>
              <a:t>.</a:t>
            </a:r>
          </a:p>
        </p:txBody>
      </p:sp>
      <p:sp>
        <p:nvSpPr>
          <p:cNvPr id="12" name="Content Placeholder 11"/>
          <p:cNvSpPr>
            <a:spLocks noGrp="1"/>
          </p:cNvSpPr>
          <p:nvPr>
            <p:ph sz="quarter" idx="18"/>
          </p:nvPr>
        </p:nvSpPr>
        <p:spPr>
          <a:xfrm>
            <a:off x="3571600" y="4829307"/>
            <a:ext cx="2371879" cy="405369"/>
          </a:xfrm>
        </p:spPr>
        <p:txBody>
          <a:bodyPr/>
          <a:lstStyle/>
          <a:p>
            <a:pPr marL="0" indent="0">
              <a:buNone/>
            </a:pPr>
            <a:r>
              <a:rPr lang="en-US" sz="2400" b="1" i="0" dirty="0">
                <a:latin typeface="Arial" panose="020B0604020202020204" pitchFamily="34" charset="0"/>
                <a:cs typeface="Arial" panose="020B0604020202020204" pitchFamily="34" charset="0"/>
              </a:rPr>
              <a:t>2.20 </a:t>
            </a:r>
            <a:r>
              <a:rPr lang="en-US" sz="2400" b="1" i="0" dirty="0" err="1">
                <a:latin typeface="Arial" panose="020B0604020202020204" pitchFamily="34" charset="0"/>
                <a:cs typeface="Arial" panose="020B0604020202020204" pitchFamily="34" charset="0"/>
              </a:rPr>
              <a:t>lb</a:t>
            </a:r>
            <a:r>
              <a:rPr lang="en-US" sz="2400" b="1" i="0" dirty="0">
                <a:latin typeface="Arial" panose="020B0604020202020204" pitchFamily="34" charset="0"/>
                <a:cs typeface="Arial" panose="020B0604020202020204" pitchFamily="34" charset="0"/>
              </a:rPr>
              <a:t> </a:t>
            </a:r>
            <a:r>
              <a:rPr lang="en-US" sz="2400" b="1" dirty="0">
                <a:latin typeface="Arial" panose="020B0604020202020204" pitchFamily="34" charset="0"/>
                <a:ea typeface="Cambria Math" panose="02040503050406030204" pitchFamily="18" charset="0"/>
                <a:cs typeface="Arial" panose="020B0604020202020204" pitchFamily="34" charset="0"/>
              </a:rPr>
              <a:t>= </a:t>
            </a:r>
            <a:r>
              <a:rPr lang="en-US" sz="2400" b="1" i="0" dirty="0">
                <a:latin typeface="Arial" panose="020B0604020202020204" pitchFamily="34" charset="0"/>
                <a:ea typeface="Cambria Math" panose="02040503050406030204" pitchFamily="18" charset="0"/>
                <a:cs typeface="Arial" panose="020B0604020202020204" pitchFamily="34" charset="0"/>
              </a:rPr>
              <a:t>1 kg</a:t>
            </a:r>
            <a:endParaRPr lang="en-GB" sz="2400" b="1" dirty="0">
              <a:latin typeface="Arial" panose="020B0604020202020204" pitchFamily="34" charset="0"/>
              <a:cs typeface="Arial" panose="020B0604020202020204" pitchFamily="34" charset="0"/>
            </a:endParaRPr>
          </a:p>
        </p:txBody>
      </p:sp>
      <p:sp>
        <p:nvSpPr>
          <p:cNvPr id="13" name="Content Placeholder 12"/>
          <p:cNvSpPr>
            <a:spLocks noGrp="1"/>
          </p:cNvSpPr>
          <p:nvPr>
            <p:ph sz="quarter" idx="19"/>
          </p:nvPr>
        </p:nvSpPr>
        <p:spPr>
          <a:xfrm>
            <a:off x="689022" y="5450166"/>
            <a:ext cx="7457356" cy="503237"/>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To use them, they must be written as </a:t>
            </a:r>
            <a:r>
              <a:rPr lang="en-US" sz="2400" b="1" kern="1200" dirty="0">
                <a:solidFill>
                  <a:srgbClr val="3366FF"/>
                </a:solidFill>
                <a:latin typeface="Arial" charset="0"/>
                <a:ea typeface="ＭＳ Ｐゴシック" charset="0"/>
              </a:rPr>
              <a:t>fractions</a:t>
            </a:r>
            <a:r>
              <a:rPr lang="en-US" sz="2400" b="1" kern="1200" dirty="0">
                <a:solidFill>
                  <a:prstClr val="black"/>
                </a:solidFill>
                <a:latin typeface="Arial" charset="0"/>
                <a:ea typeface="ＭＳ Ｐゴシック" charset="0"/>
              </a:rPr>
              <a:t>.</a:t>
            </a:r>
          </a:p>
        </p:txBody>
      </p:sp>
      <p:graphicFrame>
        <p:nvGraphicFramePr>
          <p:cNvPr id="2" name="Object 1">
            <a:extLst>
              <a:ext uri="{FF2B5EF4-FFF2-40B4-BE49-F238E27FC236}">
                <a16:creationId xmlns:a16="http://schemas.microsoft.com/office/drawing/2014/main" id="{FF484DDE-8C23-4A07-89BC-07F8ACE718C3}"/>
              </a:ext>
            </a:extLst>
          </p:cNvPr>
          <p:cNvGraphicFramePr>
            <a:graphicFrameLocks noChangeAspect="1"/>
          </p:cNvGraphicFramePr>
          <p:nvPr>
            <p:extLst>
              <p:ext uri="{D42A27DB-BD31-4B8C-83A1-F6EECF244321}">
                <p14:modId xmlns:p14="http://schemas.microsoft.com/office/powerpoint/2010/main" val="1600078709"/>
              </p:ext>
            </p:extLst>
          </p:nvPr>
        </p:nvGraphicFramePr>
        <p:xfrm>
          <a:off x="2344868" y="6006653"/>
          <a:ext cx="914400" cy="787400"/>
        </p:xfrm>
        <a:graphic>
          <a:graphicData uri="http://schemas.openxmlformats.org/presentationml/2006/ole">
            <mc:AlternateContent xmlns:mc="http://schemas.openxmlformats.org/markup-compatibility/2006">
              <mc:Choice xmlns:v="urn:schemas-microsoft-com:vml" Requires="v">
                <p:oleObj spid="_x0000_s7267" name="Equation" r:id="rId4" imgW="914400" imgH="787320" progId="Equation.DSMT4">
                  <p:embed/>
                </p:oleObj>
              </mc:Choice>
              <mc:Fallback>
                <p:oleObj name="Equation" r:id="rId4" imgW="914400" imgH="787320" progId="Equation.DSMT4">
                  <p:embed/>
                  <p:pic>
                    <p:nvPicPr>
                      <p:cNvPr id="0" name=""/>
                      <p:cNvPicPr/>
                      <p:nvPr/>
                    </p:nvPicPr>
                    <p:blipFill>
                      <a:blip r:embed="rId5"/>
                      <a:stretch>
                        <a:fillRect/>
                      </a:stretch>
                    </p:blipFill>
                    <p:spPr>
                      <a:xfrm>
                        <a:off x="2344868" y="6006653"/>
                        <a:ext cx="914400" cy="787400"/>
                      </a:xfrm>
                      <a:prstGeom prst="rect">
                        <a:avLst/>
                      </a:prstGeom>
                    </p:spPr>
                  </p:pic>
                </p:oleObj>
              </mc:Fallback>
            </mc:AlternateContent>
          </a:graphicData>
        </a:graphic>
      </p:graphicFrame>
      <p:sp>
        <p:nvSpPr>
          <p:cNvPr id="15" name="Content Placeholder 14"/>
          <p:cNvSpPr>
            <a:spLocks noGrp="1"/>
          </p:cNvSpPr>
          <p:nvPr>
            <p:ph sz="quarter" idx="21"/>
          </p:nvPr>
        </p:nvSpPr>
        <p:spPr>
          <a:xfrm>
            <a:off x="3845671" y="6164142"/>
            <a:ext cx="519605" cy="497321"/>
          </a:xfrm>
        </p:spPr>
        <p:txBody>
          <a:bodyPr/>
          <a:lstStyle/>
          <a:p>
            <a:pPr marL="0" indent="0">
              <a:buNone/>
            </a:pPr>
            <a:r>
              <a:rPr lang="en-US" sz="2400" b="1" i="0" kern="1200" dirty="0">
                <a:solidFill>
                  <a:prstClr val="black"/>
                </a:solidFill>
              </a:rPr>
              <a:t>or </a:t>
            </a:r>
            <a:endParaRPr lang="en-GB" dirty="0"/>
          </a:p>
        </p:txBody>
      </p:sp>
      <p:graphicFrame>
        <p:nvGraphicFramePr>
          <p:cNvPr id="3" name="Object 2">
            <a:extLst>
              <a:ext uri="{FF2B5EF4-FFF2-40B4-BE49-F238E27FC236}">
                <a16:creationId xmlns:a16="http://schemas.microsoft.com/office/drawing/2014/main" id="{E79F58C6-65B2-4BA6-B618-8BE795F32092}"/>
              </a:ext>
            </a:extLst>
          </p:cNvPr>
          <p:cNvGraphicFramePr>
            <a:graphicFrameLocks noChangeAspect="1"/>
          </p:cNvGraphicFramePr>
          <p:nvPr>
            <p:extLst>
              <p:ext uri="{D42A27DB-BD31-4B8C-83A1-F6EECF244321}">
                <p14:modId xmlns:p14="http://schemas.microsoft.com/office/powerpoint/2010/main" val="1202518575"/>
              </p:ext>
            </p:extLst>
          </p:nvPr>
        </p:nvGraphicFramePr>
        <p:xfrm>
          <a:off x="5034619" y="6015432"/>
          <a:ext cx="914400" cy="787400"/>
        </p:xfrm>
        <a:graphic>
          <a:graphicData uri="http://schemas.openxmlformats.org/presentationml/2006/ole">
            <mc:AlternateContent xmlns:mc="http://schemas.openxmlformats.org/markup-compatibility/2006">
              <mc:Choice xmlns:v="urn:schemas-microsoft-com:vml" Requires="v">
                <p:oleObj spid="_x0000_s7268" name="Equation" r:id="rId6" imgW="914400" imgH="787320" progId="Equation.DSMT4">
                  <p:embed/>
                </p:oleObj>
              </mc:Choice>
              <mc:Fallback>
                <p:oleObj name="Equation" r:id="rId6" imgW="914400" imgH="787320" progId="Equation.DSMT4">
                  <p:embed/>
                  <p:pic>
                    <p:nvPicPr>
                      <p:cNvPr id="0" name=""/>
                      <p:cNvPicPr/>
                      <p:nvPr/>
                    </p:nvPicPr>
                    <p:blipFill>
                      <a:blip r:embed="rId7"/>
                      <a:stretch>
                        <a:fillRect/>
                      </a:stretch>
                    </p:blipFill>
                    <p:spPr>
                      <a:xfrm>
                        <a:off x="5034619" y="6015432"/>
                        <a:ext cx="914400" cy="78740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495" y="76365"/>
            <a:ext cx="5482952" cy="1143000"/>
          </a:xfrm>
        </p:spPr>
        <p:txBody>
          <a:bodyPr/>
          <a:lstStyle/>
          <a:p>
            <a:pPr marL="627063" lvl="0" indent="-627063">
              <a:lnSpc>
                <a:spcPct val="110000"/>
              </a:lnSpc>
            </a:pPr>
            <a:r>
              <a:rPr lang="en-US" altLang="en-US" sz="3200" b="1" kern="1200" dirty="0">
                <a:solidFill>
                  <a:prstClr val="black"/>
                </a:solidFill>
                <a:latin typeface="Arial" charset="0"/>
                <a:ea typeface="MS PGothic" charset="-128"/>
              </a:rPr>
              <a:t>1.7 Problem Solving Using Conversion Factors (2)</a:t>
            </a:r>
            <a:endParaRPr lang="en-GB" dirty="0"/>
          </a:p>
        </p:txBody>
      </p:sp>
      <p:sp>
        <p:nvSpPr>
          <p:cNvPr id="3" name="Content Placeholder 2"/>
          <p:cNvSpPr>
            <a:spLocks noGrp="1"/>
          </p:cNvSpPr>
          <p:nvPr>
            <p:ph sz="quarter" idx="10"/>
          </p:nvPr>
        </p:nvSpPr>
        <p:spPr>
          <a:xfrm>
            <a:off x="611706" y="1241083"/>
            <a:ext cx="7848872" cy="504056"/>
          </a:xfrm>
        </p:spPr>
        <p:txBody>
          <a:bodyPr/>
          <a:lstStyle/>
          <a:p>
            <a:pPr marL="457200" lvl="0" indent="-457200" algn="ctr" eaLnBrk="1" hangingPunct="1">
              <a:lnSpc>
                <a:spcPct val="120000"/>
              </a:lnSpc>
              <a:spcBef>
                <a:spcPct val="0"/>
              </a:spcBef>
              <a:buFont typeface="+mj-lt"/>
              <a:buAutoNum type="alphaUcPeriod" startAt="2"/>
            </a:pPr>
            <a:r>
              <a:rPr lang="en-US" altLang="en-US" sz="2400" b="1" kern="1200" dirty="0">
                <a:solidFill>
                  <a:prstClr val="black"/>
                </a:solidFill>
                <a:latin typeface="Arial" charset="0"/>
                <a:ea typeface="MS PGothic" charset="-128"/>
              </a:rPr>
              <a:t>Solving a Problem Using One Conversion Factor</a:t>
            </a:r>
            <a:endParaRPr lang="en-US" altLang="en-US" sz="2400" kern="1200" dirty="0">
              <a:solidFill>
                <a:prstClr val="black"/>
              </a:solidFill>
              <a:latin typeface="Arial" charset="0"/>
              <a:ea typeface="MS PGothic" charset="-128"/>
            </a:endParaRPr>
          </a:p>
        </p:txBody>
      </p:sp>
      <p:sp>
        <p:nvSpPr>
          <p:cNvPr id="4" name="Content Placeholder 3"/>
          <p:cNvSpPr>
            <a:spLocks noGrp="1"/>
          </p:cNvSpPr>
          <p:nvPr>
            <p:ph sz="quarter" idx="11"/>
          </p:nvPr>
        </p:nvSpPr>
        <p:spPr>
          <a:xfrm>
            <a:off x="819782" y="2079294"/>
            <a:ext cx="7632848" cy="1799102"/>
          </a:xfrm>
        </p:spPr>
        <p:txBody>
          <a:bodyPr/>
          <a:lstStyle/>
          <a:p>
            <a:pPr marL="0" lvl="0" indent="0" eaLnBrk="1" hangingPunct="1">
              <a:spcBef>
                <a:spcPct val="0"/>
              </a:spcBef>
              <a:spcAft>
                <a:spcPts val="1500"/>
              </a:spcAft>
              <a:buNone/>
              <a:defRPr/>
            </a:pPr>
            <a:r>
              <a:rPr lang="en-US" sz="2400" b="1" kern="1200" dirty="0">
                <a:solidFill>
                  <a:prstClr val="black"/>
                </a:solidFill>
                <a:latin typeface="Arial" charset="0"/>
                <a:ea typeface="ＭＳ Ｐゴシック" charset="0"/>
              </a:rPr>
              <a:t>If a unit appears in the </a:t>
            </a:r>
            <a:r>
              <a:rPr lang="en-US" sz="2400" b="1" kern="1200" dirty="0">
                <a:solidFill>
                  <a:srgbClr val="0066FF"/>
                </a:solidFill>
                <a:latin typeface="Arial" charset="0"/>
                <a:ea typeface="ＭＳ Ｐゴシック" charset="0"/>
              </a:rPr>
              <a:t>numerator in one term </a:t>
            </a:r>
            <a:r>
              <a:rPr lang="en-US" sz="2400" b="1" kern="1200" dirty="0">
                <a:solidFill>
                  <a:prstClr val="black"/>
                </a:solidFill>
                <a:latin typeface="Arial" charset="0"/>
                <a:ea typeface="ＭＳ Ｐゴシック" charset="0"/>
              </a:rPr>
              <a:t>and the </a:t>
            </a:r>
            <a:r>
              <a:rPr lang="en-US" sz="2400" b="1" kern="1200" dirty="0">
                <a:solidFill>
                  <a:srgbClr val="0066FF"/>
                </a:solidFill>
                <a:latin typeface="Arial" charset="0"/>
                <a:ea typeface="ＭＳ Ｐゴシック" charset="0"/>
              </a:rPr>
              <a:t>denominator in another term</a:t>
            </a:r>
            <a:r>
              <a:rPr lang="en-US" sz="2400" b="1" kern="1200" dirty="0">
                <a:solidFill>
                  <a:prstClr val="black"/>
                </a:solidFill>
                <a:latin typeface="Arial" charset="0"/>
                <a:ea typeface="ＭＳ Ｐゴシック" charset="0"/>
              </a:rPr>
              <a:t>, the units </a:t>
            </a:r>
            <a:r>
              <a:rPr lang="en-US" sz="2400" b="1" kern="1200" dirty="0">
                <a:solidFill>
                  <a:srgbClr val="0066FF"/>
                </a:solidFill>
                <a:latin typeface="Arial" charset="0"/>
                <a:ea typeface="ＭＳ Ｐゴシック" charset="0"/>
              </a:rPr>
              <a:t>cancel</a:t>
            </a:r>
            <a:r>
              <a:rPr lang="en-US" sz="2400" b="1" kern="1200" dirty="0">
                <a:solidFill>
                  <a:prstClr val="black"/>
                </a:solidFill>
                <a:latin typeface="Arial" charset="0"/>
                <a:ea typeface="ＭＳ Ｐゴシック" charset="0"/>
              </a:rPr>
              <a:t>.</a:t>
            </a:r>
          </a:p>
          <a:p>
            <a:pPr marL="0" lvl="0" indent="0" eaLnBrk="1" hangingPunct="1">
              <a:spcBef>
                <a:spcPct val="0"/>
              </a:spcBef>
              <a:spcAft>
                <a:spcPts val="1500"/>
              </a:spcAft>
              <a:buNone/>
              <a:defRPr/>
            </a:pPr>
            <a:r>
              <a:rPr lang="en-US" sz="2400" b="1" kern="1200" dirty="0">
                <a:solidFill>
                  <a:prstClr val="black"/>
                </a:solidFill>
                <a:latin typeface="Arial" charset="0"/>
                <a:ea typeface="ＭＳ Ｐゴシック" charset="0"/>
              </a:rPr>
              <a:t>The goal in setting up a problem is to make sure </a:t>
            </a:r>
            <a:r>
              <a:rPr lang="en-US" sz="2400" b="1" kern="1200" dirty="0">
                <a:solidFill>
                  <a:srgbClr val="0066FF"/>
                </a:solidFill>
                <a:latin typeface="Arial" charset="0"/>
                <a:ea typeface="ＭＳ Ｐゴシック" charset="0"/>
              </a:rPr>
              <a:t>all</a:t>
            </a:r>
            <a:r>
              <a:rPr lang="en-US" sz="2400" b="1" kern="1200" dirty="0">
                <a:solidFill>
                  <a:prstClr val="black"/>
                </a:solidFill>
                <a:latin typeface="Arial" charset="0"/>
                <a:ea typeface="ＭＳ Ｐゴシック" charset="0"/>
              </a:rPr>
              <a:t> </a:t>
            </a:r>
            <a:r>
              <a:rPr lang="en-US" sz="2400" b="1" kern="1200" dirty="0">
                <a:solidFill>
                  <a:srgbClr val="0066FF"/>
                </a:solidFill>
                <a:latin typeface="Arial" charset="0"/>
                <a:ea typeface="ＭＳ Ｐゴシック" charset="0"/>
              </a:rPr>
              <a:t>unwanted units cancel</a:t>
            </a:r>
            <a:r>
              <a:rPr lang="en-US" sz="2400" b="1" kern="1200" dirty="0">
                <a:solidFill>
                  <a:prstClr val="black"/>
                </a:solidFill>
                <a:latin typeface="Arial" charset="0"/>
                <a:ea typeface="ＭＳ Ｐゴシック" charset="0"/>
              </a:rPr>
              <a:t>.</a:t>
            </a:r>
          </a:p>
        </p:txBody>
      </p:sp>
      <p:sp>
        <p:nvSpPr>
          <p:cNvPr id="5" name="Content Placeholder 4"/>
          <p:cNvSpPr>
            <a:spLocks noGrp="1"/>
          </p:cNvSpPr>
          <p:nvPr>
            <p:ph sz="quarter" idx="12"/>
          </p:nvPr>
        </p:nvSpPr>
        <p:spPr>
          <a:xfrm>
            <a:off x="837908" y="4085048"/>
            <a:ext cx="4967774" cy="517330"/>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To convert 130 </a:t>
            </a:r>
            <a:r>
              <a:rPr lang="en-US" sz="2400" b="1" kern="1200" dirty="0" err="1">
                <a:solidFill>
                  <a:prstClr val="black"/>
                </a:solidFill>
                <a:latin typeface="Arial" charset="0"/>
                <a:ea typeface="ＭＳ Ｐゴシック" charset="0"/>
              </a:rPr>
              <a:t>lb</a:t>
            </a:r>
            <a:r>
              <a:rPr lang="en-US" sz="2400" b="1" kern="1200" dirty="0">
                <a:solidFill>
                  <a:prstClr val="black"/>
                </a:solidFill>
                <a:latin typeface="Arial" charset="0"/>
                <a:ea typeface="ＭＳ Ｐゴシック" charset="0"/>
              </a:rPr>
              <a:t> into kilograms:</a:t>
            </a:r>
          </a:p>
        </p:txBody>
      </p:sp>
      <p:sp>
        <p:nvSpPr>
          <p:cNvPr id="6" name="Content Placeholder 5"/>
          <p:cNvSpPr>
            <a:spLocks noGrp="1"/>
          </p:cNvSpPr>
          <p:nvPr>
            <p:ph sz="quarter" idx="13"/>
          </p:nvPr>
        </p:nvSpPr>
        <p:spPr>
          <a:xfrm>
            <a:off x="1189330" y="4957644"/>
            <a:ext cx="1375120" cy="1279668"/>
          </a:xfrm>
        </p:spPr>
        <p:txBody>
          <a:bodyPr/>
          <a:lstStyle/>
          <a:p>
            <a:pPr marL="0" lvl="0" indent="0" algn="ctr" eaLnBrk="1" hangingPunct="1">
              <a:spcBef>
                <a:spcPct val="0"/>
              </a:spcBef>
              <a:spcAft>
                <a:spcPts val="600"/>
              </a:spcAft>
              <a:buNone/>
              <a:defRPr/>
            </a:pPr>
            <a:r>
              <a:rPr lang="en-US" sz="2400" b="1" kern="1200" dirty="0">
                <a:solidFill>
                  <a:prstClr val="black"/>
                </a:solidFill>
                <a:latin typeface="Arial" charset="0"/>
                <a:ea typeface="ＭＳ Ｐゴシック" charset="0"/>
              </a:rPr>
              <a:t>130 </a:t>
            </a:r>
            <a:r>
              <a:rPr lang="en-US" sz="2400" b="1" kern="1200" dirty="0" err="1">
                <a:solidFill>
                  <a:prstClr val="black"/>
                </a:solidFill>
                <a:latin typeface="Arial" charset="0"/>
                <a:ea typeface="ＭＳ Ｐゴシック" charset="0"/>
              </a:rPr>
              <a:t>lb</a:t>
            </a:r>
            <a:endParaRPr lang="en-US" sz="2400" b="1" kern="1200" dirty="0">
              <a:solidFill>
                <a:prstClr val="black"/>
              </a:solidFill>
              <a:latin typeface="Arial" charset="0"/>
              <a:ea typeface="ＭＳ Ｐゴシック" charset="0"/>
            </a:endParaRPr>
          </a:p>
          <a:p>
            <a:pPr marL="0" lvl="0" indent="0" algn="ctr" eaLnBrk="1" hangingPunct="1">
              <a:spcBef>
                <a:spcPct val="0"/>
              </a:spcBef>
              <a:buNone/>
              <a:defRPr/>
            </a:pPr>
            <a:r>
              <a:rPr lang="en-US" sz="2400" b="1" kern="1200" dirty="0">
                <a:solidFill>
                  <a:prstClr val="black"/>
                </a:solidFill>
                <a:latin typeface="Arial" charset="0"/>
                <a:ea typeface="ＭＳ Ｐゴシック" charset="0"/>
              </a:rPr>
              <a:t>original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quantity</a:t>
            </a:r>
          </a:p>
        </p:txBody>
      </p:sp>
      <p:sp>
        <p:nvSpPr>
          <p:cNvPr id="7" name="Content Placeholder 6"/>
          <p:cNvSpPr>
            <a:spLocks noGrp="1"/>
          </p:cNvSpPr>
          <p:nvPr>
            <p:ph sz="quarter" idx="14"/>
          </p:nvPr>
        </p:nvSpPr>
        <p:spPr>
          <a:xfrm>
            <a:off x="2547102" y="4962042"/>
            <a:ext cx="360040" cy="418149"/>
          </a:xfrm>
        </p:spPr>
        <p:txBody>
          <a:bodyPr/>
          <a:lstStyle/>
          <a:p>
            <a:pPr marL="0" indent="0">
              <a:buNone/>
            </a:pPr>
            <a:r>
              <a:rPr lang="en-GB" sz="2400" b="1" i="0" dirty="0">
                <a:latin typeface="Arial" panose="020B0604020202020204" pitchFamily="34" charset="0"/>
                <a:ea typeface="Cambria Math" panose="02040503050406030204" pitchFamily="18" charset="0"/>
                <a:cs typeface="Arial" panose="020B0604020202020204" pitchFamily="34" charset="0"/>
              </a:rPr>
              <a:t>×</a:t>
            </a:r>
            <a:endParaRPr lang="en-GB" sz="2400" b="1"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5"/>
          </p:nvPr>
        </p:nvSpPr>
        <p:spPr>
          <a:xfrm>
            <a:off x="3449333" y="4945518"/>
            <a:ext cx="2785809" cy="448120"/>
          </a:xfrm>
        </p:spPr>
        <p:txBody>
          <a:bodyPr/>
          <a:lstStyle/>
          <a:p>
            <a:pPr marL="0" lvl="0" indent="0" algn="ctr" eaLnBrk="1" hangingPunct="1">
              <a:spcBef>
                <a:spcPct val="0"/>
              </a:spcBef>
              <a:buNone/>
              <a:defRPr/>
            </a:pPr>
            <a:r>
              <a:rPr lang="en-US" sz="2400" b="1" kern="1200" dirty="0">
                <a:solidFill>
                  <a:srgbClr val="8C0907"/>
                </a:solidFill>
                <a:ea typeface="ＭＳ Ｐゴシック"/>
              </a:rPr>
              <a:t>conversion factor</a:t>
            </a:r>
          </a:p>
        </p:txBody>
      </p:sp>
      <p:sp>
        <p:nvSpPr>
          <p:cNvPr id="9" name="Content Placeholder 8"/>
          <p:cNvSpPr>
            <a:spLocks noGrp="1"/>
          </p:cNvSpPr>
          <p:nvPr>
            <p:ph sz="quarter" idx="16"/>
          </p:nvPr>
        </p:nvSpPr>
        <p:spPr>
          <a:xfrm>
            <a:off x="6432274" y="5016238"/>
            <a:ext cx="394283" cy="374132"/>
          </a:xfrm>
        </p:spPr>
        <p:txBody>
          <a:bodyPr/>
          <a:lstStyle/>
          <a:p>
            <a:pPr marL="0" indent="0">
              <a:buNone/>
            </a:pPr>
            <a:r>
              <a:rPr lang="en-GB" sz="2400" b="1" dirty="0">
                <a:latin typeface="Arial" panose="020B0604020202020204" pitchFamily="34" charset="0"/>
                <a:ea typeface="Cambria Math" panose="02040503050406030204" pitchFamily="18" charset="0"/>
                <a:cs typeface="Arial" panose="020B0604020202020204" pitchFamily="34" charset="0"/>
              </a:rPr>
              <a:t>=</a:t>
            </a:r>
            <a:endParaRPr lang="en-GB" sz="2400" b="1" dirty="0">
              <a:latin typeface="Arial" panose="020B0604020202020204" pitchFamily="34" charset="0"/>
              <a:cs typeface="Arial" panose="020B0604020202020204" pitchFamily="34" charset="0"/>
            </a:endParaRPr>
          </a:p>
        </p:txBody>
      </p:sp>
      <p:sp>
        <p:nvSpPr>
          <p:cNvPr id="10" name="Content Placeholder 9"/>
          <p:cNvSpPr>
            <a:spLocks noGrp="1"/>
          </p:cNvSpPr>
          <p:nvPr>
            <p:ph sz="quarter" idx="17"/>
          </p:nvPr>
        </p:nvSpPr>
        <p:spPr>
          <a:xfrm>
            <a:off x="6559814" y="4946678"/>
            <a:ext cx="1672165" cy="1434650"/>
          </a:xfrm>
        </p:spPr>
        <p:txBody>
          <a:bodyPr/>
          <a:lstStyle/>
          <a:p>
            <a:pPr marL="0" lvl="0" indent="0" algn="ctr" eaLnBrk="1" hangingPunct="1">
              <a:spcBef>
                <a:spcPct val="0"/>
              </a:spcBef>
              <a:spcAft>
                <a:spcPts val="600"/>
              </a:spcAft>
              <a:buNone/>
              <a:defRPr/>
            </a:pPr>
            <a:r>
              <a:rPr lang="en-US" sz="2400" b="1" kern="1200" dirty="0">
                <a:solidFill>
                  <a:prstClr val="black"/>
                </a:solidFill>
                <a:latin typeface="Arial" charset="0"/>
                <a:ea typeface="ＭＳ Ｐゴシック" charset="0"/>
              </a:rPr>
              <a:t>? kg</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desired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quantity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5014" y="94919"/>
            <a:ext cx="5626968" cy="1143000"/>
          </a:xfrm>
        </p:spPr>
        <p:txBody>
          <a:bodyPr/>
          <a:lstStyle/>
          <a:p>
            <a:pPr marL="627063" indent="-627063">
              <a:lnSpc>
                <a:spcPct val="120000"/>
              </a:lnSpc>
            </a:pPr>
            <a:r>
              <a:rPr lang="en-US" altLang="en-US" sz="3200" b="1" kern="1200" dirty="0">
                <a:solidFill>
                  <a:prstClr val="black"/>
                </a:solidFill>
                <a:latin typeface="Arial" charset="0"/>
                <a:ea typeface="MS PGothic" charset="-128"/>
              </a:rPr>
              <a:t>1.7 Problem Solving Using Conversion Factors (3)</a:t>
            </a:r>
            <a:endParaRPr lang="en-GB" sz="3200" dirty="0"/>
          </a:p>
        </p:txBody>
      </p:sp>
      <p:sp>
        <p:nvSpPr>
          <p:cNvPr id="5" name="Content Placeholder 4"/>
          <p:cNvSpPr>
            <a:spLocks noGrp="1"/>
          </p:cNvSpPr>
          <p:nvPr>
            <p:ph sz="quarter" idx="10"/>
          </p:nvPr>
        </p:nvSpPr>
        <p:spPr>
          <a:xfrm>
            <a:off x="700916" y="1265693"/>
            <a:ext cx="7776864" cy="432048"/>
          </a:xfrm>
        </p:spPr>
        <p:txBody>
          <a:bodyPr/>
          <a:lstStyle/>
          <a:p>
            <a:pPr marL="457200" indent="-457200">
              <a:buFont typeface="+mj-lt"/>
              <a:buAutoNum type="alphaUcPeriod" startAt="2"/>
            </a:pPr>
            <a:r>
              <a:rPr lang="en-US" altLang="en-US" sz="2400" b="1" kern="1200" dirty="0">
                <a:solidFill>
                  <a:prstClr val="black"/>
                </a:solidFill>
                <a:latin typeface="Arial" charset="0"/>
                <a:ea typeface="MS PGothic" charset="-128"/>
              </a:rPr>
              <a:t>Solving a Problem Using One Conversion Factor</a:t>
            </a:r>
            <a:endParaRPr lang="en-GB" dirty="0"/>
          </a:p>
        </p:txBody>
      </p:sp>
      <p:graphicFrame>
        <p:nvGraphicFramePr>
          <p:cNvPr id="3" name="Object 2">
            <a:extLst>
              <a:ext uri="{FF2B5EF4-FFF2-40B4-BE49-F238E27FC236}">
                <a16:creationId xmlns:a16="http://schemas.microsoft.com/office/drawing/2014/main" id="{C29BC24B-C770-4EAB-A271-F27D2B2C9241}"/>
              </a:ext>
            </a:extLst>
          </p:cNvPr>
          <p:cNvGraphicFramePr>
            <a:graphicFrameLocks noChangeAspect="1"/>
          </p:cNvGraphicFramePr>
          <p:nvPr>
            <p:extLst>
              <p:ext uri="{D42A27DB-BD31-4B8C-83A1-F6EECF244321}">
                <p14:modId xmlns:p14="http://schemas.microsoft.com/office/powerpoint/2010/main" val="1151965481"/>
              </p:ext>
            </p:extLst>
          </p:nvPr>
        </p:nvGraphicFramePr>
        <p:xfrm>
          <a:off x="1947863" y="2632075"/>
          <a:ext cx="863600" cy="368300"/>
        </p:xfrm>
        <a:graphic>
          <a:graphicData uri="http://schemas.openxmlformats.org/presentationml/2006/ole">
            <mc:AlternateContent xmlns:mc="http://schemas.openxmlformats.org/markup-compatibility/2006">
              <mc:Choice xmlns:v="urn:schemas-microsoft-com:vml" Requires="v">
                <p:oleObj spid="_x0000_s8321" name="Equation" r:id="rId4" imgW="863280" imgH="368280" progId="Equation.DSMT4">
                  <p:embed/>
                </p:oleObj>
              </mc:Choice>
              <mc:Fallback>
                <p:oleObj name="Equation" r:id="rId4" imgW="863280" imgH="368280" progId="Equation.DSMT4">
                  <p:embed/>
                  <p:pic>
                    <p:nvPicPr>
                      <p:cNvPr id="0" name=""/>
                      <p:cNvPicPr/>
                      <p:nvPr/>
                    </p:nvPicPr>
                    <p:blipFill>
                      <a:blip r:embed="rId5"/>
                      <a:stretch>
                        <a:fillRect/>
                      </a:stretch>
                    </p:blipFill>
                    <p:spPr>
                      <a:xfrm>
                        <a:off x="1947863" y="2632075"/>
                        <a:ext cx="863600" cy="368300"/>
                      </a:xfrm>
                      <a:prstGeom prst="rect">
                        <a:avLst/>
                      </a:prstGeom>
                    </p:spPr>
                  </p:pic>
                </p:oleObj>
              </mc:Fallback>
            </mc:AlternateContent>
          </a:graphicData>
        </a:graphic>
      </p:graphicFrame>
      <p:sp>
        <p:nvSpPr>
          <p:cNvPr id="7" name="Content Placeholder 6"/>
          <p:cNvSpPr>
            <a:spLocks noGrp="1"/>
          </p:cNvSpPr>
          <p:nvPr>
            <p:ph sz="quarter" idx="12"/>
          </p:nvPr>
        </p:nvSpPr>
        <p:spPr>
          <a:xfrm>
            <a:off x="3050286" y="2564904"/>
            <a:ext cx="432048" cy="504825"/>
          </a:xfrm>
        </p:spPr>
        <p:txBody>
          <a:bodyPr/>
          <a:lstStyle/>
          <a:p>
            <a:pPr marL="0" indent="0">
              <a:buNone/>
            </a:pPr>
            <a:r>
              <a:rPr lang="en-GB" sz="2400" b="1" i="0" dirty="0">
                <a:ea typeface="Cambria Math" panose="02040503050406030204" pitchFamily="18" charset="0"/>
                <a:cs typeface="Arial" panose="020B0604020202020204" pitchFamily="34" charset="0"/>
              </a:rPr>
              <a:t>×</a:t>
            </a:r>
            <a:endParaRPr lang="en-GB" sz="2400" b="1" dirty="0">
              <a:cs typeface="Arial" panose="020B0604020202020204" pitchFamily="34" charset="0"/>
            </a:endParaRPr>
          </a:p>
        </p:txBody>
      </p:sp>
      <p:graphicFrame>
        <p:nvGraphicFramePr>
          <p:cNvPr id="2" name="Object 1">
            <a:extLst>
              <a:ext uri="{FF2B5EF4-FFF2-40B4-BE49-F238E27FC236}">
                <a16:creationId xmlns:a16="http://schemas.microsoft.com/office/drawing/2014/main" id="{9EB5201E-67BD-4892-8379-0057A5D9BBFA}"/>
              </a:ext>
            </a:extLst>
          </p:cNvPr>
          <p:cNvGraphicFramePr>
            <a:graphicFrameLocks noChangeAspect="1"/>
          </p:cNvGraphicFramePr>
          <p:nvPr>
            <p:extLst>
              <p:ext uri="{D42A27DB-BD31-4B8C-83A1-F6EECF244321}">
                <p14:modId xmlns:p14="http://schemas.microsoft.com/office/powerpoint/2010/main" val="4151480104"/>
              </p:ext>
            </p:extLst>
          </p:nvPr>
        </p:nvGraphicFramePr>
        <p:xfrm>
          <a:off x="3891844" y="1772816"/>
          <a:ext cx="914400" cy="787400"/>
        </p:xfrm>
        <a:graphic>
          <a:graphicData uri="http://schemas.openxmlformats.org/presentationml/2006/ole">
            <mc:AlternateContent xmlns:mc="http://schemas.openxmlformats.org/markup-compatibility/2006">
              <mc:Choice xmlns:v="urn:schemas-microsoft-com:vml" Requires="v">
                <p:oleObj spid="_x0000_s8322" name="Equation" r:id="rId6" imgW="914400" imgH="787320" progId="Equation.DSMT4">
                  <p:embed/>
                </p:oleObj>
              </mc:Choice>
              <mc:Fallback>
                <p:oleObj name="Equation" r:id="rId6" imgW="914400" imgH="787320" progId="Equation.DSMT4">
                  <p:embed/>
                  <p:pic>
                    <p:nvPicPr>
                      <p:cNvPr id="0" name=""/>
                      <p:cNvPicPr/>
                      <p:nvPr/>
                    </p:nvPicPr>
                    <p:blipFill>
                      <a:blip r:embed="rId7"/>
                      <a:stretch>
                        <a:fillRect/>
                      </a:stretch>
                    </p:blipFill>
                    <p:spPr>
                      <a:xfrm>
                        <a:off x="3891844" y="1772816"/>
                        <a:ext cx="914400" cy="787400"/>
                      </a:xfrm>
                      <a:prstGeom prst="rect">
                        <a:avLst/>
                      </a:prstGeom>
                    </p:spPr>
                  </p:pic>
                </p:oleObj>
              </mc:Fallback>
            </mc:AlternateContent>
          </a:graphicData>
        </a:graphic>
      </p:graphicFrame>
      <p:sp>
        <p:nvSpPr>
          <p:cNvPr id="9" name="Content Placeholder 8"/>
          <p:cNvSpPr>
            <a:spLocks noGrp="1"/>
          </p:cNvSpPr>
          <p:nvPr>
            <p:ph sz="quarter" idx="14"/>
          </p:nvPr>
        </p:nvSpPr>
        <p:spPr>
          <a:xfrm>
            <a:off x="3974687" y="2608628"/>
            <a:ext cx="499975" cy="423292"/>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or </a:t>
            </a:r>
          </a:p>
        </p:txBody>
      </p:sp>
      <p:graphicFrame>
        <p:nvGraphicFramePr>
          <p:cNvPr id="15" name="Object 14">
            <a:extLst>
              <a:ext uri="{FF2B5EF4-FFF2-40B4-BE49-F238E27FC236}">
                <a16:creationId xmlns:a16="http://schemas.microsoft.com/office/drawing/2014/main" id="{3E55FFF3-1E46-485A-ADE0-1D817A1918CE}"/>
              </a:ext>
            </a:extLst>
          </p:cNvPr>
          <p:cNvGraphicFramePr>
            <a:graphicFrameLocks noChangeAspect="1"/>
          </p:cNvGraphicFramePr>
          <p:nvPr>
            <p:extLst>
              <p:ext uri="{D42A27DB-BD31-4B8C-83A1-F6EECF244321}">
                <p14:modId xmlns:p14="http://schemas.microsoft.com/office/powerpoint/2010/main" val="3168264875"/>
              </p:ext>
            </p:extLst>
          </p:nvPr>
        </p:nvGraphicFramePr>
        <p:xfrm>
          <a:off x="3635896" y="3145656"/>
          <a:ext cx="1016000" cy="787400"/>
        </p:xfrm>
        <a:graphic>
          <a:graphicData uri="http://schemas.openxmlformats.org/presentationml/2006/ole">
            <mc:AlternateContent xmlns:mc="http://schemas.openxmlformats.org/markup-compatibility/2006">
              <mc:Choice xmlns:v="urn:schemas-microsoft-com:vml" Requires="v">
                <p:oleObj spid="_x0000_s8323" name="Equation" r:id="rId8" imgW="1015920" imgH="787320" progId="Equation.DSMT4">
                  <p:embed/>
                </p:oleObj>
              </mc:Choice>
              <mc:Fallback>
                <p:oleObj name="Equation" r:id="rId8" imgW="1015920" imgH="787320" progId="Equation.DSMT4">
                  <p:embed/>
                  <p:pic>
                    <p:nvPicPr>
                      <p:cNvPr id="0" name=""/>
                      <p:cNvPicPr/>
                      <p:nvPr/>
                    </p:nvPicPr>
                    <p:blipFill>
                      <a:blip r:embed="rId9"/>
                      <a:stretch>
                        <a:fillRect/>
                      </a:stretch>
                    </p:blipFill>
                    <p:spPr>
                      <a:xfrm>
                        <a:off x="3635896" y="3145656"/>
                        <a:ext cx="1016000" cy="787400"/>
                      </a:xfrm>
                      <a:prstGeom prst="rect">
                        <a:avLst/>
                      </a:prstGeom>
                    </p:spPr>
                  </p:pic>
                </p:oleObj>
              </mc:Fallback>
            </mc:AlternateContent>
          </a:graphicData>
        </a:graphic>
      </p:graphicFrame>
      <p:sp>
        <p:nvSpPr>
          <p:cNvPr id="11" name="Content Placeholder 10"/>
          <p:cNvSpPr>
            <a:spLocks noGrp="1"/>
          </p:cNvSpPr>
          <p:nvPr>
            <p:ph sz="quarter" idx="16"/>
          </p:nvPr>
        </p:nvSpPr>
        <p:spPr>
          <a:xfrm>
            <a:off x="5266238" y="2400789"/>
            <a:ext cx="2372183" cy="798740"/>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Answer</a:t>
            </a:r>
          </a:p>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a:t>
            </a:r>
          </a:p>
        </p:txBody>
      </p:sp>
      <p:sp>
        <p:nvSpPr>
          <p:cNvPr id="12" name="Content Placeholder 11"/>
          <p:cNvSpPr>
            <a:spLocks noGrp="1"/>
          </p:cNvSpPr>
          <p:nvPr>
            <p:ph sz="quarter" idx="17"/>
          </p:nvPr>
        </p:nvSpPr>
        <p:spPr>
          <a:xfrm>
            <a:off x="5212495" y="3297310"/>
            <a:ext cx="1620349" cy="574675"/>
          </a:xfrm>
        </p:spPr>
        <p:txBody>
          <a:bodyPr/>
          <a:lstStyle/>
          <a:p>
            <a:pPr marL="0" indent="0" algn="ctr">
              <a:buNone/>
            </a:pPr>
            <a:r>
              <a:rPr lang="en-GB" sz="2400" b="1" dirty="0">
                <a:latin typeface="Arial" panose="020B0604020202020204" pitchFamily="34" charset="0"/>
                <a:ea typeface="Cambria Math" panose="02040503050406030204" pitchFamily="18" charset="0"/>
                <a:cs typeface="Arial" panose="020B0604020202020204" pitchFamily="34" charset="0"/>
              </a:rPr>
              <a:t>=</a:t>
            </a:r>
            <a:r>
              <a:rPr lang="en-GB" sz="2400" b="1" i="0" dirty="0">
                <a:latin typeface="Arial" panose="020B0604020202020204" pitchFamily="34" charset="0"/>
                <a:ea typeface="Cambria Math" panose="02040503050406030204" pitchFamily="18" charset="0"/>
                <a:cs typeface="Arial" panose="020B0604020202020204" pitchFamily="34" charset="0"/>
              </a:rPr>
              <a:t> </a:t>
            </a:r>
            <a:r>
              <a:rPr lang="en-US" sz="2400" b="1" i="0" dirty="0">
                <a:solidFill>
                  <a:srgbClr val="D90000"/>
                </a:solidFill>
                <a:latin typeface="Arial" panose="020B0604020202020204" pitchFamily="34" charset="0"/>
                <a:ea typeface="Cambria Math" panose="02040503050406030204" pitchFamily="18" charset="0"/>
                <a:cs typeface="Arial" panose="020B0604020202020204" pitchFamily="34" charset="0"/>
              </a:rPr>
              <a:t>59</a:t>
            </a:r>
            <a:r>
              <a:rPr lang="en-US" sz="2400" b="1" i="0" dirty="0">
                <a:latin typeface="Arial" panose="020B0604020202020204" pitchFamily="34" charset="0"/>
                <a:ea typeface="Cambria Math" panose="02040503050406030204" pitchFamily="18" charset="0"/>
                <a:cs typeface="Arial" panose="020B0604020202020204" pitchFamily="34" charset="0"/>
              </a:rPr>
              <a:t> kg</a:t>
            </a:r>
            <a:endParaRPr lang="en-GB" sz="2400" b="1" dirty="0">
              <a:latin typeface="Arial" panose="020B0604020202020204" pitchFamily="34" charset="0"/>
              <a:cs typeface="Arial" panose="020B0604020202020204" pitchFamily="34" charset="0"/>
            </a:endParaRPr>
          </a:p>
        </p:txBody>
      </p:sp>
      <p:sp>
        <p:nvSpPr>
          <p:cNvPr id="13" name="Content Placeholder 12"/>
          <p:cNvSpPr>
            <a:spLocks noGrp="1"/>
          </p:cNvSpPr>
          <p:nvPr>
            <p:ph sz="quarter" idx="18"/>
          </p:nvPr>
        </p:nvSpPr>
        <p:spPr>
          <a:xfrm>
            <a:off x="1936405" y="4577227"/>
            <a:ext cx="5445577" cy="1944216"/>
          </a:xfrm>
        </p:spPr>
        <p:txBody>
          <a:bodyPr/>
          <a:lstStyle/>
          <a:p>
            <a:pPr marL="0" lvl="0" indent="0" eaLnBrk="1" hangingPunct="1">
              <a:spcBef>
                <a:spcPct val="0"/>
              </a:spcBef>
              <a:spcAft>
                <a:spcPts val="2000"/>
              </a:spcAft>
              <a:buNone/>
              <a:defRPr/>
            </a:pPr>
            <a:r>
              <a:rPr lang="en-US" sz="2400" b="1" kern="1200" dirty="0">
                <a:solidFill>
                  <a:prstClr val="black"/>
                </a:solidFill>
                <a:latin typeface="Arial" charset="0"/>
                <a:ea typeface="ＭＳ Ｐゴシック" charset="0"/>
              </a:rPr>
              <a:t>The bottom conversion factor has the </a:t>
            </a:r>
            <a:r>
              <a:rPr lang="en-US" sz="2400" b="1" kern="1200" dirty="0">
                <a:solidFill>
                  <a:srgbClr val="3366FF"/>
                </a:solidFill>
                <a:latin typeface="Arial" charset="0"/>
                <a:ea typeface="ＭＳ Ｐゴシック" charset="0"/>
              </a:rPr>
              <a:t>original unit in the denominator</a:t>
            </a:r>
            <a:r>
              <a:rPr lang="en-US" sz="2400" b="1" kern="1200" dirty="0">
                <a:solidFill>
                  <a:prstClr val="black"/>
                </a:solidFill>
                <a:latin typeface="Arial" charset="0"/>
                <a:ea typeface="ＭＳ Ｐゴシック" charset="0"/>
              </a:rPr>
              <a:t>.</a:t>
            </a:r>
          </a:p>
          <a:p>
            <a:pPr marL="0" lvl="0" indent="0" eaLnBrk="1" hangingPunct="1">
              <a:spcBef>
                <a:spcPct val="0"/>
              </a:spcBef>
              <a:spcAft>
                <a:spcPts val="2000"/>
              </a:spcAft>
              <a:buNone/>
              <a:defRPr/>
            </a:pPr>
            <a:r>
              <a:rPr lang="en-US" sz="2400" b="1" kern="1200" dirty="0">
                <a:solidFill>
                  <a:prstClr val="black"/>
                </a:solidFill>
                <a:latin typeface="Arial" charset="0"/>
                <a:ea typeface="ＭＳ Ｐゴシック" charset="0"/>
              </a:rPr>
              <a:t>The unwanted unit </a:t>
            </a:r>
            <a:r>
              <a:rPr lang="en-US" sz="2400" b="1" kern="1200" dirty="0" err="1">
                <a:solidFill>
                  <a:srgbClr val="3366FF"/>
                </a:solidFill>
                <a:latin typeface="Arial" charset="0"/>
                <a:ea typeface="ＭＳ Ｐゴシック" charset="0"/>
              </a:rPr>
              <a:t>lb</a:t>
            </a:r>
            <a:r>
              <a:rPr lang="en-US" sz="2400" b="1" kern="1200" dirty="0">
                <a:solidFill>
                  <a:prstClr val="black"/>
                </a:solidFill>
                <a:latin typeface="Arial" charset="0"/>
                <a:ea typeface="ＭＳ Ｐゴシック" charset="0"/>
              </a:rPr>
              <a:t> cancels.</a:t>
            </a:r>
          </a:p>
          <a:p>
            <a:pPr marL="0" lvl="0" indent="0" eaLnBrk="1" hangingPunct="1">
              <a:spcBef>
                <a:spcPct val="0"/>
              </a:spcBef>
              <a:spcAft>
                <a:spcPts val="2000"/>
              </a:spcAft>
              <a:buNone/>
              <a:defRPr/>
            </a:pPr>
            <a:r>
              <a:rPr lang="en-US" sz="2400" b="1" kern="1200" dirty="0">
                <a:solidFill>
                  <a:prstClr val="black"/>
                </a:solidFill>
                <a:latin typeface="Arial" charset="0"/>
                <a:ea typeface="ＭＳ Ｐゴシック" charset="0"/>
              </a:rPr>
              <a:t>The desired unit </a:t>
            </a:r>
            <a:r>
              <a:rPr lang="en-US" sz="2400" b="1" kern="1200" dirty="0">
                <a:solidFill>
                  <a:srgbClr val="3366FF"/>
                </a:solidFill>
                <a:latin typeface="Arial" charset="0"/>
                <a:ea typeface="ＭＳ Ｐゴシック" charset="0"/>
              </a:rPr>
              <a:t>kg</a:t>
            </a:r>
            <a:r>
              <a:rPr lang="en-US" sz="2400" b="1" kern="1200" dirty="0">
                <a:solidFill>
                  <a:prstClr val="black"/>
                </a:solidFill>
                <a:latin typeface="Arial" charset="0"/>
                <a:ea typeface="ＭＳ Ｐゴシック" charset="0"/>
              </a:rPr>
              <a:t> does not cancel.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112" y="31631"/>
            <a:ext cx="5842992" cy="994122"/>
          </a:xfrm>
        </p:spPr>
        <p:txBody>
          <a:bodyPr/>
          <a:lstStyle/>
          <a:p>
            <a:pPr marL="682625" lvl="0" indent="-682625" eaLnBrk="1" hangingPunct="1">
              <a:defRPr/>
            </a:pPr>
            <a:r>
              <a:rPr lang="en-US" sz="3200" b="1" dirty="0">
                <a:solidFill>
                  <a:prstClr val="black"/>
                </a:solidFill>
                <a:latin typeface="Arial" panose="020B0604020202020204" pitchFamily="34" charset="0"/>
                <a:ea typeface="ＭＳ Ｐゴシック" panose="020B0600070205080204" pitchFamily="34" charset="-128"/>
              </a:rPr>
              <a:t>1.7 Problem Solving Using Conversion Factors (4)</a:t>
            </a:r>
            <a:endParaRPr lang="en-GB" dirty="0"/>
          </a:p>
        </p:txBody>
      </p:sp>
      <p:sp>
        <p:nvSpPr>
          <p:cNvPr id="4" name="Content Placeholder 3"/>
          <p:cNvSpPr>
            <a:spLocks noGrp="1"/>
          </p:cNvSpPr>
          <p:nvPr>
            <p:ph sz="quarter" idx="10"/>
          </p:nvPr>
        </p:nvSpPr>
        <p:spPr>
          <a:xfrm>
            <a:off x="682334" y="1219867"/>
            <a:ext cx="7822689" cy="449350"/>
          </a:xfrm>
        </p:spPr>
        <p:txBody>
          <a:bodyPr/>
          <a:lstStyle/>
          <a:p>
            <a:pPr marL="0" lvl="0" indent="0" algn="ctr" eaLnBrk="1" hangingPunct="1">
              <a:spcBef>
                <a:spcPct val="0"/>
              </a:spcBef>
              <a:buNone/>
              <a:defRPr/>
            </a:pPr>
            <a:r>
              <a:rPr lang="en-US" sz="2400" b="1" kern="1200" dirty="0">
                <a:solidFill>
                  <a:prstClr val="white"/>
                </a:solidFill>
                <a:ea typeface="ＭＳ Ｐゴシック"/>
              </a:rPr>
              <a:t>HOW TO Solve a Problem Using Conversion Factors</a:t>
            </a:r>
          </a:p>
        </p:txBody>
      </p:sp>
      <p:sp>
        <p:nvSpPr>
          <p:cNvPr id="5" name="Content Placeholder 4"/>
          <p:cNvSpPr>
            <a:spLocks noGrp="1"/>
          </p:cNvSpPr>
          <p:nvPr>
            <p:ph sz="quarter" idx="11"/>
          </p:nvPr>
        </p:nvSpPr>
        <p:spPr>
          <a:xfrm>
            <a:off x="646102" y="2214084"/>
            <a:ext cx="1518328" cy="467595"/>
          </a:xfrm>
        </p:spPr>
        <p:txBody>
          <a:bodyPr/>
          <a:lstStyle/>
          <a:p>
            <a:pPr marL="0" lvl="0" indent="0" algn="ctr" eaLnBrk="1" hangingPunct="1">
              <a:spcBef>
                <a:spcPct val="0"/>
              </a:spcBef>
              <a:buNone/>
              <a:defRPr/>
            </a:pPr>
            <a:r>
              <a:rPr lang="en-US" sz="2400" b="1" kern="1200" dirty="0">
                <a:solidFill>
                  <a:prstClr val="white"/>
                </a:solidFill>
                <a:ea typeface="ＭＳ Ｐゴシック"/>
              </a:rPr>
              <a:t>Example</a:t>
            </a:r>
          </a:p>
        </p:txBody>
      </p:sp>
      <p:sp>
        <p:nvSpPr>
          <p:cNvPr id="6" name="Content Placeholder 5"/>
          <p:cNvSpPr>
            <a:spLocks noGrp="1"/>
          </p:cNvSpPr>
          <p:nvPr>
            <p:ph sz="quarter" idx="12"/>
          </p:nvPr>
        </p:nvSpPr>
        <p:spPr>
          <a:xfrm>
            <a:off x="2206154" y="2041650"/>
            <a:ext cx="6480720" cy="851628"/>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How many grams of aspirin are in a 325-mg tablet?</a:t>
            </a:r>
          </a:p>
        </p:txBody>
      </p:sp>
      <p:sp>
        <p:nvSpPr>
          <p:cNvPr id="7" name="Content Placeholder 6"/>
          <p:cNvSpPr>
            <a:spLocks noGrp="1"/>
          </p:cNvSpPr>
          <p:nvPr>
            <p:ph sz="quarter" idx="13"/>
          </p:nvPr>
        </p:nvSpPr>
        <p:spPr>
          <a:xfrm>
            <a:off x="722454" y="3797100"/>
            <a:ext cx="1361664" cy="397708"/>
          </a:xfrm>
        </p:spPr>
        <p:txBody>
          <a:bodyPr/>
          <a:lstStyle/>
          <a:p>
            <a:pPr marL="0" lvl="0" indent="0" algn="ctr" eaLnBrk="1" hangingPunct="1">
              <a:spcBef>
                <a:spcPct val="0"/>
              </a:spcBef>
              <a:buNone/>
              <a:defRPr/>
            </a:pPr>
            <a:r>
              <a:rPr lang="en-US" sz="2400" b="1" kern="1200" dirty="0">
                <a:solidFill>
                  <a:prstClr val="white"/>
                </a:solidFill>
                <a:ea typeface="ＭＳ Ｐゴシック"/>
              </a:rPr>
              <a:t>Step [1]</a:t>
            </a:r>
          </a:p>
        </p:txBody>
      </p:sp>
      <p:sp>
        <p:nvSpPr>
          <p:cNvPr id="8" name="Content Placeholder 7"/>
          <p:cNvSpPr>
            <a:spLocks noGrp="1"/>
          </p:cNvSpPr>
          <p:nvPr>
            <p:ph sz="quarter" idx="14"/>
          </p:nvPr>
        </p:nvSpPr>
        <p:spPr>
          <a:xfrm>
            <a:off x="2164941" y="3634988"/>
            <a:ext cx="6804248" cy="855912"/>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Identify the original quantity and the desired quantity, including units.</a:t>
            </a:r>
          </a:p>
        </p:txBody>
      </p:sp>
      <p:sp>
        <p:nvSpPr>
          <p:cNvPr id="9" name="Content Placeholder 8"/>
          <p:cNvSpPr>
            <a:spLocks noGrp="1"/>
          </p:cNvSpPr>
          <p:nvPr>
            <p:ph sz="quarter" idx="15"/>
          </p:nvPr>
        </p:nvSpPr>
        <p:spPr>
          <a:xfrm>
            <a:off x="2149337" y="4513301"/>
            <a:ext cx="2808312" cy="833021"/>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original quantity</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325 mg</a:t>
            </a:r>
          </a:p>
        </p:txBody>
      </p:sp>
      <p:sp>
        <p:nvSpPr>
          <p:cNvPr id="10" name="Content Placeholder 9"/>
          <p:cNvSpPr>
            <a:spLocks noGrp="1"/>
          </p:cNvSpPr>
          <p:nvPr>
            <p:ph sz="quarter" idx="16"/>
          </p:nvPr>
        </p:nvSpPr>
        <p:spPr>
          <a:xfrm>
            <a:off x="5531969" y="4515462"/>
            <a:ext cx="2623432" cy="803966"/>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desired quantity</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 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07958"/>
            <a:ext cx="5626968" cy="850106"/>
          </a:xfrm>
        </p:spPr>
        <p:txBody>
          <a:bodyPr/>
          <a:lstStyle/>
          <a:p>
            <a:pPr marL="573088" lvl="0" indent="-573088" eaLnBrk="1" hangingPunct="1">
              <a:defRPr/>
            </a:pPr>
            <a:r>
              <a:rPr lang="en-US" sz="3200" b="1" dirty="0">
                <a:solidFill>
                  <a:prstClr val="black"/>
                </a:solidFill>
                <a:latin typeface="Arial" panose="020B0604020202020204" pitchFamily="34" charset="0"/>
                <a:ea typeface="ＭＳ Ｐゴシック" panose="020B0600070205080204" pitchFamily="34" charset="-128"/>
              </a:rPr>
              <a:t>1.7 Problem Solving Using Conversion Factors (5)</a:t>
            </a:r>
            <a:endParaRPr lang="en-GB" dirty="0"/>
          </a:p>
        </p:txBody>
      </p:sp>
      <p:sp>
        <p:nvSpPr>
          <p:cNvPr id="3" name="Content Placeholder 2"/>
          <p:cNvSpPr>
            <a:spLocks noGrp="1"/>
          </p:cNvSpPr>
          <p:nvPr>
            <p:ph sz="quarter" idx="10"/>
          </p:nvPr>
        </p:nvSpPr>
        <p:spPr>
          <a:xfrm>
            <a:off x="721663" y="1151638"/>
            <a:ext cx="7764807" cy="432048"/>
          </a:xfrm>
        </p:spPr>
        <p:txBody>
          <a:bodyPr/>
          <a:lstStyle/>
          <a:p>
            <a:pPr marL="0" lvl="0" indent="0" algn="ctr" eaLnBrk="1" hangingPunct="1">
              <a:spcBef>
                <a:spcPct val="0"/>
              </a:spcBef>
              <a:buNone/>
              <a:defRPr/>
            </a:pPr>
            <a:r>
              <a:rPr lang="en-US" sz="2400" b="1" kern="1200" dirty="0">
                <a:solidFill>
                  <a:prstClr val="white"/>
                </a:solidFill>
                <a:ea typeface="ＭＳ Ｐゴシック"/>
              </a:rPr>
              <a:t>HOW TO Solve a Problem Using Conversion Factors</a:t>
            </a:r>
          </a:p>
        </p:txBody>
      </p:sp>
      <p:sp>
        <p:nvSpPr>
          <p:cNvPr id="5" name="Content Placeholder 4"/>
          <p:cNvSpPr>
            <a:spLocks noGrp="1"/>
          </p:cNvSpPr>
          <p:nvPr>
            <p:ph sz="quarter" idx="11"/>
          </p:nvPr>
        </p:nvSpPr>
        <p:spPr>
          <a:xfrm>
            <a:off x="633261" y="2147336"/>
            <a:ext cx="1315379" cy="464732"/>
          </a:xfrm>
        </p:spPr>
        <p:txBody>
          <a:bodyPr/>
          <a:lstStyle/>
          <a:p>
            <a:pPr marL="0" lvl="0" indent="0" algn="ctr" eaLnBrk="1" hangingPunct="1">
              <a:spcBef>
                <a:spcPct val="0"/>
              </a:spcBef>
              <a:buNone/>
              <a:defRPr/>
            </a:pPr>
            <a:r>
              <a:rPr lang="en-US" sz="2400" b="1" kern="1200" dirty="0">
                <a:solidFill>
                  <a:prstClr val="white"/>
                </a:solidFill>
                <a:ea typeface="ＭＳ Ｐゴシック"/>
              </a:rPr>
              <a:t>Step [2]</a:t>
            </a:r>
          </a:p>
        </p:txBody>
      </p:sp>
      <p:sp>
        <p:nvSpPr>
          <p:cNvPr id="6" name="Content Placeholder 5"/>
          <p:cNvSpPr>
            <a:spLocks noGrp="1"/>
          </p:cNvSpPr>
          <p:nvPr>
            <p:ph sz="quarter" idx="12"/>
          </p:nvPr>
        </p:nvSpPr>
        <p:spPr>
          <a:xfrm>
            <a:off x="1985357" y="2041560"/>
            <a:ext cx="6510936" cy="864542"/>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Write out the conversion factor(s) needed to solve the problem.</a:t>
            </a:r>
          </a:p>
        </p:txBody>
      </p:sp>
      <p:sp>
        <p:nvSpPr>
          <p:cNvPr id="7" name="Content Placeholder 6"/>
          <p:cNvSpPr>
            <a:spLocks noGrp="1"/>
          </p:cNvSpPr>
          <p:nvPr>
            <p:ph sz="quarter" idx="13"/>
          </p:nvPr>
        </p:nvSpPr>
        <p:spPr>
          <a:xfrm>
            <a:off x="3307523" y="2852314"/>
            <a:ext cx="2448272" cy="504825"/>
          </a:xfrm>
        </p:spPr>
        <p:txBody>
          <a:bodyPr/>
          <a:lstStyle/>
          <a:p>
            <a:pPr marL="0" indent="0" algn="ctr">
              <a:buNone/>
            </a:pPr>
            <a:r>
              <a:rPr lang="en-US" sz="2400" b="1" i="0" dirty="0">
                <a:latin typeface="Arial" panose="020B0604020202020204" pitchFamily="34" charset="0"/>
                <a:cs typeface="Arial" panose="020B0604020202020204" pitchFamily="34" charset="0"/>
              </a:rPr>
              <a:t>1 g </a:t>
            </a:r>
            <a:r>
              <a:rPr lang="en-US" sz="2400" b="1" dirty="0">
                <a:latin typeface="Arial" panose="020B0604020202020204" pitchFamily="34" charset="0"/>
                <a:ea typeface="Cambria Math" panose="02040503050406030204" pitchFamily="18" charset="0"/>
                <a:cs typeface="Arial" panose="020B0604020202020204" pitchFamily="34" charset="0"/>
              </a:rPr>
              <a:t>= </a:t>
            </a:r>
            <a:r>
              <a:rPr lang="en-US" sz="2400" b="1" i="0" dirty="0">
                <a:latin typeface="Arial" panose="020B0604020202020204" pitchFamily="34" charset="0"/>
                <a:ea typeface="Cambria Math" panose="02040503050406030204" pitchFamily="18" charset="0"/>
                <a:cs typeface="Arial" panose="020B0604020202020204" pitchFamily="34" charset="0"/>
              </a:rPr>
              <a:t>1000 mg</a:t>
            </a:r>
            <a:endParaRPr lang="en-GB" sz="2400" b="1"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a:xfrm>
            <a:off x="1907979" y="3602346"/>
            <a:ext cx="6780196" cy="432048"/>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This can be written as two possible fractions: </a:t>
            </a:r>
          </a:p>
        </p:txBody>
      </p:sp>
      <p:graphicFrame>
        <p:nvGraphicFramePr>
          <p:cNvPr id="13" name="Object 12">
            <a:extLst>
              <a:ext uri="{FF2B5EF4-FFF2-40B4-BE49-F238E27FC236}">
                <a16:creationId xmlns:a16="http://schemas.microsoft.com/office/drawing/2014/main" id="{C4616250-6188-4276-85CC-CA463E379B30}"/>
              </a:ext>
            </a:extLst>
          </p:cNvPr>
          <p:cNvGraphicFramePr>
            <a:graphicFrameLocks noChangeAspect="1"/>
          </p:cNvGraphicFramePr>
          <p:nvPr>
            <p:extLst>
              <p:ext uri="{D42A27DB-BD31-4B8C-83A1-F6EECF244321}">
                <p14:modId xmlns:p14="http://schemas.microsoft.com/office/powerpoint/2010/main" val="2859820779"/>
              </p:ext>
            </p:extLst>
          </p:nvPr>
        </p:nvGraphicFramePr>
        <p:xfrm>
          <a:off x="2742373" y="4295643"/>
          <a:ext cx="1130300" cy="787400"/>
        </p:xfrm>
        <a:graphic>
          <a:graphicData uri="http://schemas.openxmlformats.org/presentationml/2006/ole">
            <mc:AlternateContent xmlns:mc="http://schemas.openxmlformats.org/markup-compatibility/2006">
              <mc:Choice xmlns:v="urn:schemas-microsoft-com:vml" Requires="v">
                <p:oleObj spid="_x0000_s9314" name="Equation" r:id="rId4" imgW="1130040" imgH="787320" progId="Equation.DSMT4">
                  <p:embed/>
                </p:oleObj>
              </mc:Choice>
              <mc:Fallback>
                <p:oleObj name="Equation" r:id="rId4" imgW="1130040" imgH="787320" progId="Equation.DSMT4">
                  <p:embed/>
                  <p:pic>
                    <p:nvPicPr>
                      <p:cNvPr id="0" name=""/>
                      <p:cNvPicPr/>
                      <p:nvPr/>
                    </p:nvPicPr>
                    <p:blipFill>
                      <a:blip r:embed="rId5"/>
                      <a:stretch>
                        <a:fillRect/>
                      </a:stretch>
                    </p:blipFill>
                    <p:spPr>
                      <a:xfrm>
                        <a:off x="2742373" y="4295643"/>
                        <a:ext cx="1130300" cy="787400"/>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C126ED54-CA41-4847-BBDC-F4621ADCF11E}"/>
              </a:ext>
            </a:extLst>
          </p:cNvPr>
          <p:cNvSpPr>
            <a:spLocks noGrp="1"/>
          </p:cNvSpPr>
          <p:nvPr>
            <p:ph sz="quarter" idx="17"/>
          </p:nvPr>
        </p:nvSpPr>
        <p:spPr>
          <a:xfrm>
            <a:off x="4138400" y="4408775"/>
            <a:ext cx="748418" cy="448463"/>
          </a:xfrm>
        </p:spPr>
        <p:txBody>
          <a:bodyPr/>
          <a:lstStyle/>
          <a:p>
            <a:pPr marL="0" lvl="0" indent="0">
              <a:buNone/>
            </a:pPr>
            <a:r>
              <a:rPr lang="en-US" sz="2400" b="1" dirty="0"/>
              <a:t>or </a:t>
            </a:r>
          </a:p>
        </p:txBody>
      </p:sp>
      <p:graphicFrame>
        <p:nvGraphicFramePr>
          <p:cNvPr id="16" name="Object 15">
            <a:extLst>
              <a:ext uri="{FF2B5EF4-FFF2-40B4-BE49-F238E27FC236}">
                <a16:creationId xmlns:a16="http://schemas.microsoft.com/office/drawing/2014/main" id="{3F369597-7782-4D2F-88CF-25D82488AF86}"/>
              </a:ext>
            </a:extLst>
          </p:cNvPr>
          <p:cNvGraphicFramePr>
            <a:graphicFrameLocks noChangeAspect="1"/>
          </p:cNvGraphicFramePr>
          <p:nvPr>
            <p:extLst>
              <p:ext uri="{D42A27DB-BD31-4B8C-83A1-F6EECF244321}">
                <p14:modId xmlns:p14="http://schemas.microsoft.com/office/powerpoint/2010/main" val="3496020531"/>
              </p:ext>
            </p:extLst>
          </p:nvPr>
        </p:nvGraphicFramePr>
        <p:xfrm>
          <a:off x="4886818" y="4319618"/>
          <a:ext cx="1130300" cy="787400"/>
        </p:xfrm>
        <a:graphic>
          <a:graphicData uri="http://schemas.openxmlformats.org/presentationml/2006/ole">
            <mc:AlternateContent xmlns:mc="http://schemas.openxmlformats.org/markup-compatibility/2006">
              <mc:Choice xmlns:v="urn:schemas-microsoft-com:vml" Requires="v">
                <p:oleObj spid="_x0000_s9315" name="Equation" r:id="rId6" imgW="1130040" imgH="787320" progId="Equation.DSMT4">
                  <p:embed/>
                </p:oleObj>
              </mc:Choice>
              <mc:Fallback>
                <p:oleObj name="Equation" r:id="rId6" imgW="1130040" imgH="787320" progId="Equation.DSMT4">
                  <p:embed/>
                  <p:pic>
                    <p:nvPicPr>
                      <p:cNvPr id="0" name=""/>
                      <p:cNvPicPr/>
                      <p:nvPr/>
                    </p:nvPicPr>
                    <p:blipFill>
                      <a:blip r:embed="rId7"/>
                      <a:stretch>
                        <a:fillRect/>
                      </a:stretch>
                    </p:blipFill>
                    <p:spPr>
                      <a:xfrm>
                        <a:off x="4886818" y="4319618"/>
                        <a:ext cx="1130300" cy="787400"/>
                      </a:xfrm>
                      <a:prstGeom prst="rect">
                        <a:avLst/>
                      </a:prstGeom>
                    </p:spPr>
                  </p:pic>
                </p:oleObj>
              </mc:Fallback>
            </mc:AlternateContent>
          </a:graphicData>
        </a:graphic>
      </p:graphicFrame>
      <p:sp>
        <p:nvSpPr>
          <p:cNvPr id="10" name="Content Placeholder 9"/>
          <p:cNvSpPr>
            <a:spLocks noGrp="1"/>
          </p:cNvSpPr>
          <p:nvPr>
            <p:ph sz="quarter" idx="16"/>
          </p:nvPr>
        </p:nvSpPr>
        <p:spPr>
          <a:xfrm>
            <a:off x="4339436" y="5461385"/>
            <a:ext cx="3232638" cy="1292557"/>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Choose this factor to </a:t>
            </a:r>
          </a:p>
          <a:p>
            <a:pPr marL="0" lvl="0" indent="0" eaLnBrk="1" hangingPunct="1">
              <a:spcBef>
                <a:spcPct val="0"/>
              </a:spcBef>
              <a:buNone/>
              <a:defRPr/>
            </a:pPr>
            <a:r>
              <a:rPr lang="en-US" sz="2400" b="1" kern="1200" dirty="0">
                <a:solidFill>
                  <a:prstClr val="black"/>
                </a:solidFill>
                <a:latin typeface="Arial" charset="0"/>
                <a:ea typeface="ＭＳ Ｐゴシック" charset="0"/>
              </a:rPr>
              <a:t>cancel the unwanted </a:t>
            </a:r>
          </a:p>
          <a:p>
            <a:pPr marL="0" lvl="0" indent="0" eaLnBrk="1" hangingPunct="1">
              <a:spcBef>
                <a:spcPct val="0"/>
              </a:spcBef>
              <a:buNone/>
              <a:defRPr/>
            </a:pPr>
            <a:r>
              <a:rPr lang="en-US" sz="2400" b="1" kern="1200" dirty="0">
                <a:solidFill>
                  <a:prstClr val="black"/>
                </a:solidFill>
                <a:latin typeface="Arial" charset="0"/>
                <a:ea typeface="ＭＳ Ｐゴシック" charset="0"/>
              </a:rPr>
              <a:t>unit, </a:t>
            </a:r>
            <a:r>
              <a:rPr lang="en-US" sz="2400" b="1" kern="1200" dirty="0">
                <a:solidFill>
                  <a:srgbClr val="3366FF"/>
                </a:solidFill>
                <a:latin typeface="Arial" charset="0"/>
                <a:ea typeface="ＭＳ Ｐゴシック" charset="0"/>
              </a:rPr>
              <a:t>mg</a:t>
            </a:r>
            <a:r>
              <a:rPr lang="en-US" sz="2400" b="1" kern="1200" dirty="0">
                <a:solidFill>
                  <a:prstClr val="black"/>
                </a:solidFill>
                <a:latin typeface="Arial" charset="0"/>
                <a:ea typeface="ＭＳ Ｐゴシック"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9787" y="62844"/>
            <a:ext cx="5626968" cy="936104"/>
          </a:xfrm>
        </p:spPr>
        <p:txBody>
          <a:bodyPr/>
          <a:lstStyle/>
          <a:p>
            <a:pPr marL="627063" lvl="0" indent="-627063" eaLnBrk="1" hangingPunct="1">
              <a:defRPr/>
            </a:pPr>
            <a:r>
              <a:rPr lang="en-US" sz="3200" b="1" dirty="0">
                <a:solidFill>
                  <a:prstClr val="black"/>
                </a:solidFill>
                <a:latin typeface="Arial" panose="020B0604020202020204" pitchFamily="34" charset="0"/>
                <a:ea typeface="ＭＳ Ｐゴシック" panose="020B0600070205080204" pitchFamily="34" charset="-128"/>
              </a:rPr>
              <a:t>1.7 Problem Solving Using Conversion Factors (6)</a:t>
            </a:r>
            <a:endParaRPr lang="en-GB" dirty="0"/>
          </a:p>
        </p:txBody>
      </p:sp>
      <p:sp>
        <p:nvSpPr>
          <p:cNvPr id="4" name="Content Placeholder 3"/>
          <p:cNvSpPr>
            <a:spLocks noGrp="1"/>
          </p:cNvSpPr>
          <p:nvPr>
            <p:ph sz="quarter" idx="10"/>
          </p:nvPr>
        </p:nvSpPr>
        <p:spPr>
          <a:xfrm>
            <a:off x="704204" y="1214972"/>
            <a:ext cx="7771160" cy="431428"/>
          </a:xfrm>
        </p:spPr>
        <p:txBody>
          <a:bodyPr/>
          <a:lstStyle/>
          <a:p>
            <a:pPr marL="0" lvl="0" indent="0" algn="ctr" eaLnBrk="1" hangingPunct="1">
              <a:spcBef>
                <a:spcPct val="0"/>
              </a:spcBef>
              <a:buNone/>
              <a:defRPr/>
            </a:pPr>
            <a:r>
              <a:rPr lang="en-US" sz="2400" b="1" kern="1200" dirty="0">
                <a:solidFill>
                  <a:prstClr val="white"/>
                </a:solidFill>
                <a:ea typeface="ＭＳ Ｐゴシック"/>
              </a:rPr>
              <a:t>HOW TO Solve a Problem Using Conversion Factors</a:t>
            </a:r>
          </a:p>
        </p:txBody>
      </p:sp>
      <p:sp>
        <p:nvSpPr>
          <p:cNvPr id="5" name="Content Placeholder 4"/>
          <p:cNvSpPr>
            <a:spLocks noGrp="1"/>
          </p:cNvSpPr>
          <p:nvPr>
            <p:ph sz="quarter" idx="11"/>
          </p:nvPr>
        </p:nvSpPr>
        <p:spPr>
          <a:xfrm>
            <a:off x="606787" y="2218311"/>
            <a:ext cx="1368152" cy="432048"/>
          </a:xfrm>
        </p:spPr>
        <p:txBody>
          <a:bodyPr/>
          <a:lstStyle/>
          <a:p>
            <a:pPr marL="0" lvl="0" indent="0" algn="ctr" eaLnBrk="1" hangingPunct="1">
              <a:spcBef>
                <a:spcPct val="0"/>
              </a:spcBef>
              <a:buNone/>
              <a:defRPr/>
            </a:pPr>
            <a:r>
              <a:rPr lang="en-US" sz="2400" b="1" kern="1200" dirty="0">
                <a:solidFill>
                  <a:prstClr val="white"/>
                </a:solidFill>
                <a:ea typeface="ＭＳ Ｐゴシック"/>
              </a:rPr>
              <a:t>Step [3]</a:t>
            </a:r>
          </a:p>
        </p:txBody>
      </p:sp>
      <p:sp>
        <p:nvSpPr>
          <p:cNvPr id="6" name="Content Placeholder 5"/>
          <p:cNvSpPr>
            <a:spLocks noGrp="1"/>
          </p:cNvSpPr>
          <p:nvPr>
            <p:ph sz="quarter" idx="12"/>
          </p:nvPr>
        </p:nvSpPr>
        <p:spPr>
          <a:xfrm>
            <a:off x="2037860" y="2229145"/>
            <a:ext cx="4608511" cy="431428"/>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Set up and solve the problem.</a:t>
            </a:r>
          </a:p>
        </p:txBody>
      </p:sp>
      <p:graphicFrame>
        <p:nvGraphicFramePr>
          <p:cNvPr id="2" name="Object 1">
            <a:extLst>
              <a:ext uri="{FF2B5EF4-FFF2-40B4-BE49-F238E27FC236}">
                <a16:creationId xmlns:a16="http://schemas.microsoft.com/office/drawing/2014/main" id="{EFA86AD6-79B8-4A29-8A2F-F0E673EDF8A0}"/>
              </a:ext>
            </a:extLst>
          </p:cNvPr>
          <p:cNvGraphicFramePr>
            <a:graphicFrameLocks noChangeAspect="1"/>
          </p:cNvGraphicFramePr>
          <p:nvPr>
            <p:extLst>
              <p:ext uri="{D42A27DB-BD31-4B8C-83A1-F6EECF244321}">
                <p14:modId xmlns:p14="http://schemas.microsoft.com/office/powerpoint/2010/main" val="3769495852"/>
              </p:ext>
            </p:extLst>
          </p:nvPr>
        </p:nvGraphicFramePr>
        <p:xfrm>
          <a:off x="1008063" y="2794000"/>
          <a:ext cx="6540500" cy="1257300"/>
        </p:xfrm>
        <a:graphic>
          <a:graphicData uri="http://schemas.openxmlformats.org/presentationml/2006/ole">
            <mc:AlternateContent xmlns:mc="http://schemas.openxmlformats.org/markup-compatibility/2006">
              <mc:Choice xmlns:v="urn:schemas-microsoft-com:vml" Requires="v">
                <p:oleObj spid="_x0000_s10292" name="Equation" r:id="rId4" imgW="6540480" imgH="1257120" progId="Equation.DSMT4">
                  <p:embed/>
                </p:oleObj>
              </mc:Choice>
              <mc:Fallback>
                <p:oleObj name="Equation" r:id="rId4" imgW="6540480" imgH="1257120" progId="Equation.DSMT4">
                  <p:embed/>
                  <p:pic>
                    <p:nvPicPr>
                      <p:cNvPr id="0" name=""/>
                      <p:cNvPicPr/>
                      <p:nvPr/>
                    </p:nvPicPr>
                    <p:blipFill>
                      <a:blip r:embed="rId5"/>
                      <a:stretch>
                        <a:fillRect/>
                      </a:stretch>
                    </p:blipFill>
                    <p:spPr>
                      <a:xfrm>
                        <a:off x="1008063" y="2794000"/>
                        <a:ext cx="6540500" cy="1257300"/>
                      </a:xfrm>
                      <a:prstGeom prst="rect">
                        <a:avLst/>
                      </a:prstGeom>
                    </p:spPr>
                  </p:pic>
                </p:oleObj>
              </mc:Fallback>
            </mc:AlternateContent>
          </a:graphicData>
        </a:graphic>
      </p:graphicFrame>
      <p:sp>
        <p:nvSpPr>
          <p:cNvPr id="11" name="Content Placeholder 10"/>
          <p:cNvSpPr>
            <a:spLocks noGrp="1"/>
          </p:cNvSpPr>
          <p:nvPr>
            <p:ph sz="quarter" idx="17"/>
          </p:nvPr>
        </p:nvSpPr>
        <p:spPr>
          <a:xfrm>
            <a:off x="631387" y="5544126"/>
            <a:ext cx="1336558" cy="433388"/>
          </a:xfrm>
        </p:spPr>
        <p:txBody>
          <a:bodyPr/>
          <a:lstStyle/>
          <a:p>
            <a:pPr marL="0" lvl="0" indent="0" algn="ctr" eaLnBrk="1" hangingPunct="1">
              <a:spcBef>
                <a:spcPct val="0"/>
              </a:spcBef>
              <a:buNone/>
              <a:defRPr/>
            </a:pPr>
            <a:r>
              <a:rPr lang="en-US" sz="2400" b="1" kern="1200" dirty="0">
                <a:solidFill>
                  <a:prstClr val="white"/>
                </a:solidFill>
                <a:ea typeface="ＭＳ Ｐゴシック"/>
              </a:rPr>
              <a:t>Step [4]</a:t>
            </a:r>
          </a:p>
        </p:txBody>
      </p:sp>
      <p:sp>
        <p:nvSpPr>
          <p:cNvPr id="12" name="Content Placeholder 11"/>
          <p:cNvSpPr>
            <a:spLocks noGrp="1"/>
          </p:cNvSpPr>
          <p:nvPr>
            <p:ph sz="quarter" idx="18"/>
          </p:nvPr>
        </p:nvSpPr>
        <p:spPr>
          <a:xfrm>
            <a:off x="2053361" y="5390184"/>
            <a:ext cx="6244935" cy="886168"/>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Write the answer with the correct number of significant figures.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0437" y="75121"/>
            <a:ext cx="5527436" cy="701938"/>
          </a:xfrm>
        </p:spPr>
        <p:txBody>
          <a:bodyPr/>
          <a:lstStyle/>
          <a:p>
            <a:pPr lvl="0" eaLnBrk="1" hangingPunct="1"/>
            <a:r>
              <a:rPr lang="en-US" altLang="en-US" sz="3200" b="1" kern="1200" dirty="0">
                <a:solidFill>
                  <a:srgbClr val="000000"/>
                </a:solidFill>
                <a:latin typeface="Arial" charset="0"/>
                <a:ea typeface="MS PGothic" charset="-128"/>
              </a:rPr>
              <a:t>1.2 States of Matter (2)</a:t>
            </a:r>
            <a:r>
              <a:rPr lang="en-US" altLang="en-US" kern="1200" dirty="0">
                <a:solidFill>
                  <a:srgbClr val="000000"/>
                </a:solidFill>
                <a:latin typeface="Arial" charset="0"/>
                <a:ea typeface="MS PGothic" charset="-128"/>
              </a:rPr>
              <a:t> </a:t>
            </a:r>
            <a:endParaRPr lang="en-GB" dirty="0"/>
          </a:p>
        </p:txBody>
      </p:sp>
      <p:sp>
        <p:nvSpPr>
          <p:cNvPr id="6" name="Content Placeholder 5"/>
          <p:cNvSpPr>
            <a:spLocks noGrp="1"/>
          </p:cNvSpPr>
          <p:nvPr>
            <p:ph sz="quarter" idx="10"/>
          </p:nvPr>
        </p:nvSpPr>
        <p:spPr>
          <a:xfrm>
            <a:off x="476982" y="1417092"/>
            <a:ext cx="5247146" cy="4388172"/>
          </a:xfrm>
        </p:spPr>
        <p:txBody>
          <a:bodyPr/>
          <a:lstStyle/>
          <a:p>
            <a:pPr marL="0" lvl="0" indent="287338" eaLnBrk="1" hangingPunct="1">
              <a:spcBef>
                <a:spcPct val="0"/>
              </a:spcBef>
              <a:spcAft>
                <a:spcPts val="3600"/>
              </a:spcAft>
              <a:buNone/>
              <a:defRPr/>
            </a:pPr>
            <a:r>
              <a:rPr lang="en-US" sz="2400" b="1" kern="1200" dirty="0">
                <a:solidFill>
                  <a:srgbClr val="3366FF"/>
                </a:solidFill>
                <a:latin typeface="Arial" charset="0"/>
                <a:ea typeface="ＭＳ Ｐゴシック" charset="0"/>
              </a:rPr>
              <a:t>The Liquid State:</a:t>
            </a:r>
          </a:p>
          <a:p>
            <a:pPr marL="463550" indent="-354013" eaLnBrk="1" hangingPunct="1">
              <a:spcBef>
                <a:spcPct val="0"/>
              </a:spcBef>
              <a:spcAft>
                <a:spcPts val="5500"/>
              </a:spcAft>
            </a:pPr>
            <a:r>
              <a:rPr lang="en-US" altLang="en-US" sz="2400" b="1" kern="1200" dirty="0">
                <a:solidFill>
                  <a:prstClr val="black"/>
                </a:solidFill>
                <a:latin typeface="Arial" charset="0"/>
                <a:ea typeface="MS PGothic" charset="-128"/>
              </a:rPr>
              <a:t>A liquid has a </a:t>
            </a:r>
            <a:r>
              <a:rPr lang="en-US" altLang="en-US" sz="2400" b="1" kern="1200" dirty="0">
                <a:solidFill>
                  <a:srgbClr val="3366FF"/>
                </a:solidFill>
                <a:latin typeface="Arial" charset="0"/>
                <a:ea typeface="MS PGothic" charset="-128"/>
              </a:rPr>
              <a:t>definite volume</a:t>
            </a:r>
            <a:r>
              <a:rPr lang="en-US" altLang="en-US" sz="2400" b="1" kern="1200" dirty="0">
                <a:solidFill>
                  <a:prstClr val="black"/>
                </a:solidFill>
                <a:latin typeface="Arial" charset="0"/>
                <a:ea typeface="MS PGothic" charset="-128"/>
              </a:rPr>
              <a:t>.</a:t>
            </a:r>
          </a:p>
          <a:p>
            <a:pPr marL="463550" indent="-327025" eaLnBrk="1" hangingPunct="1">
              <a:spcBef>
                <a:spcPct val="0"/>
              </a:spcBef>
              <a:spcAft>
                <a:spcPts val="4600"/>
              </a:spcAft>
            </a:pPr>
            <a:r>
              <a:rPr lang="en-US" altLang="en-US" sz="2400" b="1" kern="1200" dirty="0">
                <a:solidFill>
                  <a:prstClr val="black"/>
                </a:solidFill>
                <a:latin typeface="Arial" charset="0"/>
                <a:ea typeface="MS PGothic" charset="-128"/>
              </a:rPr>
              <a:t>It takes the </a:t>
            </a:r>
            <a:r>
              <a:rPr lang="en-US" altLang="en-US" sz="2400" b="1" kern="1200" dirty="0">
                <a:solidFill>
                  <a:srgbClr val="3366FF"/>
                </a:solidFill>
                <a:latin typeface="Arial" charset="0"/>
                <a:ea typeface="MS PGothic" charset="-128"/>
              </a:rPr>
              <a:t>shape of its </a:t>
            </a:r>
            <a:br>
              <a:rPr lang="en-US" altLang="en-US" sz="2400" b="1" kern="1200" dirty="0">
                <a:solidFill>
                  <a:srgbClr val="3366FF"/>
                </a:solidFill>
                <a:latin typeface="Arial" charset="0"/>
                <a:ea typeface="MS PGothic" charset="-128"/>
              </a:rPr>
            </a:br>
            <a:r>
              <a:rPr lang="en-US" altLang="en-US" sz="2400" b="1" kern="1200" dirty="0">
                <a:solidFill>
                  <a:srgbClr val="3366FF"/>
                </a:solidFill>
                <a:latin typeface="Arial" charset="0"/>
                <a:ea typeface="MS PGothic" charset="-128"/>
              </a:rPr>
              <a:t>container</a:t>
            </a:r>
            <a:r>
              <a:rPr lang="en-US" altLang="en-US" sz="2400" b="1" kern="1200" dirty="0">
                <a:solidFill>
                  <a:prstClr val="black"/>
                </a:solidFill>
                <a:latin typeface="Arial" charset="0"/>
                <a:ea typeface="MS PGothic" charset="-128"/>
              </a:rPr>
              <a:t>.</a:t>
            </a:r>
          </a:p>
          <a:p>
            <a:pPr marL="490538" indent="-354013" eaLnBrk="1" hangingPunct="1">
              <a:spcBef>
                <a:spcPct val="0"/>
              </a:spcBef>
              <a:spcAft>
                <a:spcPts val="1500"/>
              </a:spcAft>
            </a:pPr>
            <a:r>
              <a:rPr lang="en-US" altLang="en-US" sz="2400" b="1" dirty="0"/>
              <a:t>Liquid particles are </a:t>
            </a:r>
            <a:r>
              <a:rPr lang="en-US" altLang="en-US" sz="2400" b="1" dirty="0">
                <a:solidFill>
                  <a:srgbClr val="3366FF"/>
                </a:solidFill>
              </a:rPr>
              <a:t>close together </a:t>
            </a:r>
            <a:r>
              <a:rPr lang="en-US" altLang="en-US" sz="2400" b="1" dirty="0"/>
              <a:t>but can </a:t>
            </a:r>
            <a:r>
              <a:rPr lang="en-US" altLang="en-US" sz="2400" b="1" dirty="0">
                <a:solidFill>
                  <a:srgbClr val="3366FF"/>
                </a:solidFill>
              </a:rPr>
              <a:t>move</a:t>
            </a:r>
            <a:r>
              <a:rPr lang="en-US" altLang="en-US" sz="2400" b="1" dirty="0"/>
              <a:t> past one another.</a:t>
            </a:r>
          </a:p>
        </p:txBody>
      </p:sp>
      <p:pic>
        <p:nvPicPr>
          <p:cNvPr id="7" name="Picture 6" descr="Molecular art view of liquid particles of water: The particles are close together but more disorganized than the sol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28" y="2060848"/>
            <a:ext cx="3547872" cy="341985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837440" y="99938"/>
            <a:ext cx="5482952" cy="1143000"/>
          </a:xfrm>
        </p:spPr>
        <p:txBody>
          <a:bodyPr/>
          <a:lstStyle/>
          <a:p>
            <a:pPr marL="573088" indent="-573088"/>
            <a:r>
              <a:rPr lang="en-US" sz="3200" b="1" dirty="0">
                <a:solidFill>
                  <a:srgbClr val="000000"/>
                </a:solidFill>
                <a:ea typeface="ＭＳ Ｐゴシック"/>
              </a:rPr>
              <a:t>1.7 Problem Solving Using Conversion Factors (7)</a:t>
            </a:r>
            <a:endParaRPr lang="en-GB" dirty="0"/>
          </a:p>
        </p:txBody>
      </p:sp>
      <p:sp>
        <p:nvSpPr>
          <p:cNvPr id="4" name="Content Placeholder 3"/>
          <p:cNvSpPr>
            <a:spLocks noGrp="1"/>
          </p:cNvSpPr>
          <p:nvPr>
            <p:ph idx="1"/>
          </p:nvPr>
        </p:nvSpPr>
        <p:spPr>
          <a:xfrm>
            <a:off x="23921" y="1129556"/>
            <a:ext cx="9070209" cy="388639"/>
          </a:xfrm>
        </p:spPr>
        <p:txBody>
          <a:bodyPr/>
          <a:lstStyle/>
          <a:p>
            <a:pPr marL="457200" indent="-457200">
              <a:buFont typeface="+mj-lt"/>
              <a:buAutoNum type="alphaUcPeriod" startAt="3"/>
            </a:pPr>
            <a:r>
              <a:rPr lang="en-US" sz="2400" b="1" dirty="0">
                <a:solidFill>
                  <a:srgbClr val="000000"/>
                </a:solidFill>
                <a:ea typeface="ＭＳ Ｐゴシック"/>
                <a:cs typeface="+mj-cs"/>
              </a:rPr>
              <a:t>Solving a Problem Using Two or More Conversion Factors</a:t>
            </a:r>
            <a:endParaRPr lang="en-GB" dirty="0"/>
          </a:p>
        </p:txBody>
      </p:sp>
      <p:sp>
        <p:nvSpPr>
          <p:cNvPr id="5" name="Content Placeholder 4"/>
          <p:cNvSpPr>
            <a:spLocks noGrp="1"/>
          </p:cNvSpPr>
          <p:nvPr>
            <p:ph sz="quarter" idx="10"/>
          </p:nvPr>
        </p:nvSpPr>
        <p:spPr>
          <a:xfrm>
            <a:off x="354323" y="1575734"/>
            <a:ext cx="8352927" cy="851257"/>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Always arrange the factors so that the </a:t>
            </a:r>
            <a:r>
              <a:rPr lang="en-US" sz="2400" b="1" kern="1200" dirty="0">
                <a:solidFill>
                  <a:srgbClr val="3366FF"/>
                </a:solidFill>
                <a:latin typeface="Arial" charset="0"/>
                <a:ea typeface="ＭＳ Ｐゴシック" charset="0"/>
              </a:rPr>
              <a:t>denominator</a:t>
            </a:r>
            <a:r>
              <a:rPr lang="en-US" sz="2400" b="1" kern="1200" dirty="0">
                <a:solidFill>
                  <a:prstClr val="black"/>
                </a:solidFill>
                <a:latin typeface="Arial" charset="0"/>
                <a:ea typeface="ＭＳ Ｐゴシック" charset="0"/>
              </a:rPr>
              <a:t> in </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one term </a:t>
            </a:r>
            <a:r>
              <a:rPr lang="en-US" sz="2400" b="1" kern="1200" dirty="0">
                <a:solidFill>
                  <a:srgbClr val="3366FF"/>
                </a:solidFill>
                <a:latin typeface="Arial" charset="0"/>
                <a:ea typeface="ＭＳ Ｐゴシック" charset="0"/>
              </a:rPr>
              <a:t>cancels</a:t>
            </a:r>
            <a:r>
              <a:rPr lang="en-US" sz="2400" b="1" kern="1200" dirty="0">
                <a:solidFill>
                  <a:prstClr val="black"/>
                </a:solidFill>
                <a:latin typeface="Arial" charset="0"/>
                <a:ea typeface="ＭＳ Ｐゴシック" charset="0"/>
              </a:rPr>
              <a:t> the </a:t>
            </a:r>
            <a:r>
              <a:rPr lang="en-US" sz="2400" b="1" kern="1200" dirty="0">
                <a:solidFill>
                  <a:srgbClr val="3366FF"/>
                </a:solidFill>
                <a:latin typeface="Arial" charset="0"/>
                <a:ea typeface="ＭＳ Ｐゴシック" charset="0"/>
              </a:rPr>
              <a:t>numerator</a:t>
            </a:r>
            <a:r>
              <a:rPr lang="en-US" sz="2400" b="1" kern="1200" dirty="0">
                <a:solidFill>
                  <a:prstClr val="black"/>
                </a:solidFill>
                <a:latin typeface="Arial" charset="0"/>
                <a:ea typeface="ＭＳ Ｐゴシック" charset="0"/>
              </a:rPr>
              <a:t> in the preceding term.</a:t>
            </a:r>
          </a:p>
        </p:txBody>
      </p:sp>
      <p:sp>
        <p:nvSpPr>
          <p:cNvPr id="6" name="Content Placeholder 5"/>
          <p:cNvSpPr>
            <a:spLocks noGrp="1"/>
          </p:cNvSpPr>
          <p:nvPr>
            <p:ph sz="quarter" idx="11"/>
          </p:nvPr>
        </p:nvSpPr>
        <p:spPr>
          <a:xfrm>
            <a:off x="373415" y="2515298"/>
            <a:ext cx="5112568" cy="410518"/>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How many liters are in 1.0 pint?</a:t>
            </a:r>
          </a:p>
        </p:txBody>
      </p:sp>
      <p:sp>
        <p:nvSpPr>
          <p:cNvPr id="7" name="Content Placeholder 6"/>
          <p:cNvSpPr>
            <a:spLocks noGrp="1"/>
          </p:cNvSpPr>
          <p:nvPr>
            <p:ph sz="quarter" idx="12"/>
          </p:nvPr>
        </p:nvSpPr>
        <p:spPr>
          <a:xfrm>
            <a:off x="1425241" y="3085878"/>
            <a:ext cx="2664371" cy="864096"/>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1.0 pint</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original quantity</a:t>
            </a:r>
          </a:p>
        </p:txBody>
      </p:sp>
      <p:sp>
        <p:nvSpPr>
          <p:cNvPr id="8" name="Content Placeholder 7"/>
          <p:cNvSpPr>
            <a:spLocks noGrp="1"/>
          </p:cNvSpPr>
          <p:nvPr>
            <p:ph sz="quarter" idx="13"/>
          </p:nvPr>
        </p:nvSpPr>
        <p:spPr>
          <a:xfrm>
            <a:off x="5043517" y="3081358"/>
            <a:ext cx="2736304" cy="827683"/>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 L</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desired quantity</a:t>
            </a:r>
          </a:p>
        </p:txBody>
      </p:sp>
      <p:sp>
        <p:nvSpPr>
          <p:cNvPr id="9" name="Content Placeholder 8"/>
          <p:cNvSpPr>
            <a:spLocks noGrp="1"/>
          </p:cNvSpPr>
          <p:nvPr>
            <p:ph sz="quarter" idx="14"/>
          </p:nvPr>
        </p:nvSpPr>
        <p:spPr>
          <a:xfrm>
            <a:off x="893059" y="4077563"/>
            <a:ext cx="5688707" cy="396453"/>
          </a:xfrm>
        </p:spPr>
        <p:txBody>
          <a:bodyPr/>
          <a:lstStyle/>
          <a:p>
            <a:pPr marL="0" lvl="0" indent="0" algn="ctr" eaLnBrk="1" hangingPunct="1">
              <a:spcBef>
                <a:spcPct val="0"/>
              </a:spcBef>
              <a:buClr>
                <a:prstClr val="black"/>
              </a:buClr>
              <a:defRPr/>
            </a:pPr>
            <a:r>
              <a:rPr lang="en-US" sz="2400" b="1" kern="1200" dirty="0">
                <a:solidFill>
                  <a:srgbClr val="3366FF"/>
                </a:solidFill>
                <a:latin typeface="Arial" charset="0"/>
                <a:ea typeface="ＭＳ Ｐゴシック" charset="0"/>
              </a:rPr>
              <a:t>Two conversion factors </a:t>
            </a:r>
            <a:r>
              <a:rPr lang="en-US" sz="2400" b="1" kern="1200" dirty="0">
                <a:solidFill>
                  <a:prstClr val="black"/>
                </a:solidFill>
                <a:latin typeface="Arial" charset="0"/>
                <a:ea typeface="ＭＳ Ｐゴシック" charset="0"/>
              </a:rPr>
              <a:t>are needed:</a:t>
            </a:r>
          </a:p>
        </p:txBody>
      </p:sp>
      <p:sp>
        <p:nvSpPr>
          <p:cNvPr id="10" name="Content Placeholder 9"/>
          <p:cNvSpPr>
            <a:spLocks noGrp="1"/>
          </p:cNvSpPr>
          <p:nvPr>
            <p:ph sz="quarter" idx="15"/>
          </p:nvPr>
        </p:nvSpPr>
        <p:spPr>
          <a:xfrm>
            <a:off x="891752" y="4709102"/>
            <a:ext cx="2735436" cy="503237"/>
          </a:xfrm>
        </p:spPr>
        <p:txBody>
          <a:bodyPr/>
          <a:lstStyle/>
          <a:p>
            <a:pPr marL="0" indent="0">
              <a:buNone/>
            </a:pPr>
            <a:r>
              <a:rPr lang="en-US" sz="2400" b="1" i="0" dirty="0">
                <a:latin typeface="Arial" panose="020B0604020202020204" pitchFamily="34" charset="0"/>
                <a:ea typeface="ＭＳ Ｐゴシック" charset="0"/>
                <a:cs typeface="Arial" panose="020B0604020202020204" pitchFamily="34" charset="0"/>
              </a:rPr>
              <a:t>2 pints</a:t>
            </a:r>
            <a:r>
              <a:rPr lang="en-US" sz="2400" b="1" dirty="0">
                <a:latin typeface="Arial" panose="020B0604020202020204" pitchFamily="34" charset="0"/>
                <a:ea typeface="Cambria Math" panose="02040503050406030204" pitchFamily="18" charset="0"/>
                <a:cs typeface="Arial" panose="020B0604020202020204" pitchFamily="34" charset="0"/>
              </a:rPr>
              <a:t> = </a:t>
            </a:r>
            <a:r>
              <a:rPr lang="en-US" sz="2400" b="1" i="0" dirty="0">
                <a:latin typeface="Arial" panose="020B0604020202020204" pitchFamily="34" charset="0"/>
                <a:ea typeface="ＭＳ Ｐゴシック" charset="0"/>
                <a:cs typeface="Arial" panose="020B0604020202020204" pitchFamily="34" charset="0"/>
              </a:rPr>
              <a:t>1 quart</a:t>
            </a:r>
            <a:endParaRPr lang="en-GB" sz="2400" b="1" dirty="0">
              <a:latin typeface="Arial" panose="020B060402020202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3249AB0B-FB99-4B85-831E-621A24AD4FE2}"/>
              </a:ext>
            </a:extLst>
          </p:cNvPr>
          <p:cNvGraphicFramePr>
            <a:graphicFrameLocks noChangeAspect="1"/>
          </p:cNvGraphicFramePr>
          <p:nvPr>
            <p:extLst>
              <p:ext uri="{D42A27DB-BD31-4B8C-83A1-F6EECF244321}">
                <p14:modId xmlns:p14="http://schemas.microsoft.com/office/powerpoint/2010/main" val="1069499817"/>
              </p:ext>
            </p:extLst>
          </p:nvPr>
        </p:nvGraphicFramePr>
        <p:xfrm>
          <a:off x="956407" y="5266004"/>
          <a:ext cx="558800" cy="787400"/>
        </p:xfrm>
        <a:graphic>
          <a:graphicData uri="http://schemas.openxmlformats.org/presentationml/2006/ole">
            <mc:AlternateContent xmlns:mc="http://schemas.openxmlformats.org/markup-compatibility/2006">
              <mc:Choice xmlns:v="urn:schemas-microsoft-com:vml" Requires="v">
                <p:oleObj spid="_x0000_s11454" name="Equation" r:id="rId4" imgW="558720" imgH="787320" progId="Equation.DSMT4">
                  <p:embed/>
                </p:oleObj>
              </mc:Choice>
              <mc:Fallback>
                <p:oleObj name="Equation" r:id="rId4" imgW="558720" imgH="787320" progId="Equation.DSMT4">
                  <p:embed/>
                  <p:pic>
                    <p:nvPicPr>
                      <p:cNvPr id="0" name=""/>
                      <p:cNvPicPr/>
                      <p:nvPr/>
                    </p:nvPicPr>
                    <p:blipFill>
                      <a:blip r:embed="rId5"/>
                      <a:stretch>
                        <a:fillRect/>
                      </a:stretch>
                    </p:blipFill>
                    <p:spPr>
                      <a:xfrm>
                        <a:off x="956407" y="5266004"/>
                        <a:ext cx="558800" cy="787400"/>
                      </a:xfrm>
                      <a:prstGeom prst="rect">
                        <a:avLst/>
                      </a:prstGeom>
                    </p:spPr>
                  </p:pic>
                </p:oleObj>
              </mc:Fallback>
            </mc:AlternateContent>
          </a:graphicData>
        </a:graphic>
      </p:graphicFrame>
      <p:sp>
        <p:nvSpPr>
          <p:cNvPr id="17" name="Content Placeholder 4">
            <a:extLst>
              <a:ext uri="{FF2B5EF4-FFF2-40B4-BE49-F238E27FC236}">
                <a16:creationId xmlns:a16="http://schemas.microsoft.com/office/drawing/2014/main" id="{E62341E8-4F6C-4469-9E6E-9DCCD484F042}"/>
              </a:ext>
            </a:extLst>
          </p:cNvPr>
          <p:cNvSpPr>
            <a:spLocks noGrp="1"/>
          </p:cNvSpPr>
          <p:nvPr>
            <p:ph sz="quarter" idx="21" hasCustomPrompt="1"/>
          </p:nvPr>
        </p:nvSpPr>
        <p:spPr>
          <a:xfrm>
            <a:off x="2115299" y="5405985"/>
            <a:ext cx="525212" cy="491431"/>
          </a:xfrm>
        </p:spPr>
        <p:txBody>
          <a:bodyPr/>
          <a:lstStyle>
            <a:lvl1pPr>
              <a:defRPr/>
            </a:lvl1pPr>
          </a:lstStyle>
          <a:p>
            <a:pPr marL="0" lvl="0" indent="0">
              <a:buNone/>
            </a:pPr>
            <a:r>
              <a:rPr lang="en-US" sz="2400" b="1" dirty="0"/>
              <a:t>or </a:t>
            </a:r>
          </a:p>
        </p:txBody>
      </p:sp>
      <p:graphicFrame>
        <p:nvGraphicFramePr>
          <p:cNvPr id="19" name="Object 18">
            <a:extLst>
              <a:ext uri="{FF2B5EF4-FFF2-40B4-BE49-F238E27FC236}">
                <a16:creationId xmlns:a16="http://schemas.microsoft.com/office/drawing/2014/main" id="{F45E5D26-60CB-4F61-BB22-6A5A581BC45F}"/>
              </a:ext>
            </a:extLst>
          </p:cNvPr>
          <p:cNvGraphicFramePr>
            <a:graphicFrameLocks noChangeAspect="1"/>
          </p:cNvGraphicFramePr>
          <p:nvPr>
            <p:extLst>
              <p:ext uri="{D42A27DB-BD31-4B8C-83A1-F6EECF244321}">
                <p14:modId xmlns:p14="http://schemas.microsoft.com/office/powerpoint/2010/main" val="2431119011"/>
              </p:ext>
            </p:extLst>
          </p:nvPr>
        </p:nvGraphicFramePr>
        <p:xfrm>
          <a:off x="3010080" y="5248970"/>
          <a:ext cx="558800" cy="787400"/>
        </p:xfrm>
        <a:graphic>
          <a:graphicData uri="http://schemas.openxmlformats.org/presentationml/2006/ole">
            <mc:AlternateContent xmlns:mc="http://schemas.openxmlformats.org/markup-compatibility/2006">
              <mc:Choice xmlns:v="urn:schemas-microsoft-com:vml" Requires="v">
                <p:oleObj spid="_x0000_s11455" name="Equation" r:id="rId6" imgW="558720" imgH="787320" progId="Equation.DSMT4">
                  <p:embed/>
                </p:oleObj>
              </mc:Choice>
              <mc:Fallback>
                <p:oleObj name="Equation" r:id="rId6" imgW="558720" imgH="787320" progId="Equation.DSMT4">
                  <p:embed/>
                  <p:pic>
                    <p:nvPicPr>
                      <p:cNvPr id="0" name=""/>
                      <p:cNvPicPr/>
                      <p:nvPr/>
                    </p:nvPicPr>
                    <p:blipFill>
                      <a:blip r:embed="rId7"/>
                      <a:stretch>
                        <a:fillRect/>
                      </a:stretch>
                    </p:blipFill>
                    <p:spPr>
                      <a:xfrm>
                        <a:off x="3010080" y="5248970"/>
                        <a:ext cx="558800" cy="787400"/>
                      </a:xfrm>
                      <a:prstGeom prst="rect">
                        <a:avLst/>
                      </a:prstGeom>
                    </p:spPr>
                  </p:pic>
                </p:oleObj>
              </mc:Fallback>
            </mc:AlternateContent>
          </a:graphicData>
        </a:graphic>
      </p:graphicFrame>
      <p:sp>
        <p:nvSpPr>
          <p:cNvPr id="14" name="Content Placeholder 13"/>
          <p:cNvSpPr>
            <a:spLocks noGrp="1"/>
          </p:cNvSpPr>
          <p:nvPr>
            <p:ph sz="quarter" idx="19"/>
          </p:nvPr>
        </p:nvSpPr>
        <p:spPr>
          <a:xfrm>
            <a:off x="636297" y="6019336"/>
            <a:ext cx="3314984" cy="793845"/>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Choose the right side one to cancel </a:t>
            </a:r>
            <a:r>
              <a:rPr lang="en-US" sz="2400" b="1" kern="1200" dirty="0">
                <a:solidFill>
                  <a:srgbClr val="3366FF"/>
                </a:solidFill>
                <a:latin typeface="Arial" charset="0"/>
                <a:ea typeface="ＭＳ Ｐゴシック" charset="0"/>
              </a:rPr>
              <a:t>pt</a:t>
            </a:r>
            <a:r>
              <a:rPr lang="en-US" sz="2400" b="1" kern="1200" dirty="0">
                <a:solidFill>
                  <a:prstClr val="black"/>
                </a:solidFill>
                <a:latin typeface="Arial" charset="0"/>
                <a:ea typeface="ＭＳ Ｐゴシック" charset="0"/>
              </a:rPr>
              <a:t>.</a:t>
            </a:r>
          </a:p>
        </p:txBody>
      </p:sp>
      <p:sp>
        <p:nvSpPr>
          <p:cNvPr id="11" name="Content Placeholder 10"/>
          <p:cNvSpPr>
            <a:spLocks noGrp="1"/>
          </p:cNvSpPr>
          <p:nvPr>
            <p:ph sz="quarter" idx="16"/>
          </p:nvPr>
        </p:nvSpPr>
        <p:spPr>
          <a:xfrm>
            <a:off x="5292080" y="4709102"/>
            <a:ext cx="3168353" cy="468661"/>
          </a:xfrm>
        </p:spPr>
        <p:txBody>
          <a:bodyPr/>
          <a:lstStyle/>
          <a:p>
            <a:pPr marL="0" indent="0">
              <a:buNone/>
            </a:pPr>
            <a:r>
              <a:rPr lang="en-US" sz="2400" b="1" i="0" dirty="0">
                <a:latin typeface="Arial" panose="020B0604020202020204" pitchFamily="34" charset="0"/>
                <a:ea typeface="ＭＳ Ｐゴシック" charset="0"/>
                <a:cs typeface="Arial" panose="020B0604020202020204" pitchFamily="34" charset="0"/>
              </a:rPr>
              <a:t>1.06 quarts = 1 liter</a:t>
            </a:r>
            <a:endParaRPr lang="en-GB" sz="2400" b="1" dirty="0">
              <a:latin typeface="Arial" panose="020B0604020202020204" pitchFamily="34" charset="0"/>
              <a:cs typeface="Arial" panose="020B0604020202020204" pitchFamily="34" charset="0"/>
            </a:endParaRPr>
          </a:p>
        </p:txBody>
      </p:sp>
      <p:graphicFrame>
        <p:nvGraphicFramePr>
          <p:cNvPr id="20" name="Object 19">
            <a:extLst>
              <a:ext uri="{FF2B5EF4-FFF2-40B4-BE49-F238E27FC236}">
                <a16:creationId xmlns:a16="http://schemas.microsoft.com/office/drawing/2014/main" id="{19CEE510-6606-4EE5-890D-E1FADB79B68B}"/>
              </a:ext>
            </a:extLst>
          </p:cNvPr>
          <p:cNvGraphicFramePr>
            <a:graphicFrameLocks noChangeAspect="1"/>
          </p:cNvGraphicFramePr>
          <p:nvPr>
            <p:extLst>
              <p:ext uri="{D42A27DB-BD31-4B8C-83A1-F6EECF244321}">
                <p14:modId xmlns:p14="http://schemas.microsoft.com/office/powerpoint/2010/main" val="1109882399"/>
              </p:ext>
            </p:extLst>
          </p:nvPr>
        </p:nvGraphicFramePr>
        <p:xfrm>
          <a:off x="5043488" y="5232400"/>
          <a:ext cx="901700" cy="787400"/>
        </p:xfrm>
        <a:graphic>
          <a:graphicData uri="http://schemas.openxmlformats.org/presentationml/2006/ole">
            <mc:AlternateContent xmlns:mc="http://schemas.openxmlformats.org/markup-compatibility/2006">
              <mc:Choice xmlns:v="urn:schemas-microsoft-com:vml" Requires="v">
                <p:oleObj spid="_x0000_s11456" name="Equation" r:id="rId8" imgW="901440" imgH="787320" progId="Equation.DSMT4">
                  <p:embed/>
                </p:oleObj>
              </mc:Choice>
              <mc:Fallback>
                <p:oleObj name="Equation" r:id="rId8" imgW="901440" imgH="787320" progId="Equation.DSMT4">
                  <p:embed/>
                  <p:pic>
                    <p:nvPicPr>
                      <p:cNvPr id="0" name=""/>
                      <p:cNvPicPr/>
                      <p:nvPr/>
                    </p:nvPicPr>
                    <p:blipFill>
                      <a:blip r:embed="rId9"/>
                      <a:stretch>
                        <a:fillRect/>
                      </a:stretch>
                    </p:blipFill>
                    <p:spPr>
                      <a:xfrm>
                        <a:off x="5043488" y="5232400"/>
                        <a:ext cx="901700" cy="787400"/>
                      </a:xfrm>
                      <a:prstGeom prst="rect">
                        <a:avLst/>
                      </a:prstGeom>
                    </p:spPr>
                  </p:pic>
                </p:oleObj>
              </mc:Fallback>
            </mc:AlternateContent>
          </a:graphicData>
        </a:graphic>
      </p:graphicFrame>
      <p:sp>
        <p:nvSpPr>
          <p:cNvPr id="22" name="Content Placeholder 4">
            <a:extLst>
              <a:ext uri="{FF2B5EF4-FFF2-40B4-BE49-F238E27FC236}">
                <a16:creationId xmlns:a16="http://schemas.microsoft.com/office/drawing/2014/main" id="{B1610799-D11A-48F9-838C-EA9B1392AE41}"/>
              </a:ext>
            </a:extLst>
          </p:cNvPr>
          <p:cNvSpPr>
            <a:spLocks noGrp="1"/>
          </p:cNvSpPr>
          <p:nvPr>
            <p:ph sz="quarter" idx="22" hasCustomPrompt="1"/>
          </p:nvPr>
        </p:nvSpPr>
        <p:spPr>
          <a:xfrm>
            <a:off x="6444851" y="5382811"/>
            <a:ext cx="787053" cy="460327"/>
          </a:xfrm>
        </p:spPr>
        <p:txBody>
          <a:bodyPr/>
          <a:lstStyle>
            <a:lvl1pPr>
              <a:defRPr/>
            </a:lvl1pPr>
          </a:lstStyle>
          <a:p>
            <a:pPr marL="0" lvl="0" indent="0">
              <a:buNone/>
            </a:pPr>
            <a:r>
              <a:rPr lang="en-US" sz="2400" b="1" dirty="0"/>
              <a:t>or </a:t>
            </a:r>
          </a:p>
        </p:txBody>
      </p:sp>
      <p:graphicFrame>
        <p:nvGraphicFramePr>
          <p:cNvPr id="21" name="Object 20">
            <a:extLst>
              <a:ext uri="{FF2B5EF4-FFF2-40B4-BE49-F238E27FC236}">
                <a16:creationId xmlns:a16="http://schemas.microsoft.com/office/drawing/2014/main" id="{3AAE6163-68D0-4240-B345-13C90583443B}"/>
              </a:ext>
            </a:extLst>
          </p:cNvPr>
          <p:cNvGraphicFramePr>
            <a:graphicFrameLocks noChangeAspect="1"/>
          </p:cNvGraphicFramePr>
          <p:nvPr>
            <p:extLst>
              <p:ext uri="{D42A27DB-BD31-4B8C-83A1-F6EECF244321}">
                <p14:modId xmlns:p14="http://schemas.microsoft.com/office/powerpoint/2010/main" val="637774506"/>
              </p:ext>
            </p:extLst>
          </p:nvPr>
        </p:nvGraphicFramePr>
        <p:xfrm>
          <a:off x="7319963" y="5213350"/>
          <a:ext cx="901700" cy="787400"/>
        </p:xfrm>
        <a:graphic>
          <a:graphicData uri="http://schemas.openxmlformats.org/presentationml/2006/ole">
            <mc:AlternateContent xmlns:mc="http://schemas.openxmlformats.org/markup-compatibility/2006">
              <mc:Choice xmlns:v="urn:schemas-microsoft-com:vml" Requires="v">
                <p:oleObj spid="_x0000_s11457" name="Equation" r:id="rId10" imgW="901440" imgH="787320" progId="Equation.DSMT4">
                  <p:embed/>
                </p:oleObj>
              </mc:Choice>
              <mc:Fallback>
                <p:oleObj name="Equation" r:id="rId10" imgW="901440" imgH="787320" progId="Equation.DSMT4">
                  <p:embed/>
                  <p:pic>
                    <p:nvPicPr>
                      <p:cNvPr id="0" name=""/>
                      <p:cNvPicPr/>
                      <p:nvPr/>
                    </p:nvPicPr>
                    <p:blipFill>
                      <a:blip r:embed="rId11"/>
                      <a:stretch>
                        <a:fillRect/>
                      </a:stretch>
                    </p:blipFill>
                    <p:spPr>
                      <a:xfrm>
                        <a:off x="7319963" y="5213350"/>
                        <a:ext cx="901700" cy="787400"/>
                      </a:xfrm>
                      <a:prstGeom prst="rect">
                        <a:avLst/>
                      </a:prstGeom>
                    </p:spPr>
                  </p:pic>
                </p:oleObj>
              </mc:Fallback>
            </mc:AlternateContent>
          </a:graphicData>
        </a:graphic>
      </p:graphicFrame>
      <p:sp>
        <p:nvSpPr>
          <p:cNvPr id="15" name="Content Placeholder 14"/>
          <p:cNvSpPr>
            <a:spLocks noGrp="1"/>
          </p:cNvSpPr>
          <p:nvPr>
            <p:ph sz="quarter" idx="20"/>
          </p:nvPr>
        </p:nvSpPr>
        <p:spPr>
          <a:xfrm>
            <a:off x="4946606" y="6052899"/>
            <a:ext cx="3600399" cy="800623"/>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Choose the right side one to cancel </a:t>
            </a:r>
            <a:r>
              <a:rPr lang="en-US" sz="2400" b="1" kern="1200" dirty="0">
                <a:solidFill>
                  <a:srgbClr val="3366FF"/>
                </a:solidFill>
                <a:latin typeface="Arial" charset="0"/>
                <a:ea typeface="ＭＳ Ｐゴシック" charset="0"/>
              </a:rPr>
              <a:t>qt</a:t>
            </a:r>
            <a:r>
              <a:rPr lang="en-US" sz="2400" b="1" kern="1200" dirty="0">
                <a:solidFill>
                  <a:prstClr val="black"/>
                </a:solidFill>
                <a:latin typeface="Arial" charset="0"/>
                <a:ea typeface="ＭＳ Ｐゴシック"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37440" y="89738"/>
            <a:ext cx="5482952" cy="1143000"/>
          </a:xfrm>
        </p:spPr>
        <p:txBody>
          <a:bodyPr/>
          <a:lstStyle/>
          <a:p>
            <a:pPr marL="573088" indent="-573088"/>
            <a:r>
              <a:rPr lang="en-US" sz="3200" b="1" dirty="0">
                <a:solidFill>
                  <a:srgbClr val="000000"/>
                </a:solidFill>
                <a:ea typeface="ＭＳ Ｐゴシック"/>
              </a:rPr>
              <a:t>1.7 Problem Solving Using Conversion Factors (8)</a:t>
            </a:r>
            <a:endParaRPr lang="en-GB" dirty="0"/>
          </a:p>
        </p:txBody>
      </p:sp>
      <p:sp>
        <p:nvSpPr>
          <p:cNvPr id="3" name="Content Placeholder 2"/>
          <p:cNvSpPr>
            <a:spLocks noGrp="1"/>
          </p:cNvSpPr>
          <p:nvPr>
            <p:ph sz="quarter" idx="10"/>
          </p:nvPr>
        </p:nvSpPr>
        <p:spPr>
          <a:xfrm>
            <a:off x="4701" y="1114031"/>
            <a:ext cx="9073008" cy="476950"/>
          </a:xfrm>
        </p:spPr>
        <p:txBody>
          <a:bodyPr/>
          <a:lstStyle/>
          <a:p>
            <a:pPr marL="457200" indent="-457200">
              <a:buFont typeface="+mj-lt"/>
              <a:buAutoNum type="alphaUcPeriod" startAt="3"/>
            </a:pPr>
            <a:r>
              <a:rPr lang="en-US" sz="2400" b="1" dirty="0">
                <a:solidFill>
                  <a:srgbClr val="000000"/>
                </a:solidFill>
                <a:ea typeface="ＭＳ Ｐゴシック"/>
                <a:cs typeface="+mj-cs"/>
              </a:rPr>
              <a:t>Solving a Problem Using Two or More Conversion Factors</a:t>
            </a:r>
            <a:endParaRPr lang="en-GB" dirty="0"/>
          </a:p>
        </p:txBody>
      </p:sp>
      <p:sp>
        <p:nvSpPr>
          <p:cNvPr id="4" name="Content Placeholder 3"/>
          <p:cNvSpPr>
            <a:spLocks noGrp="1"/>
          </p:cNvSpPr>
          <p:nvPr>
            <p:ph sz="quarter" idx="11"/>
          </p:nvPr>
        </p:nvSpPr>
        <p:spPr>
          <a:xfrm>
            <a:off x="1050997" y="1634711"/>
            <a:ext cx="4824536" cy="506339"/>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Set up the problem and solve:</a:t>
            </a:r>
          </a:p>
        </p:txBody>
      </p:sp>
      <p:sp>
        <p:nvSpPr>
          <p:cNvPr id="6" name="Content Placeholder 5"/>
          <p:cNvSpPr>
            <a:spLocks noGrp="1"/>
          </p:cNvSpPr>
          <p:nvPr>
            <p:ph sz="quarter" idx="13"/>
          </p:nvPr>
        </p:nvSpPr>
        <p:spPr>
          <a:xfrm>
            <a:off x="-1946" y="3247856"/>
            <a:ext cx="2067174" cy="496205"/>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 </a:t>
            </a:r>
          </a:p>
        </p:txBody>
      </p:sp>
      <p:graphicFrame>
        <p:nvGraphicFramePr>
          <p:cNvPr id="2" name="Object 1">
            <a:extLst>
              <a:ext uri="{FF2B5EF4-FFF2-40B4-BE49-F238E27FC236}">
                <a16:creationId xmlns:a16="http://schemas.microsoft.com/office/drawing/2014/main" id="{1E600B60-2DB6-4677-AAAE-7E62A5EC3DBD}"/>
              </a:ext>
            </a:extLst>
          </p:cNvPr>
          <p:cNvGraphicFramePr>
            <a:graphicFrameLocks noChangeAspect="1"/>
          </p:cNvGraphicFramePr>
          <p:nvPr>
            <p:extLst>
              <p:ext uri="{D42A27DB-BD31-4B8C-83A1-F6EECF244321}">
                <p14:modId xmlns:p14="http://schemas.microsoft.com/office/powerpoint/2010/main" val="3223274776"/>
              </p:ext>
            </p:extLst>
          </p:nvPr>
        </p:nvGraphicFramePr>
        <p:xfrm>
          <a:off x="736600" y="2525713"/>
          <a:ext cx="6096000" cy="787400"/>
        </p:xfrm>
        <a:graphic>
          <a:graphicData uri="http://schemas.openxmlformats.org/presentationml/2006/ole">
            <mc:AlternateContent xmlns:mc="http://schemas.openxmlformats.org/markup-compatibility/2006">
              <mc:Choice xmlns:v="urn:schemas-microsoft-com:vml" Requires="v">
                <p:oleObj spid="_x0000_s12337" name="Equation" r:id="rId4" imgW="6095880" imgH="787320" progId="Equation.DSMT4">
                  <p:embed/>
                </p:oleObj>
              </mc:Choice>
              <mc:Fallback>
                <p:oleObj name="Equation" r:id="rId4" imgW="6095880" imgH="787320" progId="Equation.DSMT4">
                  <p:embed/>
                  <p:pic>
                    <p:nvPicPr>
                      <p:cNvPr id="0" name=""/>
                      <p:cNvPicPr/>
                      <p:nvPr/>
                    </p:nvPicPr>
                    <p:blipFill>
                      <a:blip r:embed="rId5"/>
                      <a:stretch>
                        <a:fillRect/>
                      </a:stretch>
                    </p:blipFill>
                    <p:spPr>
                      <a:xfrm>
                        <a:off x="736600" y="2525713"/>
                        <a:ext cx="6096000" cy="787400"/>
                      </a:xfrm>
                      <a:prstGeom prst="rect">
                        <a:avLst/>
                      </a:prstGeom>
                    </p:spPr>
                  </p:pic>
                </p:oleObj>
              </mc:Fallback>
            </mc:AlternateContent>
          </a:graphicData>
        </a:graphic>
      </p:graphicFrame>
      <p:sp>
        <p:nvSpPr>
          <p:cNvPr id="7" name="Content Placeholder 6"/>
          <p:cNvSpPr>
            <a:spLocks noGrp="1"/>
          </p:cNvSpPr>
          <p:nvPr>
            <p:ph sz="quarter" idx="14"/>
          </p:nvPr>
        </p:nvSpPr>
        <p:spPr>
          <a:xfrm>
            <a:off x="6012160" y="3110809"/>
            <a:ext cx="2087563" cy="502079"/>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 </a:t>
            </a:r>
          </a:p>
        </p:txBody>
      </p:sp>
      <p:sp>
        <p:nvSpPr>
          <p:cNvPr id="8" name="Content Placeholder 7"/>
          <p:cNvSpPr>
            <a:spLocks noGrp="1"/>
          </p:cNvSpPr>
          <p:nvPr>
            <p:ph sz="quarter" idx="15"/>
          </p:nvPr>
        </p:nvSpPr>
        <p:spPr>
          <a:xfrm>
            <a:off x="880230" y="4263597"/>
            <a:ext cx="6984776" cy="820632"/>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Write the answer with the correct number of significant figures.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71104" y="219704"/>
            <a:ext cx="3394505" cy="536564"/>
          </a:xfrm>
        </p:spPr>
        <p:txBody>
          <a:bodyPr/>
          <a:lstStyle/>
          <a:p>
            <a:r>
              <a:rPr lang="en-US" sz="3200" b="1" dirty="0">
                <a:solidFill>
                  <a:srgbClr val="000000"/>
                </a:solidFill>
                <a:ea typeface="ＭＳ Ｐゴシック"/>
                <a:cs typeface="+mj-cs"/>
              </a:rPr>
              <a:t>1.9 Temperature</a:t>
            </a:r>
            <a:endParaRPr lang="en-GB" dirty="0"/>
          </a:p>
        </p:txBody>
      </p:sp>
      <p:sp>
        <p:nvSpPr>
          <p:cNvPr id="3" name="Content Placeholder 2"/>
          <p:cNvSpPr>
            <a:spLocks noGrp="1"/>
          </p:cNvSpPr>
          <p:nvPr>
            <p:ph idx="1"/>
          </p:nvPr>
        </p:nvSpPr>
        <p:spPr>
          <a:xfrm>
            <a:off x="1098610" y="989403"/>
            <a:ext cx="6954052" cy="1851726"/>
          </a:xfrm>
        </p:spPr>
        <p:txBody>
          <a:bodyPr/>
          <a:lstStyle/>
          <a:p>
            <a:pPr marL="0" lvl="0" indent="0" eaLnBrk="1" hangingPunct="1">
              <a:spcBef>
                <a:spcPct val="0"/>
              </a:spcBef>
              <a:spcAft>
                <a:spcPts val="1500"/>
              </a:spcAft>
              <a:buClr>
                <a:prstClr val="black"/>
              </a:buClr>
              <a:buNone/>
              <a:defRPr/>
            </a:pPr>
            <a:r>
              <a:rPr lang="en-US" sz="2400" b="1" kern="1200" dirty="0">
                <a:solidFill>
                  <a:srgbClr val="3366FF"/>
                </a:solidFill>
                <a:latin typeface="Arial" charset="0"/>
                <a:ea typeface="ＭＳ Ｐゴシック" charset="0"/>
              </a:rPr>
              <a:t>Temperature </a:t>
            </a:r>
            <a:r>
              <a:rPr lang="en-US" sz="2400" b="1" kern="1200" dirty="0">
                <a:solidFill>
                  <a:prstClr val="black"/>
                </a:solidFill>
                <a:latin typeface="Arial" charset="0"/>
                <a:ea typeface="ＭＳ Ｐゴシック" charset="0"/>
              </a:rPr>
              <a:t>is a measure of how hot or cold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an object is.</a:t>
            </a:r>
            <a:endParaRPr lang="en-GB" dirty="0"/>
          </a:p>
          <a:p>
            <a:pPr marL="0" lvl="0" indent="0" eaLnBrk="1" hangingPunct="1">
              <a:spcBef>
                <a:spcPct val="0"/>
              </a:spcBef>
              <a:spcAft>
                <a:spcPts val="1500"/>
              </a:spcAft>
              <a:buNone/>
              <a:defRPr/>
            </a:pPr>
            <a:r>
              <a:rPr lang="en-US" sz="2400" b="1" kern="1200" dirty="0">
                <a:solidFill>
                  <a:prstClr val="black"/>
                </a:solidFill>
                <a:latin typeface="Arial" charset="0"/>
                <a:ea typeface="ＭＳ Ｐゴシック" charset="0"/>
              </a:rPr>
              <a:t>Three temperature scales are used:</a:t>
            </a:r>
          </a:p>
          <a:p>
            <a:pPr eaLnBrk="1" hangingPunct="1">
              <a:spcBef>
                <a:spcPct val="0"/>
              </a:spcBef>
              <a:defRPr/>
            </a:pPr>
            <a:r>
              <a:rPr lang="en-US" sz="2400" b="1" kern="1200" dirty="0">
                <a:solidFill>
                  <a:prstClr val="black"/>
                </a:solidFill>
                <a:latin typeface="Arial" charset="0"/>
                <a:ea typeface="ＭＳ Ｐゴシック" charset="0"/>
              </a:rPr>
              <a:t>Degrees Fahrenheit </a:t>
            </a:r>
          </a:p>
        </p:txBody>
      </p:sp>
      <p:graphicFrame>
        <p:nvGraphicFramePr>
          <p:cNvPr id="2" name="Object 1">
            <a:extLst>
              <a:ext uri="{FF2B5EF4-FFF2-40B4-BE49-F238E27FC236}">
                <a16:creationId xmlns:a16="http://schemas.microsoft.com/office/drawing/2014/main" id="{D727B4C3-3115-4EB8-8B9F-DC65193A8017}"/>
              </a:ext>
            </a:extLst>
          </p:cNvPr>
          <p:cNvGraphicFramePr>
            <a:graphicFrameLocks noChangeAspect="1"/>
          </p:cNvGraphicFramePr>
          <p:nvPr>
            <p:extLst>
              <p:ext uri="{D42A27DB-BD31-4B8C-83A1-F6EECF244321}">
                <p14:modId xmlns:p14="http://schemas.microsoft.com/office/powerpoint/2010/main" val="1357588949"/>
              </p:ext>
            </p:extLst>
          </p:nvPr>
        </p:nvGraphicFramePr>
        <p:xfrm>
          <a:off x="4449763" y="2505075"/>
          <a:ext cx="609600" cy="419100"/>
        </p:xfrm>
        <a:graphic>
          <a:graphicData uri="http://schemas.openxmlformats.org/presentationml/2006/ole">
            <mc:AlternateContent xmlns:mc="http://schemas.openxmlformats.org/markup-compatibility/2006">
              <mc:Choice xmlns:v="urn:schemas-microsoft-com:vml" Requires="v">
                <p:oleObj spid="_x0000_s13934" name="Equation" r:id="rId4" imgW="609480" imgH="419040" progId="Equation.DSMT4">
                  <p:embed/>
                </p:oleObj>
              </mc:Choice>
              <mc:Fallback>
                <p:oleObj name="Equation" r:id="rId4" imgW="609480" imgH="419040" progId="Equation.DSMT4">
                  <p:embed/>
                  <p:pic>
                    <p:nvPicPr>
                      <p:cNvPr id="0" name=""/>
                      <p:cNvPicPr/>
                      <p:nvPr/>
                    </p:nvPicPr>
                    <p:blipFill>
                      <a:blip r:embed="rId5"/>
                      <a:stretch>
                        <a:fillRect/>
                      </a:stretch>
                    </p:blipFill>
                    <p:spPr>
                      <a:xfrm>
                        <a:off x="4449763" y="2505075"/>
                        <a:ext cx="609600" cy="419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B1CD408-A81C-4D5E-8630-EBE7343EA0D6}"/>
              </a:ext>
            </a:extLst>
          </p:cNvPr>
          <p:cNvSpPr>
            <a:spLocks noGrp="1"/>
          </p:cNvSpPr>
          <p:nvPr>
            <p:ph sz="quarter" idx="12"/>
          </p:nvPr>
        </p:nvSpPr>
        <p:spPr>
          <a:xfrm>
            <a:off x="1104092" y="2841129"/>
            <a:ext cx="2951278" cy="399988"/>
          </a:xfrm>
        </p:spPr>
        <p:txBody>
          <a:bodyPr/>
          <a:lstStyle/>
          <a:p>
            <a:r>
              <a:rPr lang="en-US" sz="2400" b="1" kern="1200" dirty="0">
                <a:solidFill>
                  <a:prstClr val="black"/>
                </a:solidFill>
                <a:latin typeface="Arial" charset="0"/>
                <a:ea typeface="ＭＳ Ｐゴシック" charset="0"/>
              </a:rPr>
              <a:t>Degrees Celsius </a:t>
            </a:r>
            <a:endParaRPr lang="en-US" dirty="0"/>
          </a:p>
        </p:txBody>
      </p:sp>
      <p:graphicFrame>
        <p:nvGraphicFramePr>
          <p:cNvPr id="8" name="Object 7">
            <a:extLst>
              <a:ext uri="{FF2B5EF4-FFF2-40B4-BE49-F238E27FC236}">
                <a16:creationId xmlns:a16="http://schemas.microsoft.com/office/drawing/2014/main" id="{0AE02D00-88B5-4880-AD57-2694BA65DE70}"/>
              </a:ext>
            </a:extLst>
          </p:cNvPr>
          <p:cNvGraphicFramePr>
            <a:graphicFrameLocks noChangeAspect="1"/>
          </p:cNvGraphicFramePr>
          <p:nvPr>
            <p:extLst>
              <p:ext uri="{D42A27DB-BD31-4B8C-83A1-F6EECF244321}">
                <p14:modId xmlns:p14="http://schemas.microsoft.com/office/powerpoint/2010/main" val="801028876"/>
              </p:ext>
            </p:extLst>
          </p:nvPr>
        </p:nvGraphicFramePr>
        <p:xfrm>
          <a:off x="3989388" y="2865438"/>
          <a:ext cx="622300" cy="419100"/>
        </p:xfrm>
        <a:graphic>
          <a:graphicData uri="http://schemas.openxmlformats.org/presentationml/2006/ole">
            <mc:AlternateContent xmlns:mc="http://schemas.openxmlformats.org/markup-compatibility/2006">
              <mc:Choice xmlns:v="urn:schemas-microsoft-com:vml" Requires="v">
                <p:oleObj spid="_x0000_s13935" name="Equation" r:id="rId6" imgW="622080" imgH="419040" progId="Equation.DSMT4">
                  <p:embed/>
                </p:oleObj>
              </mc:Choice>
              <mc:Fallback>
                <p:oleObj name="Equation" r:id="rId6" imgW="622080" imgH="419040" progId="Equation.DSMT4">
                  <p:embed/>
                  <p:pic>
                    <p:nvPicPr>
                      <p:cNvPr id="0" name=""/>
                      <p:cNvPicPr/>
                      <p:nvPr/>
                    </p:nvPicPr>
                    <p:blipFill>
                      <a:blip r:embed="rId7"/>
                      <a:stretch>
                        <a:fillRect/>
                      </a:stretch>
                    </p:blipFill>
                    <p:spPr>
                      <a:xfrm>
                        <a:off x="3989388" y="2865438"/>
                        <a:ext cx="622300" cy="4191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AC3F3FB-A245-4B57-83C9-49367A1AC61E}"/>
              </a:ext>
            </a:extLst>
          </p:cNvPr>
          <p:cNvSpPr>
            <a:spLocks noGrp="1"/>
          </p:cNvSpPr>
          <p:nvPr>
            <p:ph sz="quarter" idx="15"/>
          </p:nvPr>
        </p:nvSpPr>
        <p:spPr>
          <a:xfrm>
            <a:off x="1091338" y="3209599"/>
            <a:ext cx="2016000" cy="503237"/>
          </a:xfrm>
        </p:spPr>
        <p:txBody>
          <a:bodyPr/>
          <a:lstStyle/>
          <a:p>
            <a:pPr lvl="0" eaLnBrk="1" hangingPunct="1">
              <a:spcBef>
                <a:spcPct val="0"/>
              </a:spcBef>
              <a:buFont typeface="Arial" panose="020B0604020202020204" pitchFamily="34" charset="0"/>
              <a:buChar char="•"/>
              <a:defRPr/>
            </a:pPr>
            <a:r>
              <a:rPr lang="en-US" sz="2400" b="1" kern="1200" dirty="0">
                <a:solidFill>
                  <a:prstClr val="black"/>
                </a:solidFill>
                <a:latin typeface="Arial" charset="0"/>
                <a:ea typeface="ＭＳ Ｐゴシック" charset="0"/>
              </a:rPr>
              <a:t>Kelvin (K)</a:t>
            </a:r>
          </a:p>
        </p:txBody>
      </p:sp>
      <p:sp>
        <p:nvSpPr>
          <p:cNvPr id="4" name="Content Placeholder 3"/>
          <p:cNvSpPr>
            <a:spLocks noGrp="1"/>
          </p:cNvSpPr>
          <p:nvPr>
            <p:ph sz="quarter" idx="10"/>
          </p:nvPr>
        </p:nvSpPr>
        <p:spPr>
          <a:xfrm>
            <a:off x="369513" y="3747864"/>
            <a:ext cx="2557743" cy="439617"/>
          </a:xfrm>
        </p:spPr>
        <p:txBody>
          <a:bodyPr/>
          <a:lstStyle/>
          <a:p>
            <a:pPr marL="0" indent="0">
              <a:buNone/>
            </a:pPr>
            <a:r>
              <a:rPr lang="en-US" sz="2400" b="1" kern="1200" dirty="0">
                <a:solidFill>
                  <a:srgbClr val="000000"/>
                </a:solidFill>
                <a:latin typeface="Arial" charset="0"/>
                <a:ea typeface="ＭＳ Ｐゴシック" charset="0"/>
              </a:rPr>
              <a:t>To convert from </a:t>
            </a:r>
            <a:endParaRPr lang="en-GB" sz="2400" b="1" dirty="0"/>
          </a:p>
        </p:txBody>
      </p:sp>
      <p:graphicFrame>
        <p:nvGraphicFramePr>
          <p:cNvPr id="12" name="Object 11">
            <a:extLst>
              <a:ext uri="{FF2B5EF4-FFF2-40B4-BE49-F238E27FC236}">
                <a16:creationId xmlns:a16="http://schemas.microsoft.com/office/drawing/2014/main" id="{A02651F8-3E87-4C62-8742-C0A9C25510E2}"/>
              </a:ext>
            </a:extLst>
          </p:cNvPr>
          <p:cNvGraphicFramePr>
            <a:graphicFrameLocks noChangeAspect="1"/>
          </p:cNvGraphicFramePr>
          <p:nvPr>
            <p:extLst>
              <p:ext uri="{D42A27DB-BD31-4B8C-83A1-F6EECF244321}">
                <p14:modId xmlns:p14="http://schemas.microsoft.com/office/powerpoint/2010/main" val="934599436"/>
              </p:ext>
            </p:extLst>
          </p:nvPr>
        </p:nvGraphicFramePr>
        <p:xfrm>
          <a:off x="2829953" y="3874407"/>
          <a:ext cx="368300" cy="279400"/>
        </p:xfrm>
        <a:graphic>
          <a:graphicData uri="http://schemas.openxmlformats.org/presentationml/2006/ole">
            <mc:AlternateContent xmlns:mc="http://schemas.openxmlformats.org/markup-compatibility/2006">
              <mc:Choice xmlns:v="urn:schemas-microsoft-com:vml" Requires="v">
                <p:oleObj spid="_x0000_s13936" name="Equation" r:id="rId8" imgW="368280" imgH="279360" progId="Equation.DSMT4">
                  <p:embed/>
                </p:oleObj>
              </mc:Choice>
              <mc:Fallback>
                <p:oleObj name="Equation" r:id="rId8" imgW="368280" imgH="279360" progId="Equation.DSMT4">
                  <p:embed/>
                  <p:pic>
                    <p:nvPicPr>
                      <p:cNvPr id="0" name=""/>
                      <p:cNvPicPr/>
                      <p:nvPr/>
                    </p:nvPicPr>
                    <p:blipFill>
                      <a:blip r:embed="rId9"/>
                      <a:stretch>
                        <a:fillRect/>
                      </a:stretch>
                    </p:blipFill>
                    <p:spPr>
                      <a:xfrm>
                        <a:off x="2829953" y="3874407"/>
                        <a:ext cx="368300" cy="2794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A27E0B87-41B7-4759-A3D0-0A55299CF5C4}"/>
              </a:ext>
            </a:extLst>
          </p:cNvPr>
          <p:cNvSpPr>
            <a:spLocks noGrp="1"/>
          </p:cNvSpPr>
          <p:nvPr>
            <p:ph sz="quarter" idx="18"/>
          </p:nvPr>
        </p:nvSpPr>
        <p:spPr>
          <a:xfrm>
            <a:off x="3196227" y="3776649"/>
            <a:ext cx="509991" cy="492265"/>
          </a:xfrm>
        </p:spPr>
        <p:txBody>
          <a:bodyPr/>
          <a:lstStyle/>
          <a:p>
            <a:pPr marL="0" indent="0">
              <a:buNone/>
            </a:pPr>
            <a:r>
              <a:rPr lang="en-GB" sz="2400" b="1" dirty="0"/>
              <a:t>to </a:t>
            </a:r>
            <a:endParaRPr lang="en-US" dirty="0"/>
          </a:p>
        </p:txBody>
      </p:sp>
      <p:graphicFrame>
        <p:nvGraphicFramePr>
          <p:cNvPr id="13" name="Object 12">
            <a:extLst>
              <a:ext uri="{FF2B5EF4-FFF2-40B4-BE49-F238E27FC236}">
                <a16:creationId xmlns:a16="http://schemas.microsoft.com/office/drawing/2014/main" id="{B89C9620-AADD-42C1-B27D-05E4C1DC4B8E}"/>
              </a:ext>
            </a:extLst>
          </p:cNvPr>
          <p:cNvGraphicFramePr>
            <a:graphicFrameLocks noChangeAspect="1"/>
          </p:cNvGraphicFramePr>
          <p:nvPr>
            <p:extLst>
              <p:ext uri="{D42A27DB-BD31-4B8C-83A1-F6EECF244321}">
                <p14:modId xmlns:p14="http://schemas.microsoft.com/office/powerpoint/2010/main" val="1154471354"/>
              </p:ext>
            </p:extLst>
          </p:nvPr>
        </p:nvGraphicFramePr>
        <p:xfrm>
          <a:off x="3602038" y="3863975"/>
          <a:ext cx="355600" cy="266700"/>
        </p:xfrm>
        <a:graphic>
          <a:graphicData uri="http://schemas.openxmlformats.org/presentationml/2006/ole">
            <mc:AlternateContent xmlns:mc="http://schemas.openxmlformats.org/markup-compatibility/2006">
              <mc:Choice xmlns:v="urn:schemas-microsoft-com:vml" Requires="v">
                <p:oleObj spid="_x0000_s13937" name="Equation" r:id="rId10" imgW="355320" imgH="266400" progId="Equation.DSMT4">
                  <p:embed/>
                </p:oleObj>
              </mc:Choice>
              <mc:Fallback>
                <p:oleObj name="Equation" r:id="rId10" imgW="355320" imgH="266400" progId="Equation.DSMT4">
                  <p:embed/>
                  <p:pic>
                    <p:nvPicPr>
                      <p:cNvPr id="0" name=""/>
                      <p:cNvPicPr/>
                      <p:nvPr/>
                    </p:nvPicPr>
                    <p:blipFill>
                      <a:blip r:embed="rId11"/>
                      <a:stretch>
                        <a:fillRect/>
                      </a:stretch>
                    </p:blipFill>
                    <p:spPr>
                      <a:xfrm>
                        <a:off x="3602038" y="3863975"/>
                        <a:ext cx="355600" cy="266700"/>
                      </a:xfrm>
                      <a:prstGeom prst="rect">
                        <a:avLst/>
                      </a:prstGeom>
                    </p:spPr>
                  </p:pic>
                </p:oleObj>
              </mc:Fallback>
            </mc:AlternateContent>
          </a:graphicData>
        </a:graphic>
      </p:graphicFrame>
      <p:sp>
        <p:nvSpPr>
          <p:cNvPr id="44" name="Content Placeholder 43">
            <a:extLst>
              <a:ext uri="{FF2B5EF4-FFF2-40B4-BE49-F238E27FC236}">
                <a16:creationId xmlns:a16="http://schemas.microsoft.com/office/drawing/2014/main" id="{2FD2DEB7-924D-4D70-9D30-C145D19D530E}"/>
              </a:ext>
            </a:extLst>
          </p:cNvPr>
          <p:cNvSpPr>
            <a:spLocks noGrp="1"/>
          </p:cNvSpPr>
          <p:nvPr>
            <p:ph sz="quarter" idx="19"/>
          </p:nvPr>
        </p:nvSpPr>
        <p:spPr>
          <a:xfrm>
            <a:off x="3868508" y="3744838"/>
            <a:ext cx="369032" cy="476250"/>
          </a:xfrm>
        </p:spPr>
        <p:txBody>
          <a:bodyPr/>
          <a:lstStyle/>
          <a:p>
            <a:pPr marL="0" indent="0">
              <a:buNone/>
            </a:pPr>
            <a:r>
              <a:rPr lang="en-US" sz="2400" b="1" dirty="0">
                <a:latin typeface="Arial" panose="020B0604020202020204" pitchFamily="34" charset="0"/>
                <a:cs typeface="Arial" panose="020B0604020202020204" pitchFamily="34" charset="0"/>
              </a:rPr>
              <a:t>: </a:t>
            </a:r>
          </a:p>
        </p:txBody>
      </p:sp>
      <p:graphicFrame>
        <p:nvGraphicFramePr>
          <p:cNvPr id="5" name="Object 4">
            <a:extLst>
              <a:ext uri="{FF2B5EF4-FFF2-40B4-BE49-F238E27FC236}">
                <a16:creationId xmlns:a16="http://schemas.microsoft.com/office/drawing/2014/main" id="{91DEC757-EE34-4618-BE90-B98D3A024EC0}"/>
              </a:ext>
            </a:extLst>
          </p:cNvPr>
          <p:cNvGraphicFramePr>
            <a:graphicFrameLocks noChangeAspect="1"/>
          </p:cNvGraphicFramePr>
          <p:nvPr>
            <p:extLst>
              <p:ext uri="{D42A27DB-BD31-4B8C-83A1-F6EECF244321}">
                <p14:modId xmlns:p14="http://schemas.microsoft.com/office/powerpoint/2010/main" val="1891370813"/>
              </p:ext>
            </p:extLst>
          </p:nvPr>
        </p:nvGraphicFramePr>
        <p:xfrm>
          <a:off x="946150" y="4321175"/>
          <a:ext cx="2235200" cy="419100"/>
        </p:xfrm>
        <a:graphic>
          <a:graphicData uri="http://schemas.openxmlformats.org/presentationml/2006/ole">
            <mc:AlternateContent xmlns:mc="http://schemas.openxmlformats.org/markup-compatibility/2006">
              <mc:Choice xmlns:v="urn:schemas-microsoft-com:vml" Requires="v">
                <p:oleObj spid="_x0000_s13938" name="Equation" r:id="rId12" imgW="2234880" imgH="419040" progId="Equation.DSMT4">
                  <p:embed/>
                </p:oleObj>
              </mc:Choice>
              <mc:Fallback>
                <p:oleObj name="Equation" r:id="rId12" imgW="2234880" imgH="419040" progId="Equation.DSMT4">
                  <p:embed/>
                  <p:pic>
                    <p:nvPicPr>
                      <p:cNvPr id="0" name=""/>
                      <p:cNvPicPr/>
                      <p:nvPr/>
                    </p:nvPicPr>
                    <p:blipFill>
                      <a:blip r:embed="rId13"/>
                      <a:stretch>
                        <a:fillRect/>
                      </a:stretch>
                    </p:blipFill>
                    <p:spPr>
                      <a:xfrm>
                        <a:off x="946150" y="4321175"/>
                        <a:ext cx="2235200" cy="419100"/>
                      </a:xfrm>
                      <a:prstGeom prst="rect">
                        <a:avLst/>
                      </a:prstGeom>
                    </p:spPr>
                  </p:pic>
                </p:oleObj>
              </mc:Fallback>
            </mc:AlternateContent>
          </a:graphicData>
        </a:graphic>
      </p:graphicFrame>
      <p:sp>
        <p:nvSpPr>
          <p:cNvPr id="17" name="Content Placeholder 16"/>
          <p:cNvSpPr>
            <a:spLocks noGrp="1"/>
          </p:cNvSpPr>
          <p:nvPr>
            <p:ph sz="quarter" idx="11"/>
          </p:nvPr>
        </p:nvSpPr>
        <p:spPr>
          <a:xfrm>
            <a:off x="4986700" y="3699083"/>
            <a:ext cx="2485897" cy="403514"/>
          </a:xfrm>
        </p:spPr>
        <p:txBody>
          <a:bodyPr/>
          <a:lstStyle/>
          <a:p>
            <a:pPr marL="0" lvl="0" indent="0">
              <a:buNone/>
            </a:pPr>
            <a:r>
              <a:rPr lang="en-US" sz="2400" b="1" kern="1200" dirty="0">
                <a:solidFill>
                  <a:srgbClr val="000000"/>
                </a:solidFill>
                <a:latin typeface="Arial" charset="0"/>
                <a:ea typeface="ＭＳ Ｐゴシック" charset="0"/>
              </a:rPr>
              <a:t>To convert from </a:t>
            </a:r>
            <a:endParaRPr lang="en-GB" sz="2400" b="1" dirty="0">
              <a:solidFill>
                <a:prstClr val="black"/>
              </a:solidFill>
            </a:endParaRPr>
          </a:p>
        </p:txBody>
      </p:sp>
      <p:graphicFrame>
        <p:nvGraphicFramePr>
          <p:cNvPr id="48" name="Object 47">
            <a:extLst>
              <a:ext uri="{FF2B5EF4-FFF2-40B4-BE49-F238E27FC236}">
                <a16:creationId xmlns:a16="http://schemas.microsoft.com/office/drawing/2014/main" id="{A9CE1078-C3E4-47E1-8D5E-7AA3EEAE04AA}"/>
              </a:ext>
            </a:extLst>
          </p:cNvPr>
          <p:cNvGraphicFramePr>
            <a:graphicFrameLocks noChangeAspect="1"/>
          </p:cNvGraphicFramePr>
          <p:nvPr>
            <p:extLst>
              <p:ext uri="{D42A27DB-BD31-4B8C-83A1-F6EECF244321}">
                <p14:modId xmlns:p14="http://schemas.microsoft.com/office/powerpoint/2010/main" val="4059378233"/>
              </p:ext>
            </p:extLst>
          </p:nvPr>
        </p:nvGraphicFramePr>
        <p:xfrm>
          <a:off x="7434263" y="3813175"/>
          <a:ext cx="355600" cy="266700"/>
        </p:xfrm>
        <a:graphic>
          <a:graphicData uri="http://schemas.openxmlformats.org/presentationml/2006/ole">
            <mc:AlternateContent xmlns:mc="http://schemas.openxmlformats.org/markup-compatibility/2006">
              <mc:Choice xmlns:v="urn:schemas-microsoft-com:vml" Requires="v">
                <p:oleObj spid="_x0000_s13939" name="Equation" r:id="rId14" imgW="355320" imgH="266400" progId="Equation.DSMT4">
                  <p:embed/>
                </p:oleObj>
              </mc:Choice>
              <mc:Fallback>
                <p:oleObj name="Equation" r:id="rId14" imgW="355320" imgH="266400" progId="Equation.DSMT4">
                  <p:embed/>
                  <p:pic>
                    <p:nvPicPr>
                      <p:cNvPr id="0" name=""/>
                      <p:cNvPicPr/>
                      <p:nvPr/>
                    </p:nvPicPr>
                    <p:blipFill>
                      <a:blip r:embed="rId15"/>
                      <a:stretch>
                        <a:fillRect/>
                      </a:stretch>
                    </p:blipFill>
                    <p:spPr>
                      <a:xfrm>
                        <a:off x="7434263" y="3813175"/>
                        <a:ext cx="355600" cy="266700"/>
                      </a:xfrm>
                      <a:prstGeom prst="rect">
                        <a:avLst/>
                      </a:prstGeom>
                    </p:spPr>
                  </p:pic>
                </p:oleObj>
              </mc:Fallback>
            </mc:AlternateContent>
          </a:graphicData>
        </a:graphic>
      </p:graphicFrame>
      <p:sp>
        <p:nvSpPr>
          <p:cNvPr id="46" name="Content Placeholder 45">
            <a:extLst>
              <a:ext uri="{FF2B5EF4-FFF2-40B4-BE49-F238E27FC236}">
                <a16:creationId xmlns:a16="http://schemas.microsoft.com/office/drawing/2014/main" id="{119C3B22-4BEB-4692-8E24-29C9633BF9D9}"/>
              </a:ext>
            </a:extLst>
          </p:cNvPr>
          <p:cNvSpPr>
            <a:spLocks noGrp="1"/>
          </p:cNvSpPr>
          <p:nvPr>
            <p:ph sz="quarter" idx="20"/>
          </p:nvPr>
        </p:nvSpPr>
        <p:spPr>
          <a:xfrm>
            <a:off x="7774583" y="3721849"/>
            <a:ext cx="536227" cy="344803"/>
          </a:xfrm>
        </p:spPr>
        <p:txBody>
          <a:bodyPr/>
          <a:lstStyle/>
          <a:p>
            <a:pPr marL="0" indent="0">
              <a:buNone/>
            </a:pPr>
            <a:r>
              <a:rPr lang="en-US" sz="2400" b="1" dirty="0">
                <a:latin typeface="Arial" panose="020B0604020202020204" pitchFamily="34" charset="0"/>
                <a:cs typeface="Arial" panose="020B0604020202020204" pitchFamily="34" charset="0"/>
              </a:rPr>
              <a:t>to </a:t>
            </a:r>
          </a:p>
        </p:txBody>
      </p:sp>
      <p:graphicFrame>
        <p:nvGraphicFramePr>
          <p:cNvPr id="49" name="Object 48">
            <a:extLst>
              <a:ext uri="{FF2B5EF4-FFF2-40B4-BE49-F238E27FC236}">
                <a16:creationId xmlns:a16="http://schemas.microsoft.com/office/drawing/2014/main" id="{D80C4038-1324-40CA-B9BF-E787517A74DD}"/>
              </a:ext>
            </a:extLst>
          </p:cNvPr>
          <p:cNvGraphicFramePr>
            <a:graphicFrameLocks noChangeAspect="1"/>
          </p:cNvGraphicFramePr>
          <p:nvPr>
            <p:extLst>
              <p:ext uri="{D42A27DB-BD31-4B8C-83A1-F6EECF244321}">
                <p14:modId xmlns:p14="http://schemas.microsoft.com/office/powerpoint/2010/main" val="3649003281"/>
              </p:ext>
            </p:extLst>
          </p:nvPr>
        </p:nvGraphicFramePr>
        <p:xfrm>
          <a:off x="8174997" y="3832655"/>
          <a:ext cx="368300" cy="279400"/>
        </p:xfrm>
        <a:graphic>
          <a:graphicData uri="http://schemas.openxmlformats.org/presentationml/2006/ole">
            <mc:AlternateContent xmlns:mc="http://schemas.openxmlformats.org/markup-compatibility/2006">
              <mc:Choice xmlns:v="urn:schemas-microsoft-com:vml" Requires="v">
                <p:oleObj spid="_x0000_s13940" name="Equation" r:id="rId16" imgW="368280" imgH="279360" progId="Equation.DSMT4">
                  <p:embed/>
                </p:oleObj>
              </mc:Choice>
              <mc:Fallback>
                <p:oleObj name="Equation" r:id="rId16" imgW="368280" imgH="279360" progId="Equation.DSMT4">
                  <p:embed/>
                  <p:pic>
                    <p:nvPicPr>
                      <p:cNvPr id="0" name=""/>
                      <p:cNvPicPr/>
                      <p:nvPr/>
                    </p:nvPicPr>
                    <p:blipFill>
                      <a:blip r:embed="rId17"/>
                      <a:stretch>
                        <a:fillRect/>
                      </a:stretch>
                    </p:blipFill>
                    <p:spPr>
                      <a:xfrm>
                        <a:off x="8174997" y="3832655"/>
                        <a:ext cx="368300" cy="279400"/>
                      </a:xfrm>
                      <a:prstGeom prst="rect">
                        <a:avLst/>
                      </a:prstGeom>
                    </p:spPr>
                  </p:pic>
                </p:oleObj>
              </mc:Fallback>
            </mc:AlternateContent>
          </a:graphicData>
        </a:graphic>
      </p:graphicFrame>
      <p:sp>
        <p:nvSpPr>
          <p:cNvPr id="52" name="Content Placeholder 10">
            <a:extLst>
              <a:ext uri="{FF2B5EF4-FFF2-40B4-BE49-F238E27FC236}">
                <a16:creationId xmlns:a16="http://schemas.microsoft.com/office/drawing/2014/main" id="{E769A554-6D66-4CE5-86FC-7EB0D946B23D}"/>
              </a:ext>
            </a:extLst>
          </p:cNvPr>
          <p:cNvSpPr>
            <a:spLocks noGrp="1"/>
          </p:cNvSpPr>
          <p:nvPr>
            <p:ph sz="quarter" idx="23"/>
          </p:nvPr>
        </p:nvSpPr>
        <p:spPr>
          <a:xfrm>
            <a:off x="8474642" y="3721917"/>
            <a:ext cx="431800" cy="358775"/>
          </a:xfrm>
        </p:spPr>
        <p:txBody>
          <a:bodyPr/>
          <a:lstStyle/>
          <a:p>
            <a:pPr marL="0" lvl="0" indent="0">
              <a:buNone/>
            </a:pPr>
            <a:r>
              <a:rPr lang="en-US" sz="2400" b="1" dirty="0">
                <a:latin typeface="Arial" panose="020B0604020202020204" pitchFamily="34" charset="0"/>
                <a:cs typeface="Arial" panose="020B0604020202020204" pitchFamily="34" charset="0"/>
              </a:rPr>
              <a:t>: </a:t>
            </a:r>
          </a:p>
        </p:txBody>
      </p:sp>
      <p:graphicFrame>
        <p:nvGraphicFramePr>
          <p:cNvPr id="53" name="Object 52">
            <a:extLst>
              <a:ext uri="{FF2B5EF4-FFF2-40B4-BE49-F238E27FC236}">
                <a16:creationId xmlns:a16="http://schemas.microsoft.com/office/drawing/2014/main" id="{F074089C-7E9E-4D6C-AFA9-31C9B17D1BA5}"/>
              </a:ext>
            </a:extLst>
          </p:cNvPr>
          <p:cNvGraphicFramePr>
            <a:graphicFrameLocks noChangeAspect="1"/>
          </p:cNvGraphicFramePr>
          <p:nvPr>
            <p:extLst>
              <p:ext uri="{D42A27DB-BD31-4B8C-83A1-F6EECF244321}">
                <p14:modId xmlns:p14="http://schemas.microsoft.com/office/powerpoint/2010/main" val="2044085143"/>
              </p:ext>
            </p:extLst>
          </p:nvPr>
        </p:nvGraphicFramePr>
        <p:xfrm>
          <a:off x="5915025" y="4216400"/>
          <a:ext cx="1625600" cy="723900"/>
        </p:xfrm>
        <a:graphic>
          <a:graphicData uri="http://schemas.openxmlformats.org/presentationml/2006/ole">
            <mc:AlternateContent xmlns:mc="http://schemas.openxmlformats.org/markup-compatibility/2006">
              <mc:Choice xmlns:v="urn:schemas-microsoft-com:vml" Requires="v">
                <p:oleObj spid="_x0000_s13941" name="Equation" r:id="rId18" imgW="1625400" imgH="723600" progId="Equation.DSMT4">
                  <p:embed/>
                </p:oleObj>
              </mc:Choice>
              <mc:Fallback>
                <p:oleObj name="Equation" r:id="rId18" imgW="1625400" imgH="723600" progId="Equation.DSMT4">
                  <p:embed/>
                  <p:pic>
                    <p:nvPicPr>
                      <p:cNvPr id="0" name=""/>
                      <p:cNvPicPr/>
                      <p:nvPr/>
                    </p:nvPicPr>
                    <p:blipFill>
                      <a:blip r:embed="rId19"/>
                      <a:stretch>
                        <a:fillRect/>
                      </a:stretch>
                    </p:blipFill>
                    <p:spPr>
                      <a:xfrm>
                        <a:off x="5915025" y="4216400"/>
                        <a:ext cx="1625600" cy="723900"/>
                      </a:xfrm>
                      <a:prstGeom prst="rect">
                        <a:avLst/>
                      </a:prstGeom>
                    </p:spPr>
                  </p:pic>
                </p:oleObj>
              </mc:Fallback>
            </mc:AlternateContent>
          </a:graphicData>
        </a:graphic>
      </p:graphicFrame>
      <p:sp>
        <p:nvSpPr>
          <p:cNvPr id="20" name="Content Placeholder 19"/>
          <p:cNvSpPr>
            <a:spLocks noGrp="1"/>
          </p:cNvSpPr>
          <p:nvPr>
            <p:ph sz="quarter" idx="14"/>
          </p:nvPr>
        </p:nvSpPr>
        <p:spPr>
          <a:xfrm>
            <a:off x="382960" y="5409033"/>
            <a:ext cx="2544295" cy="378089"/>
          </a:xfrm>
        </p:spPr>
        <p:txBody>
          <a:bodyPr/>
          <a:lstStyle/>
          <a:p>
            <a:pPr marL="0" indent="0">
              <a:buNone/>
            </a:pPr>
            <a:r>
              <a:rPr lang="en-US" sz="2400" b="1" kern="1200" dirty="0">
                <a:solidFill>
                  <a:srgbClr val="000000"/>
                </a:solidFill>
                <a:latin typeface="Arial" charset="0"/>
                <a:ea typeface="ＭＳ Ｐゴシック" charset="0"/>
              </a:rPr>
              <a:t>To convert from </a:t>
            </a:r>
            <a:endParaRPr lang="en-GB" sz="2400" b="1" dirty="0">
              <a:latin typeface="Arial" panose="020B0604020202020204" pitchFamily="34" charset="0"/>
              <a:cs typeface="Arial" panose="020B0604020202020204" pitchFamily="34" charset="0"/>
            </a:endParaRPr>
          </a:p>
        </p:txBody>
      </p:sp>
      <p:graphicFrame>
        <p:nvGraphicFramePr>
          <p:cNvPr id="56" name="Object 55">
            <a:extLst>
              <a:ext uri="{FF2B5EF4-FFF2-40B4-BE49-F238E27FC236}">
                <a16:creationId xmlns:a16="http://schemas.microsoft.com/office/drawing/2014/main" id="{E62630AA-FD14-43A5-B509-27443964F7A5}"/>
              </a:ext>
            </a:extLst>
          </p:cNvPr>
          <p:cNvGraphicFramePr>
            <a:graphicFrameLocks noChangeAspect="1"/>
          </p:cNvGraphicFramePr>
          <p:nvPr>
            <p:extLst>
              <p:ext uri="{D42A27DB-BD31-4B8C-83A1-F6EECF244321}">
                <p14:modId xmlns:p14="http://schemas.microsoft.com/office/powerpoint/2010/main" val="2273730736"/>
              </p:ext>
            </p:extLst>
          </p:nvPr>
        </p:nvGraphicFramePr>
        <p:xfrm>
          <a:off x="2824758" y="5525864"/>
          <a:ext cx="368300" cy="279400"/>
        </p:xfrm>
        <a:graphic>
          <a:graphicData uri="http://schemas.openxmlformats.org/presentationml/2006/ole">
            <mc:AlternateContent xmlns:mc="http://schemas.openxmlformats.org/markup-compatibility/2006">
              <mc:Choice xmlns:v="urn:schemas-microsoft-com:vml" Requires="v">
                <p:oleObj spid="_x0000_s13942" name="Equation" r:id="rId20" imgW="368280" imgH="279360" progId="Equation.DSMT4">
                  <p:embed/>
                </p:oleObj>
              </mc:Choice>
              <mc:Fallback>
                <p:oleObj name="Equation" r:id="rId20" imgW="368280" imgH="279360" progId="Equation.DSMT4">
                  <p:embed/>
                  <p:pic>
                    <p:nvPicPr>
                      <p:cNvPr id="0" name=""/>
                      <p:cNvPicPr/>
                      <p:nvPr/>
                    </p:nvPicPr>
                    <p:blipFill>
                      <a:blip r:embed="rId21"/>
                      <a:stretch>
                        <a:fillRect/>
                      </a:stretch>
                    </p:blipFill>
                    <p:spPr>
                      <a:xfrm>
                        <a:off x="2824758" y="5525864"/>
                        <a:ext cx="368300" cy="279400"/>
                      </a:xfrm>
                      <a:prstGeom prst="rect">
                        <a:avLst/>
                      </a:prstGeom>
                    </p:spPr>
                  </p:pic>
                </p:oleObj>
              </mc:Fallback>
            </mc:AlternateContent>
          </a:graphicData>
        </a:graphic>
      </p:graphicFrame>
      <p:sp>
        <p:nvSpPr>
          <p:cNvPr id="55" name="Content Placeholder 54">
            <a:extLst>
              <a:ext uri="{FF2B5EF4-FFF2-40B4-BE49-F238E27FC236}">
                <a16:creationId xmlns:a16="http://schemas.microsoft.com/office/drawing/2014/main" id="{9523C7D3-6676-4DDF-95D3-9E062255DC63}"/>
              </a:ext>
            </a:extLst>
          </p:cNvPr>
          <p:cNvSpPr>
            <a:spLocks noGrp="1"/>
          </p:cNvSpPr>
          <p:nvPr>
            <p:ph sz="quarter" idx="13"/>
          </p:nvPr>
        </p:nvSpPr>
        <p:spPr>
          <a:xfrm>
            <a:off x="3149550" y="5430454"/>
            <a:ext cx="936625" cy="378089"/>
          </a:xfrm>
        </p:spPr>
        <p:txBody>
          <a:bodyPr/>
          <a:lstStyle/>
          <a:p>
            <a:pPr marL="0" indent="0">
              <a:buNone/>
            </a:pPr>
            <a:r>
              <a:rPr lang="en-GB" sz="2400" b="1" dirty="0">
                <a:latin typeface="Arial" panose="020B0604020202020204" pitchFamily="34" charset="0"/>
                <a:cs typeface="Arial" panose="020B0604020202020204" pitchFamily="34" charset="0"/>
              </a:rPr>
              <a:t>to K </a:t>
            </a:r>
            <a:endParaRPr lang="en-US" dirty="0"/>
          </a:p>
        </p:txBody>
      </p:sp>
      <p:graphicFrame>
        <p:nvGraphicFramePr>
          <p:cNvPr id="9" name="Object 8">
            <a:extLst>
              <a:ext uri="{FF2B5EF4-FFF2-40B4-BE49-F238E27FC236}">
                <a16:creationId xmlns:a16="http://schemas.microsoft.com/office/drawing/2014/main" id="{BB420BC6-F594-42E8-B2C4-F32323867C1F}"/>
              </a:ext>
            </a:extLst>
          </p:cNvPr>
          <p:cNvGraphicFramePr>
            <a:graphicFrameLocks noChangeAspect="1"/>
          </p:cNvGraphicFramePr>
          <p:nvPr>
            <p:extLst>
              <p:ext uri="{D42A27DB-BD31-4B8C-83A1-F6EECF244321}">
                <p14:modId xmlns:p14="http://schemas.microsoft.com/office/powerpoint/2010/main" val="2954387202"/>
              </p:ext>
            </p:extLst>
          </p:nvPr>
        </p:nvGraphicFramePr>
        <p:xfrm>
          <a:off x="1168400" y="5989638"/>
          <a:ext cx="1676400" cy="279400"/>
        </p:xfrm>
        <a:graphic>
          <a:graphicData uri="http://schemas.openxmlformats.org/presentationml/2006/ole">
            <mc:AlternateContent xmlns:mc="http://schemas.openxmlformats.org/markup-compatibility/2006">
              <mc:Choice xmlns:v="urn:schemas-microsoft-com:vml" Requires="v">
                <p:oleObj spid="_x0000_s13943" name="Equation" r:id="rId22" imgW="1676160" imgH="279360" progId="Equation.DSMT4">
                  <p:embed/>
                </p:oleObj>
              </mc:Choice>
              <mc:Fallback>
                <p:oleObj name="Equation" r:id="rId22" imgW="1676160" imgH="279360" progId="Equation.DSMT4">
                  <p:embed/>
                  <p:pic>
                    <p:nvPicPr>
                      <p:cNvPr id="0" name=""/>
                      <p:cNvPicPr/>
                      <p:nvPr/>
                    </p:nvPicPr>
                    <p:blipFill>
                      <a:blip r:embed="rId23"/>
                      <a:stretch>
                        <a:fillRect/>
                      </a:stretch>
                    </p:blipFill>
                    <p:spPr>
                      <a:xfrm>
                        <a:off x="1168400" y="5989638"/>
                        <a:ext cx="1676400" cy="279400"/>
                      </a:xfrm>
                      <a:prstGeom prst="rect">
                        <a:avLst/>
                      </a:prstGeom>
                    </p:spPr>
                  </p:pic>
                </p:oleObj>
              </mc:Fallback>
            </mc:AlternateContent>
          </a:graphicData>
        </a:graphic>
      </p:graphicFrame>
      <p:sp>
        <p:nvSpPr>
          <p:cNvPr id="22" name="Content Placeholder 21"/>
          <p:cNvSpPr>
            <a:spLocks noGrp="1"/>
          </p:cNvSpPr>
          <p:nvPr>
            <p:ph sz="quarter" idx="16"/>
          </p:nvPr>
        </p:nvSpPr>
        <p:spPr>
          <a:xfrm>
            <a:off x="5071283" y="5314691"/>
            <a:ext cx="3173125" cy="358775"/>
          </a:xfrm>
        </p:spPr>
        <p:txBody>
          <a:bodyPr/>
          <a:lstStyle/>
          <a:p>
            <a:pPr marL="0" indent="0">
              <a:buNone/>
            </a:pPr>
            <a:r>
              <a:rPr lang="en-US" sz="2400" b="1" kern="1200" dirty="0">
                <a:solidFill>
                  <a:srgbClr val="000000"/>
                </a:solidFill>
                <a:latin typeface="Arial" charset="0"/>
                <a:ea typeface="ＭＳ Ｐゴシック" charset="0"/>
              </a:rPr>
              <a:t>To convert from K to </a:t>
            </a:r>
            <a:endParaRPr lang="en-GB" dirty="0"/>
          </a:p>
        </p:txBody>
      </p:sp>
      <p:graphicFrame>
        <p:nvGraphicFramePr>
          <p:cNvPr id="57" name="Object 56">
            <a:extLst>
              <a:ext uri="{FF2B5EF4-FFF2-40B4-BE49-F238E27FC236}">
                <a16:creationId xmlns:a16="http://schemas.microsoft.com/office/drawing/2014/main" id="{8C1C3197-936A-4028-ACCA-A412A8C06116}"/>
              </a:ext>
            </a:extLst>
          </p:cNvPr>
          <p:cNvGraphicFramePr>
            <a:graphicFrameLocks noChangeAspect="1"/>
          </p:cNvGraphicFramePr>
          <p:nvPr>
            <p:extLst>
              <p:ext uri="{D42A27DB-BD31-4B8C-83A1-F6EECF244321}">
                <p14:modId xmlns:p14="http://schemas.microsoft.com/office/powerpoint/2010/main" val="720208947"/>
              </p:ext>
            </p:extLst>
          </p:nvPr>
        </p:nvGraphicFramePr>
        <p:xfrm>
          <a:off x="8197794" y="5436912"/>
          <a:ext cx="368300" cy="279400"/>
        </p:xfrm>
        <a:graphic>
          <a:graphicData uri="http://schemas.openxmlformats.org/presentationml/2006/ole">
            <mc:AlternateContent xmlns:mc="http://schemas.openxmlformats.org/markup-compatibility/2006">
              <mc:Choice xmlns:v="urn:schemas-microsoft-com:vml" Requires="v">
                <p:oleObj spid="_x0000_s13944" name="Equation" r:id="rId24" imgW="368280" imgH="279360" progId="Equation.DSMT4">
                  <p:embed/>
                </p:oleObj>
              </mc:Choice>
              <mc:Fallback>
                <p:oleObj name="Equation" r:id="rId24" imgW="368280" imgH="279360" progId="Equation.DSMT4">
                  <p:embed/>
                  <p:pic>
                    <p:nvPicPr>
                      <p:cNvPr id="0" name=""/>
                      <p:cNvPicPr/>
                      <p:nvPr/>
                    </p:nvPicPr>
                    <p:blipFill>
                      <a:blip r:embed="rId25"/>
                      <a:stretch>
                        <a:fillRect/>
                      </a:stretch>
                    </p:blipFill>
                    <p:spPr>
                      <a:xfrm>
                        <a:off x="8197794" y="5436912"/>
                        <a:ext cx="368300" cy="279400"/>
                      </a:xfrm>
                      <a:prstGeom prst="rect">
                        <a:avLst/>
                      </a:prstGeom>
                    </p:spPr>
                  </p:pic>
                </p:oleObj>
              </mc:Fallback>
            </mc:AlternateContent>
          </a:graphicData>
        </a:graphic>
      </p:graphicFrame>
      <p:sp>
        <p:nvSpPr>
          <p:cNvPr id="60" name="Content Placeholder 59">
            <a:extLst>
              <a:ext uri="{FF2B5EF4-FFF2-40B4-BE49-F238E27FC236}">
                <a16:creationId xmlns:a16="http://schemas.microsoft.com/office/drawing/2014/main" id="{B932D8EC-6EC4-4B9B-BFBE-B3A1A58F690B}"/>
              </a:ext>
            </a:extLst>
          </p:cNvPr>
          <p:cNvSpPr>
            <a:spLocks noGrp="1"/>
          </p:cNvSpPr>
          <p:nvPr>
            <p:ph sz="quarter" idx="17"/>
          </p:nvPr>
        </p:nvSpPr>
        <p:spPr>
          <a:xfrm>
            <a:off x="8490542" y="5313908"/>
            <a:ext cx="345560" cy="369846"/>
          </a:xfrm>
        </p:spPr>
        <p:txBody>
          <a:bodyPr/>
          <a:lstStyle/>
          <a:p>
            <a:pPr marL="0" indent="0">
              <a:buNone/>
            </a:pPr>
            <a:r>
              <a:rPr lang="en-US" sz="2400" b="1" dirty="0"/>
              <a:t>: </a:t>
            </a:r>
          </a:p>
        </p:txBody>
      </p:sp>
      <p:graphicFrame>
        <p:nvGraphicFramePr>
          <p:cNvPr id="58" name="Object 57">
            <a:extLst>
              <a:ext uri="{FF2B5EF4-FFF2-40B4-BE49-F238E27FC236}">
                <a16:creationId xmlns:a16="http://schemas.microsoft.com/office/drawing/2014/main" id="{7B7C0C05-9F2A-41A2-8667-A1405389F88D}"/>
              </a:ext>
            </a:extLst>
          </p:cNvPr>
          <p:cNvGraphicFramePr>
            <a:graphicFrameLocks noChangeAspect="1"/>
          </p:cNvGraphicFramePr>
          <p:nvPr>
            <p:extLst>
              <p:ext uri="{D42A27DB-BD31-4B8C-83A1-F6EECF244321}">
                <p14:modId xmlns:p14="http://schemas.microsoft.com/office/powerpoint/2010/main" val="3670370847"/>
              </p:ext>
            </p:extLst>
          </p:nvPr>
        </p:nvGraphicFramePr>
        <p:xfrm>
          <a:off x="5802313" y="5992813"/>
          <a:ext cx="1676400" cy="279400"/>
        </p:xfrm>
        <a:graphic>
          <a:graphicData uri="http://schemas.openxmlformats.org/presentationml/2006/ole">
            <mc:AlternateContent xmlns:mc="http://schemas.openxmlformats.org/markup-compatibility/2006">
              <mc:Choice xmlns:v="urn:schemas-microsoft-com:vml" Requires="v">
                <p:oleObj spid="_x0000_s13945" name="Equation" r:id="rId26" imgW="1676160" imgH="279360" progId="Equation.DSMT4">
                  <p:embed/>
                </p:oleObj>
              </mc:Choice>
              <mc:Fallback>
                <p:oleObj name="Equation" r:id="rId26" imgW="1676160" imgH="279360" progId="Equation.DSMT4">
                  <p:embed/>
                  <p:pic>
                    <p:nvPicPr>
                      <p:cNvPr id="0" name=""/>
                      <p:cNvPicPr/>
                      <p:nvPr/>
                    </p:nvPicPr>
                    <p:blipFill>
                      <a:blip r:embed="rId27"/>
                      <a:stretch>
                        <a:fillRect/>
                      </a:stretch>
                    </p:blipFill>
                    <p:spPr>
                      <a:xfrm>
                        <a:off x="5802313" y="5992813"/>
                        <a:ext cx="1676400" cy="279400"/>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15"/>
            <a:ext cx="8229600" cy="1143000"/>
          </a:xfrm>
        </p:spPr>
        <p:txBody>
          <a:bodyPr/>
          <a:lstStyle/>
          <a:p>
            <a:r>
              <a:rPr lang="en-US" sz="3200" b="1" dirty="0">
                <a:solidFill>
                  <a:srgbClr val="000000"/>
                </a:solidFill>
                <a:ea typeface="ＭＳ Ｐゴシック"/>
                <a:cs typeface="+mj-cs"/>
              </a:rPr>
              <a:t>1.9 Temperature</a:t>
            </a:r>
            <a:br>
              <a:rPr lang="en-US" sz="3200" b="1" dirty="0">
                <a:solidFill>
                  <a:srgbClr val="000000"/>
                </a:solidFill>
                <a:ea typeface="ＭＳ Ｐゴシック"/>
                <a:cs typeface="+mj-cs"/>
              </a:rPr>
            </a:br>
            <a:r>
              <a:rPr lang="en-US" sz="2800" b="1" dirty="0">
                <a:solidFill>
                  <a:srgbClr val="000000"/>
                </a:solidFill>
                <a:ea typeface="ＭＳ Ｐゴシック"/>
                <a:cs typeface="+mj-cs"/>
              </a:rPr>
              <a:t>Comparing the Three Temperature Scales</a:t>
            </a:r>
            <a:endParaRPr lang="en-GB" dirty="0"/>
          </a:p>
        </p:txBody>
      </p:sp>
      <p:pic>
        <p:nvPicPr>
          <p:cNvPr id="89092" name="Picture 6" descr="This figure shows three different temperature scales. The Fahrenheit and Celsius scales are both divided into degrees. On the Fahrenheit scale, water freezes at 32 °F and boils at 212 °F. On the Celsius scale, water freezes at 0 °C and boils at 100 °C. The Kelvin scale is divided into kelvins (K), not degrees. A temperature of −273 °C corresponds to 0 K. The zero point on the Kelvin scale is called absolute z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34536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201070" y="247201"/>
            <a:ext cx="7331369" cy="541930"/>
          </a:xfrm>
        </p:spPr>
        <p:txBody>
          <a:bodyPr/>
          <a:lstStyle/>
          <a:p>
            <a:r>
              <a:rPr lang="en-US" sz="3200" b="1" dirty="0">
                <a:solidFill>
                  <a:srgbClr val="000000"/>
                </a:solidFill>
                <a:ea typeface="ＭＳ Ｐゴシック"/>
                <a:cs typeface="+mj-cs"/>
              </a:rPr>
              <a:t>1.10 Density and Specific Gravity (1)</a:t>
            </a:r>
            <a:endParaRPr lang="en-GB" dirty="0"/>
          </a:p>
        </p:txBody>
      </p:sp>
      <p:sp>
        <p:nvSpPr>
          <p:cNvPr id="4" name="Content Placeholder 3"/>
          <p:cNvSpPr>
            <a:spLocks noGrp="1"/>
          </p:cNvSpPr>
          <p:nvPr>
            <p:ph idx="1"/>
          </p:nvPr>
        </p:nvSpPr>
        <p:spPr>
          <a:xfrm>
            <a:off x="3546601" y="708449"/>
            <a:ext cx="2026568" cy="460648"/>
          </a:xfrm>
        </p:spPr>
        <p:txBody>
          <a:bodyPr/>
          <a:lstStyle/>
          <a:p>
            <a:pPr marL="514350" indent="-514350">
              <a:buFont typeface="+mj-lt"/>
              <a:buAutoNum type="alphaUcPeriod"/>
            </a:pPr>
            <a:r>
              <a:rPr lang="en-US" sz="2800" b="1" dirty="0">
                <a:solidFill>
                  <a:srgbClr val="000000"/>
                </a:solidFill>
                <a:ea typeface="ＭＳ Ｐゴシック"/>
                <a:cs typeface="+mj-cs"/>
              </a:rPr>
              <a:t>Density</a:t>
            </a:r>
            <a:endParaRPr lang="en-GB" dirty="0"/>
          </a:p>
        </p:txBody>
      </p:sp>
      <p:sp>
        <p:nvSpPr>
          <p:cNvPr id="5" name="Content Placeholder 4"/>
          <p:cNvSpPr>
            <a:spLocks noGrp="1"/>
          </p:cNvSpPr>
          <p:nvPr>
            <p:ph sz="quarter" idx="13"/>
          </p:nvPr>
        </p:nvSpPr>
        <p:spPr>
          <a:xfrm>
            <a:off x="449997" y="1364633"/>
            <a:ext cx="7921079" cy="720080"/>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Density</a:t>
            </a:r>
            <a:r>
              <a:rPr lang="en-US" sz="2400" b="1" kern="1200" dirty="0">
                <a:solidFill>
                  <a:prstClr val="black"/>
                </a:solidFill>
                <a:latin typeface="Arial" charset="0"/>
                <a:ea typeface="ＭＳ Ｐゴシック" charset="0"/>
              </a:rPr>
              <a:t>: A physical property that relates the mass of a substance to its volume.</a:t>
            </a:r>
          </a:p>
        </p:txBody>
      </p:sp>
      <p:graphicFrame>
        <p:nvGraphicFramePr>
          <p:cNvPr id="2" name="Object 1">
            <a:extLst>
              <a:ext uri="{FF2B5EF4-FFF2-40B4-BE49-F238E27FC236}">
                <a16:creationId xmlns:a16="http://schemas.microsoft.com/office/drawing/2014/main" id="{A91E8973-0CC3-4901-B7A8-AD44ABA25197}"/>
              </a:ext>
            </a:extLst>
          </p:cNvPr>
          <p:cNvGraphicFramePr>
            <a:graphicFrameLocks noChangeAspect="1"/>
          </p:cNvGraphicFramePr>
          <p:nvPr>
            <p:extLst>
              <p:ext uri="{D42A27DB-BD31-4B8C-83A1-F6EECF244321}">
                <p14:modId xmlns:p14="http://schemas.microsoft.com/office/powerpoint/2010/main" val="1258228297"/>
              </p:ext>
            </p:extLst>
          </p:nvPr>
        </p:nvGraphicFramePr>
        <p:xfrm>
          <a:off x="2141538" y="2501900"/>
          <a:ext cx="3695700" cy="876300"/>
        </p:xfrm>
        <a:graphic>
          <a:graphicData uri="http://schemas.openxmlformats.org/presentationml/2006/ole">
            <mc:AlternateContent xmlns:mc="http://schemas.openxmlformats.org/markup-compatibility/2006">
              <mc:Choice xmlns:v="urn:schemas-microsoft-com:vml" Requires="v">
                <p:oleObj spid="_x0000_s14482" name="Equation" r:id="rId4" imgW="3695400" imgH="876240" progId="Equation.DSMT4">
                  <p:embed/>
                </p:oleObj>
              </mc:Choice>
              <mc:Fallback>
                <p:oleObj name="Equation" r:id="rId4" imgW="3695400" imgH="876240" progId="Equation.DSMT4">
                  <p:embed/>
                  <p:pic>
                    <p:nvPicPr>
                      <p:cNvPr id="0" name=""/>
                      <p:cNvPicPr/>
                      <p:nvPr/>
                    </p:nvPicPr>
                    <p:blipFill>
                      <a:blip r:embed="rId5"/>
                      <a:stretch>
                        <a:fillRect/>
                      </a:stretch>
                    </p:blipFill>
                    <p:spPr>
                      <a:xfrm>
                        <a:off x="2141538" y="2501900"/>
                        <a:ext cx="3695700" cy="876300"/>
                      </a:xfrm>
                      <a:prstGeom prst="rect">
                        <a:avLst/>
                      </a:prstGeom>
                    </p:spPr>
                  </p:pic>
                </p:oleObj>
              </mc:Fallback>
            </mc:AlternateContent>
          </a:graphicData>
        </a:graphic>
      </p:graphicFrame>
      <p:sp>
        <p:nvSpPr>
          <p:cNvPr id="9" name="Content Placeholder 8"/>
          <p:cNvSpPr>
            <a:spLocks noGrp="1"/>
          </p:cNvSpPr>
          <p:nvPr>
            <p:ph sz="quarter" idx="17"/>
          </p:nvPr>
        </p:nvSpPr>
        <p:spPr>
          <a:xfrm>
            <a:off x="599316" y="3821579"/>
            <a:ext cx="3640410" cy="936104"/>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To convert volume (mL) to mass (g): </a:t>
            </a:r>
          </a:p>
        </p:txBody>
      </p:sp>
      <p:graphicFrame>
        <p:nvGraphicFramePr>
          <p:cNvPr id="3" name="Object 2">
            <a:extLst>
              <a:ext uri="{FF2B5EF4-FFF2-40B4-BE49-F238E27FC236}">
                <a16:creationId xmlns:a16="http://schemas.microsoft.com/office/drawing/2014/main" id="{4D15AFC5-B9C3-4F05-98FB-3CA0AEA27E02}"/>
              </a:ext>
            </a:extLst>
          </p:cNvPr>
          <p:cNvGraphicFramePr>
            <a:graphicFrameLocks noChangeAspect="1"/>
          </p:cNvGraphicFramePr>
          <p:nvPr>
            <p:extLst>
              <p:ext uri="{D42A27DB-BD31-4B8C-83A1-F6EECF244321}">
                <p14:modId xmlns:p14="http://schemas.microsoft.com/office/powerpoint/2010/main" val="747285729"/>
              </p:ext>
            </p:extLst>
          </p:nvPr>
        </p:nvGraphicFramePr>
        <p:xfrm>
          <a:off x="1206500" y="4979988"/>
          <a:ext cx="1917700" cy="723900"/>
        </p:xfrm>
        <a:graphic>
          <a:graphicData uri="http://schemas.openxmlformats.org/presentationml/2006/ole">
            <mc:AlternateContent xmlns:mc="http://schemas.openxmlformats.org/markup-compatibility/2006">
              <mc:Choice xmlns:v="urn:schemas-microsoft-com:vml" Requires="v">
                <p:oleObj spid="_x0000_s14483" name="Equation" r:id="rId6" imgW="1917360" imgH="723600" progId="Equation.DSMT4">
                  <p:embed/>
                </p:oleObj>
              </mc:Choice>
              <mc:Fallback>
                <p:oleObj name="Equation" r:id="rId6" imgW="1917360" imgH="723600" progId="Equation.DSMT4">
                  <p:embed/>
                  <p:pic>
                    <p:nvPicPr>
                      <p:cNvPr id="0" name=""/>
                      <p:cNvPicPr/>
                      <p:nvPr/>
                    </p:nvPicPr>
                    <p:blipFill>
                      <a:blip r:embed="rId7"/>
                      <a:stretch>
                        <a:fillRect/>
                      </a:stretch>
                    </p:blipFill>
                    <p:spPr>
                      <a:xfrm>
                        <a:off x="1206500" y="4979988"/>
                        <a:ext cx="1917700" cy="723900"/>
                      </a:xfrm>
                      <a:prstGeom prst="rect">
                        <a:avLst/>
                      </a:prstGeom>
                    </p:spPr>
                  </p:pic>
                </p:oleObj>
              </mc:Fallback>
            </mc:AlternateContent>
          </a:graphicData>
        </a:graphic>
      </p:graphicFrame>
      <p:sp>
        <p:nvSpPr>
          <p:cNvPr id="10" name="Content Placeholder 9"/>
          <p:cNvSpPr>
            <a:spLocks noGrp="1"/>
          </p:cNvSpPr>
          <p:nvPr>
            <p:ph sz="quarter" idx="18"/>
          </p:nvPr>
        </p:nvSpPr>
        <p:spPr>
          <a:xfrm>
            <a:off x="1464475" y="5779659"/>
            <a:ext cx="2552771" cy="494093"/>
          </a:xfrm>
        </p:spPr>
        <p:txBody>
          <a:bodyPr/>
          <a:lstStyle/>
          <a:p>
            <a:pPr marL="0" lvl="0" indent="0" eaLnBrk="1" hangingPunct="1">
              <a:spcBef>
                <a:spcPct val="0"/>
              </a:spcBef>
              <a:buNone/>
              <a:defRPr/>
            </a:pPr>
            <a:r>
              <a:rPr lang="en-US" sz="2400" b="1" kern="1200" dirty="0">
                <a:solidFill>
                  <a:srgbClr val="D90000"/>
                </a:solidFill>
                <a:latin typeface="Arial" panose="020B0604020202020204" pitchFamily="34" charset="0"/>
                <a:ea typeface="ＭＳ Ｐゴシック" charset="0"/>
                <a:cs typeface="Arial" panose="020B0604020202020204" pitchFamily="34" charset="0"/>
              </a:rPr>
              <a:t>density is </a:t>
            </a:r>
            <a:r>
              <a:rPr lang="en-US" sz="2400" b="1" i="0" kern="1200" dirty="0">
                <a:solidFill>
                  <a:srgbClr val="D90000"/>
                </a:solidFill>
                <a:latin typeface="Arial" panose="020B0604020202020204" pitchFamily="34" charset="0"/>
                <a:ea typeface="ＭＳ Ｐゴシック" charset="0"/>
                <a:cs typeface="Arial" panose="020B0604020202020204" pitchFamily="34" charset="0"/>
              </a:rPr>
              <a:t>g/mL</a:t>
            </a:r>
            <a:endParaRPr lang="en-US" sz="2400" b="1" kern="1200" dirty="0">
              <a:solidFill>
                <a:srgbClr val="D90000"/>
              </a:solidFill>
              <a:latin typeface="Arial" panose="020B0604020202020204" pitchFamily="34" charset="0"/>
              <a:ea typeface="ＭＳ Ｐゴシック" charset="0"/>
              <a:cs typeface="Arial" panose="020B0604020202020204" pitchFamily="34" charset="0"/>
            </a:endParaRPr>
          </a:p>
        </p:txBody>
      </p:sp>
      <p:sp>
        <p:nvSpPr>
          <p:cNvPr id="11" name="Content Placeholder 10"/>
          <p:cNvSpPr>
            <a:spLocks noGrp="1"/>
          </p:cNvSpPr>
          <p:nvPr>
            <p:ph sz="quarter" idx="19"/>
          </p:nvPr>
        </p:nvSpPr>
        <p:spPr>
          <a:xfrm>
            <a:off x="5175830" y="3831542"/>
            <a:ext cx="3168352" cy="912694"/>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To convert mass (g) </a:t>
            </a:r>
            <a:br>
              <a:rPr lang="en-US" sz="2400" b="1" kern="1200" dirty="0">
                <a:solidFill>
                  <a:prstClr val="black"/>
                </a:solidFill>
                <a:latin typeface="Arial" charset="0"/>
                <a:ea typeface="ＭＳ Ｐゴシック" charset="0"/>
              </a:rPr>
            </a:br>
            <a:r>
              <a:rPr lang="en-US" sz="2400" b="1" kern="1200" dirty="0">
                <a:solidFill>
                  <a:prstClr val="black"/>
                </a:solidFill>
                <a:latin typeface="Arial" charset="0"/>
                <a:ea typeface="ＭＳ Ｐゴシック" charset="0"/>
              </a:rPr>
              <a:t>to volume (mL): </a:t>
            </a:r>
          </a:p>
        </p:txBody>
      </p:sp>
      <p:graphicFrame>
        <p:nvGraphicFramePr>
          <p:cNvPr id="6" name="Object 5">
            <a:extLst>
              <a:ext uri="{FF2B5EF4-FFF2-40B4-BE49-F238E27FC236}">
                <a16:creationId xmlns:a16="http://schemas.microsoft.com/office/drawing/2014/main" id="{CAAD92A1-9109-44C5-9B3D-EECBFDC29409}"/>
              </a:ext>
            </a:extLst>
          </p:cNvPr>
          <p:cNvGraphicFramePr>
            <a:graphicFrameLocks noChangeAspect="1"/>
          </p:cNvGraphicFramePr>
          <p:nvPr>
            <p:extLst>
              <p:ext uri="{D42A27DB-BD31-4B8C-83A1-F6EECF244321}">
                <p14:modId xmlns:p14="http://schemas.microsoft.com/office/powerpoint/2010/main" val="3687439954"/>
              </p:ext>
            </p:extLst>
          </p:nvPr>
        </p:nvGraphicFramePr>
        <p:xfrm>
          <a:off x="5494338" y="5124450"/>
          <a:ext cx="1816100" cy="787400"/>
        </p:xfrm>
        <a:graphic>
          <a:graphicData uri="http://schemas.openxmlformats.org/presentationml/2006/ole">
            <mc:AlternateContent xmlns:mc="http://schemas.openxmlformats.org/markup-compatibility/2006">
              <mc:Choice xmlns:v="urn:schemas-microsoft-com:vml" Requires="v">
                <p:oleObj spid="_x0000_s14484" name="Equation" r:id="rId8" imgW="1815840" imgH="787320" progId="Equation.DSMT4">
                  <p:embed/>
                </p:oleObj>
              </mc:Choice>
              <mc:Fallback>
                <p:oleObj name="Equation" r:id="rId8" imgW="1815840" imgH="787320" progId="Equation.DSMT4">
                  <p:embed/>
                  <p:pic>
                    <p:nvPicPr>
                      <p:cNvPr id="0" name=""/>
                      <p:cNvPicPr/>
                      <p:nvPr/>
                    </p:nvPicPr>
                    <p:blipFill>
                      <a:blip r:embed="rId9"/>
                      <a:stretch>
                        <a:fillRect/>
                      </a:stretch>
                    </p:blipFill>
                    <p:spPr>
                      <a:xfrm>
                        <a:off x="5494338" y="5124450"/>
                        <a:ext cx="1816100" cy="787400"/>
                      </a:xfrm>
                      <a:prstGeom prst="rect">
                        <a:avLst/>
                      </a:prstGeom>
                    </p:spPr>
                  </p:pic>
                </p:oleObj>
              </mc:Fallback>
            </mc:AlternateContent>
          </a:graphicData>
        </a:graphic>
      </p:graphicFrame>
      <p:sp>
        <p:nvSpPr>
          <p:cNvPr id="14" name="Content Placeholder 13"/>
          <p:cNvSpPr>
            <a:spLocks noGrp="1"/>
          </p:cNvSpPr>
          <p:nvPr>
            <p:ph sz="quarter" idx="22"/>
          </p:nvPr>
        </p:nvSpPr>
        <p:spPr>
          <a:xfrm>
            <a:off x="4830888" y="5909479"/>
            <a:ext cx="4176464" cy="560114"/>
          </a:xfrm>
        </p:spPr>
        <p:txBody>
          <a:bodyPr/>
          <a:lstStyle/>
          <a:p>
            <a:pPr marL="0" lvl="0" indent="0" algn="ctr" eaLnBrk="1" hangingPunct="1">
              <a:spcBef>
                <a:spcPct val="0"/>
              </a:spcBef>
              <a:buNone/>
              <a:defRPr/>
            </a:pPr>
            <a:r>
              <a:rPr lang="en-US" sz="2400" b="1" kern="1200" dirty="0">
                <a:solidFill>
                  <a:srgbClr val="D90000"/>
                </a:solidFill>
                <a:latin typeface="Arial" panose="020B0604020202020204" pitchFamily="34" charset="0"/>
                <a:ea typeface="ＭＳ Ｐゴシック" charset="0"/>
                <a:cs typeface="Arial" panose="020B0604020202020204" pitchFamily="34" charset="0"/>
              </a:rPr>
              <a:t>inverse of density is </a:t>
            </a:r>
            <a:r>
              <a:rPr lang="en-US" sz="2400" b="1" i="0" kern="1200" dirty="0">
                <a:solidFill>
                  <a:srgbClr val="D90000"/>
                </a:solidFill>
                <a:latin typeface="Arial" panose="020B0604020202020204" pitchFamily="34" charset="0"/>
                <a:ea typeface="ＭＳ Ｐゴシック" charset="0"/>
                <a:cs typeface="Arial" panose="020B0604020202020204" pitchFamily="34" charset="0"/>
              </a:rPr>
              <a:t>mL/g</a:t>
            </a:r>
            <a:endParaRPr lang="en-US" sz="2400" b="1" kern="1200" dirty="0">
              <a:solidFill>
                <a:srgbClr val="D9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273280" y="197314"/>
            <a:ext cx="7200800" cy="629163"/>
          </a:xfrm>
        </p:spPr>
        <p:txBody>
          <a:bodyPr/>
          <a:lstStyle/>
          <a:p>
            <a:r>
              <a:rPr lang="en-US" sz="3200" b="1" dirty="0">
                <a:solidFill>
                  <a:srgbClr val="000000"/>
                </a:solidFill>
                <a:ea typeface="ＭＳ Ｐゴシック"/>
                <a:cs typeface="+mj-cs"/>
              </a:rPr>
              <a:t>1.10 Density and Specific Gravity (2)</a:t>
            </a:r>
            <a:endParaRPr lang="en-GB" dirty="0"/>
          </a:p>
        </p:txBody>
      </p:sp>
      <p:sp>
        <p:nvSpPr>
          <p:cNvPr id="3" name="Content Placeholder 2"/>
          <p:cNvSpPr>
            <a:spLocks noGrp="1"/>
          </p:cNvSpPr>
          <p:nvPr>
            <p:ph idx="1"/>
          </p:nvPr>
        </p:nvSpPr>
        <p:spPr>
          <a:xfrm>
            <a:off x="3546540" y="705454"/>
            <a:ext cx="2170584" cy="532656"/>
          </a:xfrm>
        </p:spPr>
        <p:txBody>
          <a:bodyPr/>
          <a:lstStyle/>
          <a:p>
            <a:pPr marL="514350" indent="-514350">
              <a:buFont typeface="+mj-lt"/>
              <a:buAutoNum type="alphaUcPeriod"/>
            </a:pPr>
            <a:r>
              <a:rPr lang="en-US" sz="2800" b="1" dirty="0">
                <a:solidFill>
                  <a:srgbClr val="000000"/>
                </a:solidFill>
                <a:ea typeface="ＭＳ Ｐゴシック"/>
                <a:cs typeface="+mj-cs"/>
              </a:rPr>
              <a:t>Density</a:t>
            </a:r>
            <a:endParaRPr lang="en-GB" dirty="0"/>
          </a:p>
        </p:txBody>
      </p:sp>
      <p:sp>
        <p:nvSpPr>
          <p:cNvPr id="4" name="Content Placeholder 3"/>
          <p:cNvSpPr>
            <a:spLocks noGrp="1"/>
          </p:cNvSpPr>
          <p:nvPr>
            <p:ph sz="quarter" idx="13"/>
          </p:nvPr>
        </p:nvSpPr>
        <p:spPr>
          <a:xfrm>
            <a:off x="781960" y="1272807"/>
            <a:ext cx="7462448" cy="122413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Example:</a:t>
            </a:r>
          </a:p>
          <a:p>
            <a:pPr marL="0" lvl="0" indent="0" eaLnBrk="1" hangingPunct="1">
              <a:spcBef>
                <a:spcPct val="0"/>
              </a:spcBef>
              <a:defRPr/>
            </a:pPr>
            <a:r>
              <a:rPr lang="en-US" sz="2400" b="1" kern="1200" dirty="0">
                <a:solidFill>
                  <a:prstClr val="black"/>
                </a:solidFill>
                <a:latin typeface="Arial" panose="020B0604020202020204" pitchFamily="34" charset="0"/>
                <a:ea typeface="ＭＳ Ｐゴシック" charset="0"/>
                <a:cs typeface="Arial" panose="020B0604020202020204" pitchFamily="34" charset="0"/>
              </a:rPr>
              <a:t>If the density of acetic acid is </a:t>
            </a:r>
            <a:r>
              <a:rPr lang="en-US" sz="2400" b="1" i="0" kern="1200" dirty="0">
                <a:solidFill>
                  <a:prstClr val="black"/>
                </a:solidFill>
                <a:latin typeface="Arial" panose="020B0604020202020204" pitchFamily="34" charset="0"/>
                <a:ea typeface="ＭＳ Ｐゴシック" charset="0"/>
                <a:cs typeface="Arial" panose="020B0604020202020204" pitchFamily="34" charset="0"/>
              </a:rPr>
              <a:t>1.05 g/mL</a:t>
            </a:r>
            <a:r>
              <a:rPr lang="en-US" sz="2400" b="1" kern="1200" dirty="0">
                <a:solidFill>
                  <a:prstClr val="black"/>
                </a:solidFill>
                <a:latin typeface="Arial" panose="020B0604020202020204" pitchFamily="34" charset="0"/>
                <a:ea typeface="ＭＳ Ｐゴシック" charset="0"/>
                <a:cs typeface="Arial" panose="020B0604020202020204" pitchFamily="34" charset="0"/>
              </a:rPr>
              <a:t>, what is </a:t>
            </a:r>
          </a:p>
          <a:p>
            <a:pPr marL="0" lvl="0" indent="0" eaLnBrk="1" hangingPunct="1">
              <a:spcBef>
                <a:spcPct val="0"/>
              </a:spcBef>
              <a:buNone/>
              <a:defRPr/>
            </a:pPr>
            <a:r>
              <a:rPr lang="en-US" sz="2400" b="1" kern="1200" dirty="0">
                <a:solidFill>
                  <a:prstClr val="black"/>
                </a:solidFill>
                <a:latin typeface="Arial" panose="020B0604020202020204" pitchFamily="34" charset="0"/>
                <a:ea typeface="ＭＳ Ｐゴシック" charset="0"/>
                <a:cs typeface="Arial" panose="020B0604020202020204" pitchFamily="34" charset="0"/>
              </a:rPr>
              <a:t> the volume of 5.0 grams of acetic acid?</a:t>
            </a:r>
          </a:p>
        </p:txBody>
      </p:sp>
      <p:sp>
        <p:nvSpPr>
          <p:cNvPr id="5" name="Content Placeholder 4"/>
          <p:cNvSpPr>
            <a:spLocks noGrp="1"/>
          </p:cNvSpPr>
          <p:nvPr>
            <p:ph sz="quarter" idx="14"/>
          </p:nvPr>
        </p:nvSpPr>
        <p:spPr>
          <a:xfrm>
            <a:off x="1393230" y="2623387"/>
            <a:ext cx="2664296" cy="908712"/>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5.0 g</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original quantity</a:t>
            </a:r>
          </a:p>
        </p:txBody>
      </p:sp>
      <p:sp>
        <p:nvSpPr>
          <p:cNvPr id="6" name="Content Placeholder 5"/>
          <p:cNvSpPr>
            <a:spLocks noGrp="1"/>
          </p:cNvSpPr>
          <p:nvPr>
            <p:ph sz="quarter" idx="15"/>
          </p:nvPr>
        </p:nvSpPr>
        <p:spPr>
          <a:xfrm>
            <a:off x="5080694" y="2628247"/>
            <a:ext cx="2642650" cy="828519"/>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 mL</a:t>
            </a:r>
          </a:p>
          <a:p>
            <a:pPr marL="0" lvl="0" indent="0" algn="ctr" eaLnBrk="1" hangingPunct="1">
              <a:spcBef>
                <a:spcPct val="0"/>
              </a:spcBef>
              <a:buNone/>
              <a:defRPr/>
            </a:pPr>
            <a:r>
              <a:rPr lang="en-US" sz="2400" b="1" kern="1200" dirty="0">
                <a:solidFill>
                  <a:prstClr val="black"/>
                </a:solidFill>
                <a:latin typeface="Arial" charset="0"/>
                <a:ea typeface="ＭＳ Ｐゴシック" charset="0"/>
              </a:rPr>
              <a:t>desired quantity</a:t>
            </a:r>
          </a:p>
        </p:txBody>
      </p:sp>
      <p:sp>
        <p:nvSpPr>
          <p:cNvPr id="7" name="Content Placeholder 6"/>
          <p:cNvSpPr>
            <a:spLocks noGrp="1"/>
          </p:cNvSpPr>
          <p:nvPr>
            <p:ph sz="quarter" idx="16"/>
          </p:nvPr>
        </p:nvSpPr>
        <p:spPr>
          <a:xfrm>
            <a:off x="808854" y="3560441"/>
            <a:ext cx="6783581" cy="864096"/>
          </a:xfrm>
        </p:spPr>
        <p:txBody>
          <a:bodyPr/>
          <a:lstStyle/>
          <a:p>
            <a:pPr marL="0" lvl="0" indent="0" eaLnBrk="1" hangingPunct="1">
              <a:spcBef>
                <a:spcPct val="0"/>
              </a:spcBef>
              <a:buClr>
                <a:prstClr val="black"/>
              </a:buClr>
              <a:defRPr/>
            </a:pPr>
            <a:r>
              <a:rPr lang="en-US" sz="2400" b="1" kern="1200" dirty="0">
                <a:solidFill>
                  <a:srgbClr val="3366FF"/>
                </a:solidFill>
                <a:latin typeface="Arial" charset="0"/>
                <a:ea typeface="ＭＳ Ｐゴシック" charset="0"/>
              </a:rPr>
              <a:t>Density is the conversion factor</a:t>
            </a:r>
            <a:r>
              <a:rPr lang="en-US" sz="2400" b="1" kern="1200" dirty="0">
                <a:solidFill>
                  <a:prstClr val="black"/>
                </a:solidFill>
                <a:latin typeface="Arial" charset="0"/>
                <a:ea typeface="ＭＳ Ｐゴシック" charset="0"/>
              </a:rPr>
              <a:t>, and can be </a:t>
            </a:r>
          </a:p>
          <a:p>
            <a:pPr marL="0" lvl="0" indent="0" eaLnBrk="1" hangingPunct="1">
              <a:spcBef>
                <a:spcPct val="0"/>
              </a:spcBef>
              <a:buNone/>
              <a:defRPr/>
            </a:pPr>
            <a:r>
              <a:rPr lang="en-US" sz="2400" b="1" kern="1200" dirty="0">
                <a:solidFill>
                  <a:prstClr val="black"/>
                </a:solidFill>
                <a:latin typeface="Arial" charset="0"/>
                <a:ea typeface="ＭＳ Ｐゴシック" charset="0"/>
              </a:rPr>
              <a:t> written two ways: </a:t>
            </a:r>
          </a:p>
        </p:txBody>
      </p:sp>
      <p:graphicFrame>
        <p:nvGraphicFramePr>
          <p:cNvPr id="2" name="Object 1">
            <a:extLst>
              <a:ext uri="{FF2B5EF4-FFF2-40B4-BE49-F238E27FC236}">
                <a16:creationId xmlns:a16="http://schemas.microsoft.com/office/drawing/2014/main" id="{AABA6095-4C62-49D1-8DE4-5D4107F5EBC6}"/>
              </a:ext>
            </a:extLst>
          </p:cNvPr>
          <p:cNvGraphicFramePr>
            <a:graphicFrameLocks noChangeAspect="1"/>
          </p:cNvGraphicFramePr>
          <p:nvPr>
            <p:extLst>
              <p:ext uri="{D42A27DB-BD31-4B8C-83A1-F6EECF244321}">
                <p14:modId xmlns:p14="http://schemas.microsoft.com/office/powerpoint/2010/main" val="3009273545"/>
              </p:ext>
            </p:extLst>
          </p:nvPr>
        </p:nvGraphicFramePr>
        <p:xfrm>
          <a:off x="2182813" y="4826000"/>
          <a:ext cx="825500" cy="787400"/>
        </p:xfrm>
        <a:graphic>
          <a:graphicData uri="http://schemas.openxmlformats.org/presentationml/2006/ole">
            <mc:AlternateContent xmlns:mc="http://schemas.openxmlformats.org/markup-compatibility/2006">
              <mc:Choice xmlns:v="urn:schemas-microsoft-com:vml" Requires="v">
                <p:oleObj spid="_x0000_s15450" name="Equation" r:id="rId4" imgW="825480" imgH="787320" progId="Equation.DSMT4">
                  <p:embed/>
                </p:oleObj>
              </mc:Choice>
              <mc:Fallback>
                <p:oleObj name="Equation" r:id="rId4" imgW="825480" imgH="787320" progId="Equation.DSMT4">
                  <p:embed/>
                  <p:pic>
                    <p:nvPicPr>
                      <p:cNvPr id="0" name=""/>
                      <p:cNvPicPr/>
                      <p:nvPr/>
                    </p:nvPicPr>
                    <p:blipFill>
                      <a:blip r:embed="rId5"/>
                      <a:stretch>
                        <a:fillRect/>
                      </a:stretch>
                    </p:blipFill>
                    <p:spPr>
                      <a:xfrm>
                        <a:off x="2182813" y="4826000"/>
                        <a:ext cx="825500" cy="7874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28BF92D3-E148-4E9E-8ED6-7EE1135564B1}"/>
              </a:ext>
            </a:extLst>
          </p:cNvPr>
          <p:cNvSpPr>
            <a:spLocks noGrp="1"/>
          </p:cNvSpPr>
          <p:nvPr>
            <p:ph sz="quarter" idx="20"/>
          </p:nvPr>
        </p:nvSpPr>
        <p:spPr>
          <a:xfrm>
            <a:off x="3826937" y="4988920"/>
            <a:ext cx="611270" cy="514320"/>
          </a:xfrm>
        </p:spPr>
        <p:txBody>
          <a:bodyPr/>
          <a:lstStyle/>
          <a:p>
            <a:pPr marL="0" indent="0">
              <a:buNone/>
            </a:pPr>
            <a:r>
              <a:rPr lang="en-US" sz="2400" b="1" dirty="0"/>
              <a:t>or </a:t>
            </a:r>
          </a:p>
        </p:txBody>
      </p:sp>
      <p:graphicFrame>
        <p:nvGraphicFramePr>
          <p:cNvPr id="10" name="Object 9">
            <a:extLst>
              <a:ext uri="{FF2B5EF4-FFF2-40B4-BE49-F238E27FC236}">
                <a16:creationId xmlns:a16="http://schemas.microsoft.com/office/drawing/2014/main" id="{A45386F4-6E9B-4EA6-90B6-6E81C44AF855}"/>
              </a:ext>
            </a:extLst>
          </p:cNvPr>
          <p:cNvGraphicFramePr>
            <a:graphicFrameLocks noChangeAspect="1"/>
          </p:cNvGraphicFramePr>
          <p:nvPr>
            <p:extLst>
              <p:ext uri="{D42A27DB-BD31-4B8C-83A1-F6EECF244321}">
                <p14:modId xmlns:p14="http://schemas.microsoft.com/office/powerpoint/2010/main" val="3426091564"/>
              </p:ext>
            </p:extLst>
          </p:nvPr>
        </p:nvGraphicFramePr>
        <p:xfrm>
          <a:off x="5295900" y="4837113"/>
          <a:ext cx="825500" cy="787400"/>
        </p:xfrm>
        <a:graphic>
          <a:graphicData uri="http://schemas.openxmlformats.org/presentationml/2006/ole">
            <mc:AlternateContent xmlns:mc="http://schemas.openxmlformats.org/markup-compatibility/2006">
              <mc:Choice xmlns:v="urn:schemas-microsoft-com:vml" Requires="v">
                <p:oleObj spid="_x0000_s15451" name="Equation" r:id="rId6" imgW="825480" imgH="787320" progId="Equation.DSMT4">
                  <p:embed/>
                </p:oleObj>
              </mc:Choice>
              <mc:Fallback>
                <p:oleObj name="Equation" r:id="rId6" imgW="825480" imgH="787320" progId="Equation.DSMT4">
                  <p:embed/>
                  <p:pic>
                    <p:nvPicPr>
                      <p:cNvPr id="0" name=""/>
                      <p:cNvPicPr/>
                      <p:nvPr/>
                    </p:nvPicPr>
                    <p:blipFill>
                      <a:blip r:embed="rId7"/>
                      <a:stretch>
                        <a:fillRect/>
                      </a:stretch>
                    </p:blipFill>
                    <p:spPr>
                      <a:xfrm>
                        <a:off x="5295900" y="4837113"/>
                        <a:ext cx="825500" cy="787400"/>
                      </a:xfrm>
                      <a:prstGeom prst="rect">
                        <a:avLst/>
                      </a:prstGeom>
                    </p:spPr>
                  </p:pic>
                </p:oleObj>
              </mc:Fallback>
            </mc:AlternateContent>
          </a:graphicData>
        </a:graphic>
      </p:graphicFrame>
      <p:sp>
        <p:nvSpPr>
          <p:cNvPr id="9" name="Content Placeholder 8"/>
          <p:cNvSpPr>
            <a:spLocks noGrp="1"/>
          </p:cNvSpPr>
          <p:nvPr>
            <p:ph sz="quarter" idx="18"/>
          </p:nvPr>
        </p:nvSpPr>
        <p:spPr>
          <a:xfrm>
            <a:off x="3398623" y="5895527"/>
            <a:ext cx="4739916" cy="845841"/>
          </a:xfrm>
        </p:spPr>
        <p:txBody>
          <a:bodyPr/>
          <a:lstStyle/>
          <a:p>
            <a:pPr marL="0" lvl="0" indent="0" algn="ctr" eaLnBrk="1" hangingPunct="1">
              <a:spcBef>
                <a:spcPct val="0"/>
              </a:spcBef>
              <a:buNone/>
              <a:defRPr/>
            </a:pPr>
            <a:r>
              <a:rPr lang="en-US" sz="2400" b="1" kern="1200" dirty="0">
                <a:solidFill>
                  <a:prstClr val="black"/>
                </a:solidFill>
                <a:latin typeface="Arial" charset="0"/>
                <a:ea typeface="ＭＳ Ｐゴシック" charset="0"/>
              </a:rPr>
              <a:t>Choose the right side one to cancel the unwanted unit,</a:t>
            </a:r>
            <a:r>
              <a:rPr lang="en-US" sz="2400" b="1" kern="1200" dirty="0">
                <a:solidFill>
                  <a:srgbClr val="3366FF"/>
                </a:solidFill>
                <a:latin typeface="Arial" charset="0"/>
                <a:ea typeface="ＭＳ Ｐゴシック" charset="0"/>
              </a:rPr>
              <a:t> g</a:t>
            </a:r>
            <a:r>
              <a:rPr lang="en-US" sz="2400" b="1" kern="1200" dirty="0">
                <a:solidFill>
                  <a:prstClr val="black"/>
                </a:solidFill>
                <a:latin typeface="Arial" charset="0"/>
                <a:ea typeface="ＭＳ Ｐゴシック"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73280" y="202288"/>
            <a:ext cx="7200800" cy="641810"/>
          </a:xfrm>
        </p:spPr>
        <p:txBody>
          <a:bodyPr/>
          <a:lstStyle/>
          <a:p>
            <a:r>
              <a:rPr lang="en-US" sz="3200" b="1" dirty="0">
                <a:solidFill>
                  <a:srgbClr val="000000"/>
                </a:solidFill>
                <a:ea typeface="ＭＳ Ｐゴシック"/>
                <a:cs typeface="+mj-cs"/>
              </a:rPr>
              <a:t>1.10 Density and Specific Gravity (3)</a:t>
            </a:r>
            <a:endParaRPr lang="en-GB" dirty="0"/>
          </a:p>
        </p:txBody>
      </p:sp>
      <p:sp>
        <p:nvSpPr>
          <p:cNvPr id="3" name="Content Placeholder 2"/>
          <p:cNvSpPr>
            <a:spLocks noGrp="1"/>
          </p:cNvSpPr>
          <p:nvPr>
            <p:ph sz="quarter" idx="10"/>
          </p:nvPr>
        </p:nvSpPr>
        <p:spPr>
          <a:xfrm>
            <a:off x="3555214" y="709427"/>
            <a:ext cx="2026568" cy="499194"/>
          </a:xfrm>
        </p:spPr>
        <p:txBody>
          <a:bodyPr/>
          <a:lstStyle/>
          <a:p>
            <a:pPr marL="514350" indent="-514350">
              <a:buFont typeface="+mj-lt"/>
              <a:buAutoNum type="alphaUcPeriod"/>
            </a:pPr>
            <a:r>
              <a:rPr lang="en-US" sz="2800" b="1" dirty="0">
                <a:solidFill>
                  <a:srgbClr val="000000"/>
                </a:solidFill>
                <a:ea typeface="ＭＳ Ｐゴシック"/>
                <a:cs typeface="+mj-cs"/>
              </a:rPr>
              <a:t>Density</a:t>
            </a:r>
            <a:endParaRPr lang="en-GB" dirty="0"/>
          </a:p>
        </p:txBody>
      </p:sp>
      <p:sp>
        <p:nvSpPr>
          <p:cNvPr id="4" name="Content Placeholder 3"/>
          <p:cNvSpPr>
            <a:spLocks noGrp="1"/>
          </p:cNvSpPr>
          <p:nvPr>
            <p:ph sz="quarter" idx="11"/>
          </p:nvPr>
        </p:nvSpPr>
        <p:spPr>
          <a:xfrm>
            <a:off x="692155" y="1745596"/>
            <a:ext cx="4681066" cy="503510"/>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Set up and solve the problem:</a:t>
            </a:r>
          </a:p>
        </p:txBody>
      </p:sp>
      <p:sp>
        <p:nvSpPr>
          <p:cNvPr id="5" name="Content Placeholder 4"/>
          <p:cNvSpPr>
            <a:spLocks noGrp="1"/>
          </p:cNvSpPr>
          <p:nvPr>
            <p:ph sz="quarter" idx="12"/>
          </p:nvPr>
        </p:nvSpPr>
        <p:spPr>
          <a:xfrm>
            <a:off x="-4747" y="2173197"/>
            <a:ext cx="2065427" cy="504825"/>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 </a:t>
            </a:r>
          </a:p>
        </p:txBody>
      </p:sp>
      <p:graphicFrame>
        <p:nvGraphicFramePr>
          <p:cNvPr id="10" name="Object 9">
            <a:extLst>
              <a:ext uri="{FF2B5EF4-FFF2-40B4-BE49-F238E27FC236}">
                <a16:creationId xmlns:a16="http://schemas.microsoft.com/office/drawing/2014/main" id="{3F63CB26-8DA2-4C7F-A39A-92C72DC297DC}"/>
              </a:ext>
            </a:extLst>
          </p:cNvPr>
          <p:cNvGraphicFramePr>
            <a:graphicFrameLocks noChangeAspect="1"/>
          </p:cNvGraphicFramePr>
          <p:nvPr>
            <p:extLst>
              <p:ext uri="{D42A27DB-BD31-4B8C-83A1-F6EECF244321}">
                <p14:modId xmlns:p14="http://schemas.microsoft.com/office/powerpoint/2010/main" val="1843822355"/>
              </p:ext>
            </p:extLst>
          </p:nvPr>
        </p:nvGraphicFramePr>
        <p:xfrm>
          <a:off x="1386623" y="2549525"/>
          <a:ext cx="1866900" cy="787400"/>
        </p:xfrm>
        <a:graphic>
          <a:graphicData uri="http://schemas.openxmlformats.org/presentationml/2006/ole">
            <mc:AlternateContent xmlns:mc="http://schemas.openxmlformats.org/markup-compatibility/2006">
              <mc:Choice xmlns:v="urn:schemas-microsoft-com:vml" Requires="v">
                <p:oleObj spid="_x0000_s16451" name="Equation" r:id="rId4" imgW="1866600" imgH="787320" progId="Equation.DSMT4">
                  <p:embed/>
                </p:oleObj>
              </mc:Choice>
              <mc:Fallback>
                <p:oleObj name="Equation" r:id="rId4" imgW="1866600" imgH="787320" progId="Equation.DSMT4">
                  <p:embed/>
                  <p:pic>
                    <p:nvPicPr>
                      <p:cNvPr id="0" name=""/>
                      <p:cNvPicPr/>
                      <p:nvPr/>
                    </p:nvPicPr>
                    <p:blipFill>
                      <a:blip r:embed="rId5"/>
                      <a:stretch>
                        <a:fillRect/>
                      </a:stretch>
                    </p:blipFill>
                    <p:spPr>
                      <a:xfrm>
                        <a:off x="1386623" y="2549525"/>
                        <a:ext cx="1866900" cy="787400"/>
                      </a:xfrm>
                      <a:prstGeom prst="rect">
                        <a:avLst/>
                      </a:prstGeom>
                    </p:spPr>
                  </p:pic>
                </p:oleObj>
              </mc:Fallback>
            </mc:AlternateContent>
          </a:graphicData>
        </a:graphic>
      </p:graphicFrame>
      <p:sp>
        <p:nvSpPr>
          <p:cNvPr id="8" name="Content Placeholder 7"/>
          <p:cNvSpPr>
            <a:spLocks noGrp="1"/>
          </p:cNvSpPr>
          <p:nvPr>
            <p:ph sz="quarter" idx="15"/>
          </p:nvPr>
        </p:nvSpPr>
        <p:spPr>
          <a:xfrm>
            <a:off x="1032726" y="3317263"/>
            <a:ext cx="1447965" cy="504154"/>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cancel g </a:t>
            </a:r>
          </a:p>
        </p:txBody>
      </p:sp>
      <p:graphicFrame>
        <p:nvGraphicFramePr>
          <p:cNvPr id="11" name="Object 10">
            <a:extLst>
              <a:ext uri="{FF2B5EF4-FFF2-40B4-BE49-F238E27FC236}">
                <a16:creationId xmlns:a16="http://schemas.microsoft.com/office/drawing/2014/main" id="{B4F9EDAA-E23B-4F29-BF1D-D9F7F39B3116}"/>
              </a:ext>
            </a:extLst>
          </p:cNvPr>
          <p:cNvGraphicFramePr>
            <a:graphicFrameLocks noChangeAspect="1"/>
          </p:cNvGraphicFramePr>
          <p:nvPr>
            <p:extLst>
              <p:ext uri="{D42A27DB-BD31-4B8C-83A1-F6EECF244321}">
                <p14:modId xmlns:p14="http://schemas.microsoft.com/office/powerpoint/2010/main" val="2332318154"/>
              </p:ext>
            </p:extLst>
          </p:nvPr>
        </p:nvGraphicFramePr>
        <p:xfrm>
          <a:off x="3383960" y="2780928"/>
          <a:ext cx="3606800" cy="342900"/>
        </p:xfrm>
        <a:graphic>
          <a:graphicData uri="http://schemas.openxmlformats.org/presentationml/2006/ole">
            <mc:AlternateContent xmlns:mc="http://schemas.openxmlformats.org/markup-compatibility/2006">
              <mc:Choice xmlns:v="urn:schemas-microsoft-com:vml" Requires="v">
                <p:oleObj spid="_x0000_s16452" name="Equation" r:id="rId6" imgW="3606480" imgH="342720" progId="Equation.DSMT4">
                  <p:embed/>
                </p:oleObj>
              </mc:Choice>
              <mc:Fallback>
                <p:oleObj name="Equation" r:id="rId6" imgW="3606480" imgH="342720" progId="Equation.DSMT4">
                  <p:embed/>
                  <p:pic>
                    <p:nvPicPr>
                      <p:cNvPr id="10" name="Object 9">
                        <a:extLst>
                          <a:ext uri="{FF2B5EF4-FFF2-40B4-BE49-F238E27FC236}">
                            <a16:creationId xmlns:a16="http://schemas.microsoft.com/office/drawing/2014/main" id="{3F63CB26-8DA2-4C7F-A39A-92C72DC297DC}"/>
                          </a:ext>
                        </a:extLst>
                      </p:cNvPr>
                      <p:cNvPicPr/>
                      <p:nvPr/>
                    </p:nvPicPr>
                    <p:blipFill>
                      <a:blip r:embed="rId7"/>
                      <a:stretch>
                        <a:fillRect/>
                      </a:stretch>
                    </p:blipFill>
                    <p:spPr>
                      <a:xfrm>
                        <a:off x="3383960" y="2780928"/>
                        <a:ext cx="3606800" cy="342900"/>
                      </a:xfrm>
                      <a:prstGeom prst="rect">
                        <a:avLst/>
                      </a:prstGeom>
                    </p:spPr>
                  </p:pic>
                </p:oleObj>
              </mc:Fallback>
            </mc:AlternateContent>
          </a:graphicData>
        </a:graphic>
      </p:graphicFrame>
      <p:sp>
        <p:nvSpPr>
          <p:cNvPr id="7" name="Content Placeholder 6"/>
          <p:cNvSpPr>
            <a:spLocks noGrp="1"/>
          </p:cNvSpPr>
          <p:nvPr>
            <p:ph sz="quarter" idx="14"/>
          </p:nvPr>
        </p:nvSpPr>
        <p:spPr>
          <a:xfrm>
            <a:off x="6802099" y="3264458"/>
            <a:ext cx="2317348" cy="447296"/>
          </a:xfrm>
        </p:spPr>
        <p:txBody>
          <a:bodyPr/>
          <a:lstStyle/>
          <a:p>
            <a:pPr marL="0" lvl="0" indent="0" algn="ctr" eaLnBrk="1" hangingPunct="1">
              <a:spcBef>
                <a:spcPct val="0"/>
              </a:spcBef>
              <a:buNone/>
              <a:defRPr/>
            </a:pPr>
            <a:r>
              <a:rPr lang="en-US" sz="2400" b="1" kern="1200" dirty="0">
                <a:solidFill>
                  <a:srgbClr val="D90000"/>
                </a:solidFill>
                <a:latin typeface="Arial" charset="0"/>
                <a:ea typeface="ＭＳ Ｐゴシック" charset="0"/>
              </a:rPr>
              <a:t>2 sig. figures</a:t>
            </a:r>
          </a:p>
        </p:txBody>
      </p:sp>
      <p:sp>
        <p:nvSpPr>
          <p:cNvPr id="9" name="Content Placeholder 8"/>
          <p:cNvSpPr>
            <a:spLocks noGrp="1"/>
          </p:cNvSpPr>
          <p:nvPr>
            <p:ph sz="quarter" idx="16"/>
          </p:nvPr>
        </p:nvSpPr>
        <p:spPr>
          <a:xfrm>
            <a:off x="657064" y="4315908"/>
            <a:ext cx="7344816" cy="956695"/>
          </a:xfrm>
        </p:spPr>
        <p:txBody>
          <a:bodyPr/>
          <a:lstStyle/>
          <a:p>
            <a:pPr marL="0" lvl="0" indent="0" eaLnBrk="1" hangingPunct="1">
              <a:spcBef>
                <a:spcPct val="0"/>
              </a:spcBef>
              <a:buNone/>
              <a:defRPr/>
            </a:pPr>
            <a:r>
              <a:rPr lang="en-US" sz="2400" b="1" kern="1200" dirty="0">
                <a:solidFill>
                  <a:prstClr val="black"/>
                </a:solidFill>
                <a:latin typeface="Arial" charset="0"/>
                <a:ea typeface="ＭＳ Ｐゴシック" charset="0"/>
              </a:rPr>
              <a:t>Write the final answer with the correct number of significant figures.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41010" y="148500"/>
            <a:ext cx="7264134" cy="745120"/>
          </a:xfrm>
        </p:spPr>
        <p:txBody>
          <a:bodyPr/>
          <a:lstStyle/>
          <a:p>
            <a:r>
              <a:rPr lang="en-US" sz="3200" b="1" dirty="0">
                <a:solidFill>
                  <a:srgbClr val="000000"/>
                </a:solidFill>
                <a:ea typeface="ＭＳ Ｐゴシック"/>
                <a:cs typeface="+mj-cs"/>
              </a:rPr>
              <a:t>1.10 Density and Specific Gravity (4)</a:t>
            </a:r>
            <a:endParaRPr lang="en-GB" dirty="0"/>
          </a:p>
        </p:txBody>
      </p:sp>
      <p:sp>
        <p:nvSpPr>
          <p:cNvPr id="3" name="Content Placeholder 2"/>
          <p:cNvSpPr>
            <a:spLocks noGrp="1"/>
          </p:cNvSpPr>
          <p:nvPr>
            <p:ph sz="quarter" idx="13"/>
          </p:nvPr>
        </p:nvSpPr>
        <p:spPr>
          <a:xfrm>
            <a:off x="2847834" y="706254"/>
            <a:ext cx="3529013" cy="504081"/>
          </a:xfrm>
        </p:spPr>
        <p:txBody>
          <a:bodyPr/>
          <a:lstStyle/>
          <a:p>
            <a:pPr marL="514350" indent="-514350">
              <a:buFont typeface="+mj-lt"/>
              <a:buAutoNum type="alphaUcPeriod" startAt="2"/>
            </a:pPr>
            <a:r>
              <a:rPr lang="en-US" sz="2800" b="1" dirty="0">
                <a:solidFill>
                  <a:srgbClr val="000000"/>
                </a:solidFill>
                <a:ea typeface="ＭＳ Ｐゴシック"/>
                <a:cs typeface="+mj-cs"/>
              </a:rPr>
              <a:t>Specific Gravity</a:t>
            </a:r>
            <a:endParaRPr lang="en-GB" dirty="0"/>
          </a:p>
        </p:txBody>
      </p:sp>
      <p:sp>
        <p:nvSpPr>
          <p:cNvPr id="4" name="Content Placeholder 3"/>
          <p:cNvSpPr>
            <a:spLocks noGrp="1"/>
          </p:cNvSpPr>
          <p:nvPr>
            <p:ph sz="quarter" idx="14"/>
          </p:nvPr>
        </p:nvSpPr>
        <p:spPr>
          <a:xfrm>
            <a:off x="749931" y="1629630"/>
            <a:ext cx="8208912" cy="1195735"/>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Specific gravity</a:t>
            </a:r>
            <a:r>
              <a:rPr lang="en-US" sz="2400" b="1" kern="1200" dirty="0">
                <a:solidFill>
                  <a:prstClr val="black"/>
                </a:solidFill>
                <a:latin typeface="Arial" charset="0"/>
                <a:ea typeface="ＭＳ Ｐゴシック" charset="0"/>
              </a:rPr>
              <a:t>: A quantity that compares the density </a:t>
            </a:r>
          </a:p>
          <a:p>
            <a:pPr marL="0" lvl="0" indent="0" eaLnBrk="1" hangingPunct="1">
              <a:spcBef>
                <a:spcPct val="0"/>
              </a:spcBef>
              <a:buNone/>
              <a:defRPr/>
            </a:pPr>
            <a:r>
              <a:rPr lang="en-US" sz="2400" b="1" kern="1200" dirty="0">
                <a:solidFill>
                  <a:prstClr val="black"/>
                </a:solidFill>
                <a:latin typeface="Arial" charset="0"/>
                <a:ea typeface="ＭＳ Ｐゴシック" charset="0"/>
              </a:rPr>
              <a:t>of a substance with the density of water at the</a:t>
            </a:r>
          </a:p>
          <a:p>
            <a:pPr marL="0" lvl="0" indent="0" eaLnBrk="1" hangingPunct="1">
              <a:spcBef>
                <a:spcPct val="0"/>
              </a:spcBef>
              <a:buNone/>
              <a:defRPr/>
            </a:pPr>
            <a:r>
              <a:rPr lang="en-US" sz="2400" b="1" kern="1200" dirty="0">
                <a:solidFill>
                  <a:prstClr val="black"/>
                </a:solidFill>
                <a:latin typeface="Arial" charset="0"/>
                <a:ea typeface="ＭＳ Ｐゴシック" charset="0"/>
              </a:rPr>
              <a:t>same temperature. </a:t>
            </a:r>
          </a:p>
        </p:txBody>
      </p:sp>
      <p:graphicFrame>
        <p:nvGraphicFramePr>
          <p:cNvPr id="2" name="Object 1">
            <a:extLst>
              <a:ext uri="{FF2B5EF4-FFF2-40B4-BE49-F238E27FC236}">
                <a16:creationId xmlns:a16="http://schemas.microsoft.com/office/drawing/2014/main" id="{E7684848-6395-4146-A384-416951D55FDB}"/>
              </a:ext>
            </a:extLst>
          </p:cNvPr>
          <p:cNvGraphicFramePr>
            <a:graphicFrameLocks noChangeAspect="1"/>
          </p:cNvGraphicFramePr>
          <p:nvPr>
            <p:extLst>
              <p:ext uri="{D42A27DB-BD31-4B8C-83A1-F6EECF244321}">
                <p14:modId xmlns:p14="http://schemas.microsoft.com/office/powerpoint/2010/main" val="268635233"/>
              </p:ext>
            </p:extLst>
          </p:nvPr>
        </p:nvGraphicFramePr>
        <p:xfrm>
          <a:off x="1231900" y="2667000"/>
          <a:ext cx="6019800" cy="1612900"/>
        </p:xfrm>
        <a:graphic>
          <a:graphicData uri="http://schemas.openxmlformats.org/presentationml/2006/ole">
            <mc:AlternateContent xmlns:mc="http://schemas.openxmlformats.org/markup-compatibility/2006">
              <mc:Choice xmlns:v="urn:schemas-microsoft-com:vml" Requires="v">
                <p:oleObj spid="_x0000_s17454" name="Equation" r:id="rId4" imgW="6019560" imgH="1612800" progId="Equation.DSMT4">
                  <p:embed/>
                </p:oleObj>
              </mc:Choice>
              <mc:Fallback>
                <p:oleObj name="Equation" r:id="rId4" imgW="6019560" imgH="1612800" progId="Equation.DSMT4">
                  <p:embed/>
                  <p:pic>
                    <p:nvPicPr>
                      <p:cNvPr id="2" name="Object 1">
                        <a:extLst>
                          <a:ext uri="{FF2B5EF4-FFF2-40B4-BE49-F238E27FC236}">
                            <a16:creationId xmlns:a16="http://schemas.microsoft.com/office/drawing/2014/main" id="{E7684848-6395-4146-A384-416951D55FDB}"/>
                          </a:ext>
                        </a:extLst>
                      </p:cNvPr>
                      <p:cNvPicPr/>
                      <p:nvPr/>
                    </p:nvPicPr>
                    <p:blipFill>
                      <a:blip r:embed="rId5"/>
                      <a:stretch>
                        <a:fillRect/>
                      </a:stretch>
                    </p:blipFill>
                    <p:spPr>
                      <a:xfrm>
                        <a:off x="1231900" y="2667000"/>
                        <a:ext cx="6019800" cy="1612900"/>
                      </a:xfrm>
                      <a:prstGeom prst="rect">
                        <a:avLst/>
                      </a:prstGeom>
                    </p:spPr>
                  </p:pic>
                </p:oleObj>
              </mc:Fallback>
            </mc:AlternateContent>
          </a:graphicData>
        </a:graphic>
      </p:graphicFrame>
      <p:sp>
        <p:nvSpPr>
          <p:cNvPr id="6" name="Content Placeholder 5"/>
          <p:cNvSpPr>
            <a:spLocks noGrp="1"/>
          </p:cNvSpPr>
          <p:nvPr>
            <p:ph sz="quarter" idx="16"/>
          </p:nvPr>
        </p:nvSpPr>
        <p:spPr>
          <a:xfrm>
            <a:off x="1148361" y="4536408"/>
            <a:ext cx="7456087" cy="1938072"/>
          </a:xfrm>
        </p:spPr>
        <p:txBody>
          <a:bodyPr/>
          <a:lstStyle/>
          <a:p>
            <a:pPr marL="166688" indent="-166688" eaLnBrk="1" hangingPunct="1">
              <a:spcBef>
                <a:spcPct val="0"/>
              </a:spcBef>
              <a:spcAft>
                <a:spcPts val="3000"/>
              </a:spcAft>
            </a:pPr>
            <a:r>
              <a:rPr lang="en-US" altLang="en-US" sz="2400" b="1" kern="1200" dirty="0">
                <a:solidFill>
                  <a:prstClr val="black"/>
                </a:solidFill>
                <a:latin typeface="Arial" charset="0"/>
                <a:ea typeface="MS PGothic" charset="-128"/>
              </a:rPr>
              <a:t>The </a:t>
            </a:r>
            <a:r>
              <a:rPr lang="en-US" altLang="en-US" sz="2400" b="1" kern="1200" dirty="0">
                <a:solidFill>
                  <a:srgbClr val="3366FF"/>
                </a:solidFill>
                <a:latin typeface="Arial" charset="0"/>
                <a:ea typeface="MS PGothic" charset="-128"/>
              </a:rPr>
              <a:t>units</a:t>
            </a:r>
            <a:r>
              <a:rPr lang="en-US" altLang="en-US" sz="2400" b="1" kern="1200" dirty="0">
                <a:solidFill>
                  <a:prstClr val="black"/>
                </a:solidFill>
                <a:latin typeface="Arial" charset="0"/>
                <a:ea typeface="MS PGothic" charset="-128"/>
              </a:rPr>
              <a:t> of the numerator </a:t>
            </a:r>
            <a:r>
              <a:rPr lang="en-US" altLang="en-US" sz="2400" b="1" i="0" kern="1200" dirty="0">
                <a:solidFill>
                  <a:prstClr val="black"/>
                </a:solidFill>
                <a:latin typeface="+mj-lt"/>
                <a:ea typeface="MS PGothic" charset="-128"/>
              </a:rPr>
              <a:t>(g/ml)</a:t>
            </a:r>
            <a:r>
              <a:rPr lang="en-US" altLang="en-US" sz="2400" b="1" kern="1200" dirty="0">
                <a:solidFill>
                  <a:srgbClr val="3366FF"/>
                </a:solidFill>
                <a:latin typeface="Arial" charset="0"/>
                <a:ea typeface="MS PGothic" charset="-128"/>
              </a:rPr>
              <a:t> cancel</a:t>
            </a:r>
            <a:r>
              <a:rPr lang="en-US" altLang="en-US" sz="2400" b="1" kern="1200" dirty="0">
                <a:solidFill>
                  <a:prstClr val="black"/>
                </a:solidFill>
                <a:latin typeface="Arial" charset="0"/>
                <a:ea typeface="MS PGothic" charset="-128"/>
              </a:rPr>
              <a:t> the units of the denominator </a:t>
            </a:r>
            <a:r>
              <a:rPr lang="en-US" altLang="en-US" sz="2400" b="1" i="0" kern="1200" dirty="0">
                <a:solidFill>
                  <a:prstClr val="black"/>
                </a:solidFill>
                <a:latin typeface="+mj-lt"/>
                <a:ea typeface="MS PGothic" charset="-128"/>
              </a:rPr>
              <a:t>(g/ml)</a:t>
            </a:r>
            <a:r>
              <a:rPr lang="en-US" altLang="en-US" sz="2400" b="1" kern="1200" dirty="0">
                <a:solidFill>
                  <a:prstClr val="black"/>
                </a:solidFill>
                <a:latin typeface="Arial" charset="0"/>
                <a:ea typeface="MS PGothic" charset="-128"/>
              </a:rPr>
              <a:t>.</a:t>
            </a:r>
          </a:p>
          <a:p>
            <a:pPr marL="166688" indent="-166688" eaLnBrk="1" hangingPunct="1">
              <a:spcBef>
                <a:spcPct val="0"/>
              </a:spcBef>
              <a:spcAft>
                <a:spcPts val="2000"/>
              </a:spcAft>
            </a:pPr>
            <a:r>
              <a:rPr lang="en-US" altLang="en-US" sz="2400" b="1" kern="1200" dirty="0">
                <a:solidFill>
                  <a:prstClr val="black"/>
                </a:solidFill>
                <a:latin typeface="Arial" charset="0"/>
                <a:ea typeface="MS PGothic" charset="-128"/>
              </a:rPr>
              <a:t>The specific gravity of a substance is equal to its density, but contains </a:t>
            </a:r>
            <a:r>
              <a:rPr lang="en-US" altLang="en-US" sz="2400" b="1" kern="1200" dirty="0">
                <a:solidFill>
                  <a:srgbClr val="3366FF"/>
                </a:solidFill>
                <a:latin typeface="Arial" charset="0"/>
                <a:ea typeface="MS PGothic" charset="-128"/>
              </a:rPr>
              <a:t>no units</a:t>
            </a:r>
            <a:r>
              <a:rPr lang="en-US" altLang="en-US" sz="2400" b="1" kern="1200" dirty="0">
                <a:solidFill>
                  <a:prstClr val="black"/>
                </a:solidFill>
                <a:latin typeface="Arial" charset="0"/>
                <a:ea typeface="MS PGothic" charset="-128"/>
              </a:rPr>
              <a:t>.</a:t>
            </a:r>
          </a:p>
        </p:txBody>
      </p:sp>
    </p:spTree>
    <p:extLst>
      <p:ext uri="{BB962C8B-B14F-4D97-AF65-F5344CB8AC3E}">
        <p14:creationId xmlns:p14="http://schemas.microsoft.com/office/powerpoint/2010/main" val="403527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7908" y="71612"/>
            <a:ext cx="4744861" cy="708957"/>
          </a:xfrm>
        </p:spPr>
        <p:txBody>
          <a:bodyPr/>
          <a:lstStyle/>
          <a:p>
            <a:pPr lvl="0" eaLnBrk="1" hangingPunct="1"/>
            <a:r>
              <a:rPr lang="en-US" altLang="en-US" sz="3200" b="1" kern="1200" dirty="0">
                <a:solidFill>
                  <a:srgbClr val="000000"/>
                </a:solidFill>
                <a:latin typeface="Arial" charset="0"/>
                <a:ea typeface="MS PGothic" charset="-128"/>
              </a:rPr>
              <a:t>1.2 States of Matter (3)</a:t>
            </a:r>
            <a:r>
              <a:rPr lang="en-US" altLang="en-US" kern="1200" dirty="0">
                <a:solidFill>
                  <a:srgbClr val="000000"/>
                </a:solidFill>
                <a:latin typeface="Arial" charset="0"/>
                <a:ea typeface="MS PGothic" charset="-128"/>
              </a:rPr>
              <a:t> </a:t>
            </a:r>
            <a:endParaRPr lang="en-GB" dirty="0"/>
          </a:p>
        </p:txBody>
      </p:sp>
      <p:sp>
        <p:nvSpPr>
          <p:cNvPr id="6" name="Content Placeholder 5"/>
          <p:cNvSpPr>
            <a:spLocks noGrp="1"/>
          </p:cNvSpPr>
          <p:nvPr>
            <p:ph sz="quarter" idx="10"/>
          </p:nvPr>
        </p:nvSpPr>
        <p:spPr>
          <a:xfrm>
            <a:off x="582396" y="1417224"/>
            <a:ext cx="4853700" cy="5108120"/>
          </a:xfrm>
        </p:spPr>
        <p:txBody>
          <a:bodyPr/>
          <a:lstStyle/>
          <a:p>
            <a:pPr marL="177800" lvl="0" indent="0" eaLnBrk="1" hangingPunct="1">
              <a:spcBef>
                <a:spcPct val="0"/>
              </a:spcBef>
              <a:spcAft>
                <a:spcPts val="3100"/>
              </a:spcAft>
              <a:buNone/>
              <a:defRPr/>
            </a:pPr>
            <a:r>
              <a:rPr lang="en-US" sz="2400" b="1" kern="1200" dirty="0">
                <a:solidFill>
                  <a:srgbClr val="3366FF"/>
                </a:solidFill>
                <a:latin typeface="Arial" charset="0"/>
                <a:ea typeface="ＭＳ Ｐゴシック" charset="0"/>
              </a:rPr>
              <a:t>The Gas State:</a:t>
            </a:r>
          </a:p>
          <a:p>
            <a:pPr marL="368300" indent="-341313" eaLnBrk="1" hangingPunct="1">
              <a:spcBef>
                <a:spcPct val="0"/>
              </a:spcBef>
              <a:spcAft>
                <a:spcPts val="2000"/>
              </a:spcAft>
            </a:pPr>
            <a:r>
              <a:rPr lang="en-US" altLang="en-US" sz="2400" b="1" kern="1200" dirty="0">
                <a:solidFill>
                  <a:prstClr val="black"/>
                </a:solidFill>
                <a:latin typeface="Arial" charset="0"/>
                <a:ea typeface="MS PGothic" charset="-128"/>
              </a:rPr>
              <a:t>A gas has </a:t>
            </a:r>
            <a:r>
              <a:rPr lang="en-US" altLang="en-US" sz="2400" b="1" kern="1200" dirty="0">
                <a:solidFill>
                  <a:srgbClr val="3366FF"/>
                </a:solidFill>
                <a:latin typeface="Arial" charset="0"/>
                <a:ea typeface="MS PGothic" charset="-128"/>
              </a:rPr>
              <a:t>no definite shape</a:t>
            </a:r>
            <a:r>
              <a:rPr lang="en-US" altLang="en-US" sz="2400" b="1" kern="1200" dirty="0">
                <a:solidFill>
                  <a:prstClr val="black"/>
                </a:solidFill>
                <a:latin typeface="Arial" charset="0"/>
                <a:ea typeface="MS PGothic" charset="-128"/>
              </a:rPr>
              <a:t>; it assumes the shape of its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container.</a:t>
            </a:r>
          </a:p>
          <a:p>
            <a:pPr marL="382588" indent="-355600" eaLnBrk="1" hangingPunct="1">
              <a:spcBef>
                <a:spcPct val="0"/>
              </a:spcBef>
              <a:spcAft>
                <a:spcPts val="2400"/>
              </a:spcAft>
            </a:pPr>
            <a:r>
              <a:rPr lang="en-US" altLang="en-US" sz="2400" b="1" kern="1200" dirty="0">
                <a:solidFill>
                  <a:prstClr val="black"/>
                </a:solidFill>
                <a:latin typeface="Arial" charset="0"/>
                <a:ea typeface="MS PGothic" charset="-128"/>
              </a:rPr>
              <a:t>It has </a:t>
            </a:r>
            <a:r>
              <a:rPr lang="en-US" altLang="en-US" sz="2400" b="1" kern="1200" dirty="0">
                <a:solidFill>
                  <a:srgbClr val="3366FF"/>
                </a:solidFill>
                <a:latin typeface="Arial" charset="0"/>
                <a:ea typeface="MS PGothic" charset="-128"/>
              </a:rPr>
              <a:t>no definite volume</a:t>
            </a:r>
            <a:r>
              <a:rPr lang="en-US" altLang="en-US" sz="2400" b="1" kern="1200" dirty="0">
                <a:solidFill>
                  <a:prstClr val="black"/>
                </a:solidFill>
                <a:latin typeface="Arial" charset="0"/>
                <a:ea typeface="MS PGothic" charset="-128"/>
              </a:rPr>
              <a:t>; it assumes the volume of its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container.</a:t>
            </a:r>
          </a:p>
          <a:p>
            <a:pPr marL="368300" indent="-341313" eaLnBrk="1" hangingPunct="1">
              <a:spcBef>
                <a:spcPct val="0"/>
              </a:spcBef>
              <a:spcAft>
                <a:spcPts val="1500"/>
              </a:spcAft>
            </a:pPr>
            <a:r>
              <a:rPr lang="en-US" altLang="en-US" sz="2400" b="1" kern="1200" dirty="0">
                <a:solidFill>
                  <a:prstClr val="black"/>
                </a:solidFill>
                <a:latin typeface="Arial" charset="0"/>
                <a:ea typeface="MS PGothic" charset="-128"/>
              </a:rPr>
              <a:t>Gas particles are </a:t>
            </a:r>
            <a:r>
              <a:rPr lang="en-US" altLang="en-US" sz="2400" b="1" kern="1200" dirty="0">
                <a:solidFill>
                  <a:srgbClr val="3366FF"/>
                </a:solidFill>
                <a:latin typeface="Arial" charset="0"/>
                <a:ea typeface="MS PGothic" charset="-128"/>
              </a:rPr>
              <a:t>very far apart </a:t>
            </a:r>
            <a:r>
              <a:rPr lang="en-US" altLang="en-US" sz="2400" b="1" kern="1200" dirty="0">
                <a:solidFill>
                  <a:prstClr val="black"/>
                </a:solidFill>
                <a:latin typeface="Arial" charset="0"/>
                <a:ea typeface="MS PGothic" charset="-128"/>
              </a:rPr>
              <a:t>and move around </a:t>
            </a:r>
            <a:r>
              <a:rPr lang="en-US" altLang="en-US" sz="2400" b="1" kern="1200" dirty="0">
                <a:solidFill>
                  <a:srgbClr val="3366FF"/>
                </a:solidFill>
                <a:latin typeface="Arial" charset="0"/>
                <a:ea typeface="MS PGothic" charset="-128"/>
              </a:rPr>
              <a:t>randomly</a:t>
            </a:r>
            <a:r>
              <a:rPr lang="en-US" altLang="en-US" sz="2400" b="1" kern="1200" dirty="0">
                <a:solidFill>
                  <a:prstClr val="black"/>
                </a:solidFill>
                <a:latin typeface="Arial" charset="0"/>
                <a:ea typeface="MS PGothic" charset="-128"/>
              </a:rPr>
              <a:t>.</a:t>
            </a:r>
          </a:p>
        </p:txBody>
      </p:sp>
      <p:pic>
        <p:nvPicPr>
          <p:cNvPr id="7" name="Picture 6" descr="Molecular art view of gas particles of water: The particles are far apart and disorganiz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964" y="2165049"/>
            <a:ext cx="3541776" cy="29931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5099" y="104056"/>
            <a:ext cx="4661197" cy="814928"/>
          </a:xfrm>
        </p:spPr>
        <p:txBody>
          <a:bodyPr/>
          <a:lstStyle/>
          <a:p>
            <a:r>
              <a:rPr lang="en-US" sz="3200" b="1" dirty="0"/>
              <a:t>1.2 States of Matter (4)</a:t>
            </a:r>
            <a:r>
              <a:rPr lang="en-US" sz="3200" dirty="0"/>
              <a:t> </a:t>
            </a:r>
            <a:endParaRPr lang="en-GB" sz="3200" dirty="0"/>
          </a:p>
        </p:txBody>
      </p:sp>
      <p:sp>
        <p:nvSpPr>
          <p:cNvPr id="2" name="Content Placeholder 1"/>
          <p:cNvSpPr>
            <a:spLocks noGrp="1"/>
          </p:cNvSpPr>
          <p:nvPr>
            <p:ph sz="quarter" idx="13"/>
          </p:nvPr>
        </p:nvSpPr>
        <p:spPr>
          <a:xfrm>
            <a:off x="844550" y="1196975"/>
            <a:ext cx="7704782" cy="936129"/>
          </a:xfrm>
        </p:spPr>
        <p:txBody>
          <a:bodyPr/>
          <a:lstStyle/>
          <a:p>
            <a:pPr marL="0" lvl="0" indent="0" eaLnBrk="1" hangingPunct="1">
              <a:spcBef>
                <a:spcPct val="0"/>
              </a:spcBef>
              <a:buNone/>
              <a:defRPr/>
            </a:pPr>
            <a:r>
              <a:rPr lang="en-US" sz="2400" b="1" kern="1200" dirty="0">
                <a:solidFill>
                  <a:srgbClr val="3366FF"/>
                </a:solidFill>
                <a:latin typeface="Arial" charset="0"/>
                <a:ea typeface="ＭＳ Ｐゴシック" charset="0"/>
              </a:rPr>
              <a:t>Physical properties </a:t>
            </a:r>
            <a:r>
              <a:rPr lang="en-US" sz="2400" b="1" kern="1200" dirty="0">
                <a:solidFill>
                  <a:prstClr val="black"/>
                </a:solidFill>
                <a:latin typeface="Arial" charset="0"/>
                <a:ea typeface="ＭＳ Ｐゴシック" charset="0"/>
              </a:rPr>
              <a:t>can be observed or measured </a:t>
            </a:r>
          </a:p>
          <a:p>
            <a:pPr marL="0" lvl="0" indent="0" eaLnBrk="1" hangingPunct="1">
              <a:spcBef>
                <a:spcPct val="0"/>
              </a:spcBef>
              <a:buNone/>
              <a:defRPr/>
            </a:pPr>
            <a:r>
              <a:rPr lang="en-US" sz="2400" b="1" kern="1200" dirty="0">
                <a:solidFill>
                  <a:prstClr val="black"/>
                </a:solidFill>
                <a:latin typeface="Arial" charset="0"/>
                <a:ea typeface="ＭＳ Ｐゴシック" charset="0"/>
              </a:rPr>
              <a:t>without changing the composition of the material.</a:t>
            </a:r>
          </a:p>
        </p:txBody>
      </p:sp>
      <p:sp>
        <p:nvSpPr>
          <p:cNvPr id="3" name="Content Placeholder 2"/>
          <p:cNvSpPr>
            <a:spLocks noGrp="1"/>
          </p:cNvSpPr>
          <p:nvPr>
            <p:ph sz="quarter" idx="14"/>
          </p:nvPr>
        </p:nvSpPr>
        <p:spPr>
          <a:xfrm>
            <a:off x="1624112" y="2640155"/>
            <a:ext cx="2376264" cy="2016225"/>
          </a:xfrm>
        </p:spPr>
        <p:txBody>
          <a:bodyPr/>
          <a:lstStyle/>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boiling point</a:t>
            </a:r>
          </a:p>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melting point</a:t>
            </a:r>
          </a:p>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solubility</a:t>
            </a:r>
          </a:p>
        </p:txBody>
      </p:sp>
      <p:sp>
        <p:nvSpPr>
          <p:cNvPr id="4" name="Content Placeholder 3"/>
          <p:cNvSpPr>
            <a:spLocks noGrp="1"/>
          </p:cNvSpPr>
          <p:nvPr>
            <p:ph sz="quarter" idx="15"/>
          </p:nvPr>
        </p:nvSpPr>
        <p:spPr>
          <a:xfrm>
            <a:off x="5214114" y="2644774"/>
            <a:ext cx="2519363" cy="2089151"/>
          </a:xfrm>
        </p:spPr>
        <p:txBody>
          <a:bodyPr/>
          <a:lstStyle/>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color</a:t>
            </a:r>
          </a:p>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odor</a:t>
            </a:r>
          </a:p>
          <a:p>
            <a:pPr marL="0" lvl="0" indent="0" eaLnBrk="1" hangingPunct="1">
              <a:lnSpc>
                <a:spcPct val="150000"/>
              </a:lnSpc>
              <a:spcBef>
                <a:spcPct val="0"/>
              </a:spcBef>
            </a:pPr>
            <a:r>
              <a:rPr lang="en-US" altLang="en-US" sz="2400" b="1" kern="1200" dirty="0">
                <a:solidFill>
                  <a:prstClr val="black"/>
                </a:solidFill>
                <a:latin typeface="Arial" charset="0"/>
                <a:ea typeface="MS PGothic" charset="-128"/>
              </a:rPr>
              <a:t>state of matter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3878" y="66382"/>
            <a:ext cx="4856750" cy="873713"/>
          </a:xfrm>
        </p:spPr>
        <p:txBody>
          <a:bodyPr/>
          <a:lstStyle/>
          <a:p>
            <a:r>
              <a:rPr lang="en-US" sz="3200" b="1" dirty="0">
                <a:solidFill>
                  <a:srgbClr val="000000"/>
                </a:solidFill>
                <a:ea typeface="ＭＳ Ｐゴシック"/>
                <a:cs typeface="+mj-cs"/>
              </a:rPr>
              <a:t>1.2 States of Matter</a:t>
            </a:r>
            <a:r>
              <a:rPr lang="en-US" sz="3200" dirty="0">
                <a:solidFill>
                  <a:srgbClr val="000000"/>
                </a:solidFill>
                <a:ea typeface="ＭＳ Ｐゴシック"/>
                <a:cs typeface="+mj-cs"/>
              </a:rPr>
              <a:t> </a:t>
            </a:r>
            <a:r>
              <a:rPr lang="en-US" sz="3200" b="1" dirty="0">
                <a:solidFill>
                  <a:srgbClr val="000000"/>
                </a:solidFill>
                <a:ea typeface="ＭＳ Ｐゴシック"/>
                <a:cs typeface="+mj-cs"/>
              </a:rPr>
              <a:t>(5)</a:t>
            </a:r>
            <a:endParaRPr lang="en-GB" b="1" dirty="0"/>
          </a:p>
        </p:txBody>
      </p:sp>
      <p:sp>
        <p:nvSpPr>
          <p:cNvPr id="2" name="Content Placeholder 1"/>
          <p:cNvSpPr>
            <a:spLocks noGrp="1"/>
          </p:cNvSpPr>
          <p:nvPr>
            <p:ph sz="quarter" idx="10"/>
          </p:nvPr>
        </p:nvSpPr>
        <p:spPr>
          <a:xfrm>
            <a:off x="678915" y="1192974"/>
            <a:ext cx="7345312" cy="1728440"/>
          </a:xfrm>
        </p:spPr>
        <p:txBody>
          <a:bodyPr/>
          <a:lstStyle/>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rPr>
              <a:t>A</a:t>
            </a:r>
            <a:r>
              <a:rPr lang="en-US" altLang="en-US" sz="2400" b="1" kern="1200" dirty="0">
                <a:solidFill>
                  <a:srgbClr val="3333FF"/>
                </a:solidFill>
                <a:latin typeface="Arial" charset="0"/>
                <a:ea typeface="MS PGothic" charset="-128"/>
              </a:rPr>
              <a:t> </a:t>
            </a:r>
            <a:r>
              <a:rPr lang="en-US" altLang="en-US" sz="2400" b="1" kern="1200" dirty="0">
                <a:solidFill>
                  <a:srgbClr val="3366FF"/>
                </a:solidFill>
                <a:latin typeface="Arial" charset="0"/>
                <a:ea typeface="MS PGothic" charset="-128"/>
              </a:rPr>
              <a:t>physical change </a:t>
            </a:r>
            <a:r>
              <a:rPr lang="en-US" altLang="en-US" sz="2400" b="1" kern="1200" dirty="0">
                <a:solidFill>
                  <a:prstClr val="black"/>
                </a:solidFill>
                <a:latin typeface="Arial" charset="0"/>
                <a:ea typeface="MS PGothic" charset="-128"/>
              </a:rPr>
              <a:t>alters the material without changing its composition.</a:t>
            </a:r>
            <a:endParaRPr lang="en-US" altLang="en-US" sz="1800" kern="1200" dirty="0">
              <a:solidFill>
                <a:prstClr val="black"/>
              </a:solidFill>
              <a:latin typeface="Arial" charset="0"/>
              <a:ea typeface="MS PGothic" charset="-128"/>
            </a:endParaRPr>
          </a:p>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rPr>
              <a:t>Physical changes will be covered in more detail in Chapter 7.</a:t>
            </a:r>
            <a:endParaRPr lang="en-US" altLang="en-US" sz="1800" kern="1200" dirty="0">
              <a:solidFill>
                <a:prstClr val="black"/>
              </a:solidFill>
              <a:latin typeface="Arial" charset="0"/>
              <a:ea typeface="MS PGothic" charset="-128"/>
            </a:endParaRPr>
          </a:p>
        </p:txBody>
      </p:sp>
      <p:pic>
        <p:nvPicPr>
          <p:cNvPr id="18443" name="Picture 11" descr="The most common physical changes are changes in state, that is, the conversion of mat- ter from one state to another. Melting an ice cube to form liquid water, and boiling liquid water to form steam, are two examples of physical changes. Water is the substance at the beginning and end of both physical ch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430588"/>
            <a:ext cx="74168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4973" y="150719"/>
            <a:ext cx="4906859" cy="730439"/>
          </a:xfrm>
        </p:spPr>
        <p:txBody>
          <a:bodyPr/>
          <a:lstStyle/>
          <a:p>
            <a:r>
              <a:rPr lang="en-US" sz="3200" b="1" dirty="0">
                <a:solidFill>
                  <a:srgbClr val="000000"/>
                </a:solidFill>
                <a:ea typeface="ＭＳ Ｐゴシック"/>
                <a:cs typeface="+mj-cs"/>
              </a:rPr>
              <a:t>1.2 States of Matter (6)</a:t>
            </a:r>
            <a:r>
              <a:rPr lang="en-US" sz="3200" dirty="0">
                <a:solidFill>
                  <a:srgbClr val="000000"/>
                </a:solidFill>
                <a:ea typeface="ＭＳ Ｐゴシック"/>
                <a:cs typeface="+mj-cs"/>
              </a:rPr>
              <a:t> </a:t>
            </a:r>
            <a:endParaRPr lang="en-GB" dirty="0"/>
          </a:p>
        </p:txBody>
      </p:sp>
      <p:sp>
        <p:nvSpPr>
          <p:cNvPr id="2" name="Content Placeholder 1"/>
          <p:cNvSpPr>
            <a:spLocks noGrp="1"/>
          </p:cNvSpPr>
          <p:nvPr>
            <p:ph sz="quarter" idx="10"/>
          </p:nvPr>
        </p:nvSpPr>
        <p:spPr>
          <a:xfrm>
            <a:off x="765292" y="972190"/>
            <a:ext cx="6993904" cy="2447850"/>
          </a:xfrm>
        </p:spPr>
        <p:txBody>
          <a:bodyPr/>
          <a:lstStyle/>
          <a:p>
            <a:pPr marL="0" lvl="0" indent="0" eaLnBrk="1" hangingPunct="1">
              <a:spcBef>
                <a:spcPct val="0"/>
              </a:spcBef>
              <a:spcAft>
                <a:spcPts val="1800"/>
              </a:spcAft>
              <a:buNone/>
              <a:defRPr/>
            </a:pPr>
            <a:r>
              <a:rPr lang="en-US" sz="2400" b="1" kern="1200" dirty="0">
                <a:solidFill>
                  <a:srgbClr val="3366FF"/>
                </a:solidFill>
                <a:latin typeface="Arial" charset="0"/>
                <a:ea typeface="ＭＳ Ｐゴシック" charset="0"/>
              </a:rPr>
              <a:t>Chemical properties </a:t>
            </a:r>
            <a:r>
              <a:rPr lang="en-US" sz="2400" b="1" kern="1200" dirty="0">
                <a:solidFill>
                  <a:prstClr val="black"/>
                </a:solidFill>
                <a:latin typeface="Arial" charset="0"/>
                <a:ea typeface="ＭＳ Ｐゴシック" charset="0"/>
              </a:rPr>
              <a:t>determine how a substance can be converted into another substance.</a:t>
            </a:r>
          </a:p>
          <a:p>
            <a:pPr marL="0" lvl="0" indent="0" eaLnBrk="1" hangingPunct="1">
              <a:spcBef>
                <a:spcPct val="0"/>
              </a:spcBef>
              <a:spcAft>
                <a:spcPts val="1500"/>
              </a:spcAft>
              <a:buNone/>
              <a:defRPr/>
            </a:pPr>
            <a:r>
              <a:rPr lang="en-US" sz="2400" b="1" kern="1200" dirty="0">
                <a:solidFill>
                  <a:srgbClr val="3366FF"/>
                </a:solidFill>
                <a:latin typeface="Arial" charset="0"/>
                <a:ea typeface="ＭＳ Ｐゴシック" charset="0"/>
              </a:rPr>
              <a:t>Chemical change </a:t>
            </a:r>
            <a:r>
              <a:rPr lang="en-US" sz="2400" b="1" kern="1200" dirty="0">
                <a:solidFill>
                  <a:prstClr val="black"/>
                </a:solidFill>
                <a:latin typeface="Arial" charset="0"/>
                <a:ea typeface="ＭＳ Ｐゴシック" charset="0"/>
              </a:rPr>
              <a:t>is the chemical reaction that converts one substance into another (Chapters 5 and 6).</a:t>
            </a:r>
          </a:p>
        </p:txBody>
      </p:sp>
      <p:pic>
        <p:nvPicPr>
          <p:cNvPr id="20491" name="Picture 11" descr="Molecular art view to illustrate chemical change: the conversion of hydrogen and oxygen into water is a chemical reaction because the composition of the material is different at the beginning and end of the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3716338"/>
            <a:ext cx="6610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48619" y="178123"/>
            <a:ext cx="6066813" cy="622934"/>
          </a:xfrm>
        </p:spPr>
        <p:txBody>
          <a:bodyPr/>
          <a:lstStyle/>
          <a:p>
            <a:r>
              <a:rPr lang="en-US" sz="3200" b="1" dirty="0">
                <a:solidFill>
                  <a:srgbClr val="000000"/>
                </a:solidFill>
                <a:ea typeface="ＭＳ Ｐゴシック"/>
                <a:cs typeface="+mj-cs"/>
              </a:rPr>
              <a:t>1.3 Classification of Matter (1)</a:t>
            </a:r>
            <a:endParaRPr lang="en-GB" dirty="0"/>
          </a:p>
        </p:txBody>
      </p:sp>
      <p:sp>
        <p:nvSpPr>
          <p:cNvPr id="5" name="Content Placeholder 4"/>
          <p:cNvSpPr>
            <a:spLocks noGrp="1"/>
          </p:cNvSpPr>
          <p:nvPr>
            <p:ph sz="quarter" idx="10"/>
          </p:nvPr>
        </p:nvSpPr>
        <p:spPr>
          <a:xfrm>
            <a:off x="466725" y="1051718"/>
            <a:ext cx="8121650" cy="4969569"/>
          </a:xfrm>
        </p:spPr>
        <p:txBody>
          <a:bodyPr/>
          <a:lstStyle/>
          <a:p>
            <a:pPr marL="0" lvl="0" indent="0" eaLnBrk="1" hangingPunct="1">
              <a:spcBef>
                <a:spcPct val="0"/>
              </a:spcBef>
              <a:spcAft>
                <a:spcPts val="2200"/>
              </a:spcAft>
              <a:buNone/>
            </a:pPr>
            <a:r>
              <a:rPr lang="en-US" altLang="en-US" sz="2400" b="1" kern="1200" dirty="0">
                <a:solidFill>
                  <a:prstClr val="black"/>
                </a:solidFill>
                <a:latin typeface="Arial" charset="0"/>
                <a:ea typeface="MS PGothic" charset="-128"/>
              </a:rPr>
              <a:t>All matter can be classified as either a </a:t>
            </a:r>
            <a:r>
              <a:rPr lang="en-US" altLang="en-US" sz="2400" b="1" kern="1200" dirty="0">
                <a:solidFill>
                  <a:srgbClr val="3366FF"/>
                </a:solidFill>
                <a:latin typeface="Arial" charset="0"/>
                <a:ea typeface="MS PGothic" charset="-128"/>
              </a:rPr>
              <a:t>pure substance</a:t>
            </a:r>
            <a:br>
              <a:rPr lang="en-US" altLang="en-US" sz="2400" b="1" kern="1200" dirty="0">
                <a:solidFill>
                  <a:srgbClr val="3366FF"/>
                </a:solidFill>
                <a:latin typeface="Arial" charset="0"/>
                <a:ea typeface="MS PGothic" charset="-128"/>
              </a:rPr>
            </a:br>
            <a:r>
              <a:rPr lang="en-US" altLang="en-US" sz="2400" b="1" kern="1200" dirty="0">
                <a:solidFill>
                  <a:prstClr val="black"/>
                </a:solidFill>
                <a:latin typeface="Arial" charset="0"/>
                <a:ea typeface="MS PGothic" charset="-128"/>
              </a:rPr>
              <a:t>or a</a:t>
            </a:r>
            <a:r>
              <a:rPr lang="en-US" altLang="en-US" sz="2400" b="1" kern="1200" dirty="0">
                <a:solidFill>
                  <a:srgbClr val="3366FF"/>
                </a:solidFill>
                <a:latin typeface="Arial" charset="0"/>
                <a:ea typeface="MS PGothic" charset="-128"/>
              </a:rPr>
              <a:t> mixture.</a:t>
            </a:r>
          </a:p>
          <a:p>
            <a:pPr eaLnBrk="1" hangingPunct="1">
              <a:spcBef>
                <a:spcPct val="0"/>
              </a:spcBef>
              <a:spcAft>
                <a:spcPts val="2600"/>
              </a:spcAft>
            </a:pPr>
            <a:r>
              <a:rPr lang="en-US" altLang="en-US" sz="2400" b="1" kern="1200" dirty="0">
                <a:solidFill>
                  <a:prstClr val="black"/>
                </a:solidFill>
                <a:latin typeface="Arial" charset="0"/>
                <a:ea typeface="MS PGothic" charset="-128"/>
              </a:rPr>
              <a:t>Pure Substances</a:t>
            </a:r>
          </a:p>
          <a:p>
            <a:pPr marL="685800" indent="-346075" eaLnBrk="1" hangingPunct="1">
              <a:spcBef>
                <a:spcPct val="0"/>
              </a:spcBef>
              <a:spcAft>
                <a:spcPts val="2400"/>
              </a:spcAft>
            </a:pPr>
            <a:r>
              <a:rPr lang="en-US" altLang="en-US" sz="2400" b="1" kern="1200" dirty="0">
                <a:solidFill>
                  <a:prstClr val="black"/>
                </a:solidFill>
                <a:latin typeface="Arial" charset="0"/>
                <a:ea typeface="MS PGothic" charset="-128"/>
              </a:rPr>
              <a:t>A </a:t>
            </a:r>
            <a:r>
              <a:rPr lang="en-US" altLang="en-US" sz="2400" b="1" kern="1200" dirty="0">
                <a:solidFill>
                  <a:srgbClr val="3366FF"/>
                </a:solidFill>
                <a:latin typeface="Arial" charset="0"/>
                <a:ea typeface="MS PGothic" charset="-128"/>
              </a:rPr>
              <a:t>pure substance </a:t>
            </a:r>
            <a:r>
              <a:rPr lang="en-US" altLang="en-US" sz="2400" b="1" kern="1200" dirty="0">
                <a:solidFill>
                  <a:prstClr val="black"/>
                </a:solidFill>
                <a:latin typeface="Arial" charset="0"/>
                <a:ea typeface="MS PGothic" charset="-128"/>
              </a:rPr>
              <a:t>is composed of only a </a:t>
            </a:r>
            <a:br>
              <a:rPr lang="en-US" altLang="en-US" sz="2400" b="1" kern="1200" dirty="0">
                <a:solidFill>
                  <a:prstClr val="black"/>
                </a:solidFill>
                <a:latin typeface="Arial" charset="0"/>
                <a:ea typeface="MS PGothic" charset="-128"/>
              </a:rPr>
            </a:br>
            <a:r>
              <a:rPr lang="en-US" altLang="en-US" sz="2400" b="1" kern="1200" dirty="0">
                <a:solidFill>
                  <a:srgbClr val="3366FF"/>
                </a:solidFill>
                <a:latin typeface="Arial" charset="0"/>
                <a:ea typeface="MS PGothic" charset="-128"/>
              </a:rPr>
              <a:t>single component </a:t>
            </a:r>
            <a:r>
              <a:rPr lang="en-US" altLang="en-US" sz="2400" b="1" kern="1200" dirty="0">
                <a:solidFill>
                  <a:prstClr val="black"/>
                </a:solidFill>
                <a:latin typeface="Arial" charset="0"/>
                <a:ea typeface="MS PGothic" charset="-128"/>
              </a:rPr>
              <a:t>(atom or molecule).</a:t>
            </a:r>
          </a:p>
          <a:p>
            <a:pPr marL="685800" indent="-346075" eaLnBrk="1" hangingPunct="1">
              <a:spcBef>
                <a:spcPct val="0"/>
              </a:spcBef>
              <a:spcAft>
                <a:spcPts val="2400"/>
              </a:spcAft>
            </a:pPr>
            <a:r>
              <a:rPr lang="en-US" altLang="en-US" sz="2400" b="1" kern="1200" dirty="0">
                <a:solidFill>
                  <a:prstClr val="black"/>
                </a:solidFill>
                <a:latin typeface="Arial" charset="0"/>
                <a:ea typeface="MS PGothic" charset="-128"/>
              </a:rPr>
              <a:t>It has a </a:t>
            </a:r>
            <a:r>
              <a:rPr lang="en-US" altLang="en-US" sz="2400" b="1" kern="1200" dirty="0">
                <a:solidFill>
                  <a:srgbClr val="3366FF"/>
                </a:solidFill>
                <a:latin typeface="Arial" charset="0"/>
                <a:ea typeface="MS PGothic" charset="-128"/>
              </a:rPr>
              <a:t>constant composition</a:t>
            </a:r>
            <a:r>
              <a:rPr lang="en-US" altLang="en-US" sz="2400" b="1" kern="1200" dirty="0">
                <a:solidFill>
                  <a:prstClr val="black"/>
                </a:solidFill>
                <a:latin typeface="Arial" charset="0"/>
                <a:ea typeface="MS PGothic" charset="-128"/>
              </a:rPr>
              <a:t>, regardless of</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sample size or origin of sample.</a:t>
            </a:r>
          </a:p>
          <a:p>
            <a:pPr marL="685800" indent="-346075" eaLnBrk="1" hangingPunct="1">
              <a:spcBef>
                <a:spcPct val="0"/>
              </a:spcBef>
            </a:pPr>
            <a:r>
              <a:rPr lang="en-US" altLang="en-US" sz="2400" b="1" kern="1200" dirty="0">
                <a:solidFill>
                  <a:prstClr val="black"/>
                </a:solidFill>
                <a:latin typeface="Arial" charset="0"/>
                <a:ea typeface="MS PGothic" charset="-128"/>
              </a:rPr>
              <a:t>It </a:t>
            </a:r>
            <a:r>
              <a:rPr lang="en-US" altLang="en-US" sz="2400" b="1" kern="1200" dirty="0">
                <a:solidFill>
                  <a:srgbClr val="3366FF"/>
                </a:solidFill>
                <a:latin typeface="Arial" charset="0"/>
                <a:ea typeface="MS PGothic" charset="-128"/>
              </a:rPr>
              <a:t>cannot be broken down </a:t>
            </a:r>
            <a:r>
              <a:rPr lang="en-US" altLang="en-US" sz="2400" b="1" kern="1200" dirty="0">
                <a:solidFill>
                  <a:prstClr val="black"/>
                </a:solidFill>
                <a:latin typeface="Arial" charset="0"/>
                <a:ea typeface="MS PGothic" charset="-128"/>
              </a:rPr>
              <a:t>to other pure </a:t>
            </a:r>
            <a:br>
              <a:rPr lang="en-US" altLang="en-US" sz="2400" b="1" kern="1200" dirty="0">
                <a:solidFill>
                  <a:prstClr val="black"/>
                </a:solidFill>
                <a:latin typeface="Arial" charset="0"/>
                <a:ea typeface="MS PGothic" charset="-128"/>
              </a:rPr>
            </a:br>
            <a:r>
              <a:rPr lang="en-US" altLang="en-US" sz="2400" b="1" kern="1200" dirty="0">
                <a:solidFill>
                  <a:prstClr val="black"/>
                </a:solidFill>
                <a:latin typeface="Arial" charset="0"/>
                <a:ea typeface="MS PGothic" charset="-128"/>
              </a:rPr>
              <a:t>substances by a physical change.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9&quot;/&gt;&lt;/object&gt;&lt;object type=&quot;3&quot; unique_id=&quot;10005&quot;&gt;&lt;property id=&quot;20148&quot; value=&quot;5&quot;/&gt;&lt;property id=&quot;20300&quot; value=&quot;Slide 2 - &amp;quot;Chemistry—The Science of Everyday Experience&amp;quot;&quot;/&gt;&lt;property id=&quot;20307&quot; value=&quot;256&quot;/&gt;&lt;/object&gt;&lt;object type=&quot;3&quot; unique_id=&quot;10006&quot;&gt;&lt;property id=&quot;20148&quot; value=&quot;5&quot;/&gt;&lt;property id=&quot;20300&quot; value=&quot;Slide 3 - &amp;quot;States of Matter &amp;#x0D;&amp;#x0A;Three States of Matter—Solid, Liquid, and Gas&amp;quot;&quot;/&gt;&lt;property id=&quot;20307&quot; value=&quot;257&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States of Matter &amp;#x0D;&amp;#x0A;Properties of Matter&amp;quot;&quot;/&gt;&lt;property id=&quot;20307&quot; value=&quot;261&quot;/&gt;&lt;/object&gt;&lt;object type=&quot;3&quot; unique_id=&quot;10010&quot;&gt;&lt;property id=&quot;20148&quot; value=&quot;5&quot;/&gt;&lt;property id=&quot;20300&quot; value=&quot;Slide 7 - &amp;quot;States of Matter &amp;#x0D;&amp;#x0A;Properties of Matter&amp;quot;&quot;/&gt;&lt;property id=&quot;20307&quot; value=&quot;262&quot;/&gt;&lt;/object&gt;&lt;object type=&quot;3&quot; unique_id=&quot;10011&quot;&gt;&lt;property id=&quot;20148&quot; value=&quot;5&quot;/&gt;&lt;property id=&quot;20300&quot; value=&quot;Slide 8 - &amp;quot;States of Matter &amp;#x0D;&amp;#x0A;Properties of Matter&amp;quot;&quot;/&gt;&lt;property id=&quot;20307&quot; value=&quot;263&quot;/&gt;&lt;/object&gt;&lt;object type=&quot;3&quot; unique_id=&quot;10012&quot;&gt;&lt;property id=&quot;20148&quot; value=&quot;5&quot;/&gt;&lt;property id=&quot;20300&quot; value=&quot;Slide 9 - &amp;quot;Classification of Matter&amp;quot;&quot;/&gt;&lt;property id=&quot;20307&quot; value=&quot;264&quot;/&gt;&lt;/object&gt;&lt;object type=&quot;3&quot; unique_id=&quot;10013&quot;&gt;&lt;property id=&quot;20148&quot; value=&quot;5&quot;/&gt;&lt;property id=&quot;20300&quot; value=&quot;Slide 10 - &amp;quot;Classification of Matter&amp;quot;&quot;/&gt;&lt;property id=&quot;20307&quot; value=&quot;265&quot;/&gt;&lt;/object&gt;&lt;object type=&quot;3&quot; unique_id=&quot;10014&quot;&gt;&lt;property id=&quot;20148&quot; value=&quot;5&quot;/&gt;&lt;property id=&quot;20300&quot; value=&quot;Slide 11 - &amp;quot;Classification of Matter &amp;#x0D;&amp;#x0A;Element vs. Compound&amp;quot;&quot;/&gt;&lt;property id=&quot;20307&quot; value=&quot;266&quot;/&gt;&lt;/object&gt;&lt;object type=&quot;3&quot; unique_id=&quot;10015&quot;&gt;&lt;property id=&quot;20148&quot; value=&quot;5&quot;/&gt;&lt;property id=&quot;20300&quot; value=&quot;Slide 12 - &amp;quot;Classification of Matter &amp;#x0D;&amp;#x0A;&amp;quot;&quot;/&gt;&lt;property id=&quot;20307&quot; value=&quot;295&quot;/&gt;&lt;/object&gt;&lt;object type=&quot;3&quot; unique_id=&quot;10016&quot;&gt;&lt;property id=&quot;20148&quot; value=&quot;5&quot;/&gt;&lt;property id=&quot;20300&quot; value=&quot;Slide 13 - &amp;quot;Measurement &amp;#x0D;&amp;#x0A;The Importance of Units&amp;quot;&quot;/&gt;&lt;property id=&quot;20307&quot; value=&quot;267&quot;/&gt;&lt;/object&gt;&lt;object type=&quot;3&quot; unique_id=&quot;10017&quot;&gt;&lt;property id=&quot;20148&quot; value=&quot;5&quot;/&gt;&lt;property id=&quot;20300&quot; value=&quot;Slide 14 - &amp;quot;Measurement &amp;#x0D;&amp;#x0A;The Metric System of Units&amp;quot;&quot;/&gt;&lt;property id=&quot;20307&quot; value=&quot;297&quot;/&gt;&lt;/object&gt;&lt;object type=&quot;3&quot; unique_id=&quot;10018&quot;&gt;&lt;property id=&quot;20148&quot; value=&quot;5&quot;/&gt;&lt;property id=&quot;20300&quot; value=&quot;Slide 15 - &amp;quot;Measurement &amp;#x0D;&amp;#x0A;The Metric System of Units&amp;quot;&quot;/&gt;&lt;property id=&quot;20307&quot; value=&quot;298&quot;/&gt;&lt;/object&gt;&lt;object type=&quot;3&quot; unique_id=&quot;10019&quot;&gt;&lt;property id=&quot;20148&quot; value=&quot;5&quot;/&gt;&lt;property id=&quot;20300&quot; value=&quot;Slide 16 - &amp;quot;Measurement &amp;#x0D;&amp;#x0A;Measuring Length&amp;quot;&quot;/&gt;&lt;property id=&quot;20307&quot; value=&quot;268&quot;/&gt;&lt;/object&gt;&lt;object type=&quot;3&quot; unique_id=&quot;10020&quot;&gt;&lt;property id=&quot;20148&quot; value=&quot;5&quot;/&gt;&lt;property id=&quot;20300&quot; value=&quot;Slide 17 - &amp;quot;Measurement &amp;#x0D;&amp;#x0A;Measuring Mass&amp;quot;&quot;/&gt;&lt;property id=&quot;20307&quot; value=&quot;269&quot;/&gt;&lt;/object&gt;&lt;object type=&quot;3&quot; unique_id=&quot;10021&quot;&gt;&lt;property id=&quot;20148&quot; value=&quot;5&quot;/&gt;&lt;property id=&quot;20300&quot; value=&quot;Slide 18 - &amp;quot;Measurement &amp;#x0D;&amp;#x0A;Measuring Volume&amp;quot;&quot;/&gt;&lt;property id=&quot;20307&quot; value=&quot;270&quot;/&gt;&lt;/object&gt;&lt;object type=&quot;3&quot; unique_id=&quot;10022&quot;&gt;&lt;property id=&quot;20148&quot; value=&quot;5&quot;/&gt;&lt;property id=&quot;20300&quot; value=&quot;Slide 19 - &amp;quot;Significant Figures &amp;#x0D;&amp;#x0A;Exact and Inexact Numbers&amp;quot;&quot;/&gt;&lt;property id=&quot;20307&quot; value=&quot;271&quot;/&gt;&lt;/object&gt;&lt;object type=&quot;3&quot; unique_id=&quot;10023&quot;&gt;&lt;property id=&quot;20148&quot; value=&quot;5&quot;/&gt;&lt;property id=&quot;20300&quot; value=&quot;Slide 20 - &amp;quot;Significant Figures &amp;#x0D;&amp;#x0A;Determining Significant Figures&amp;quot;&quot;/&gt;&lt;property id=&quot;20307&quot; value=&quot;272&quot;/&gt;&lt;/object&gt;&lt;object type=&quot;3&quot; unique_id=&quot;10024&quot;&gt;&lt;property id=&quot;20148&quot; value=&quot;5&quot;/&gt;&lt;property id=&quot;20300&quot; value=&quot;Slide 21 - &amp;quot;Significant Figures &amp;#x0D;&amp;#x0A;Rules to Determine When a Zero&amp;#x0D;&amp;#x0A;is a Significant Figure&amp;quot;&quot;/&gt;&lt;property id=&quot;20307&quot; value=&quot;273&quot;/&gt;&lt;/object&gt;&lt;object type=&quot;3&quot; unique_id=&quot;10025&quot;&gt;&lt;property id=&quot;20148&quot; value=&quot;5&quot;/&gt;&lt;property id=&quot;20300&quot; value=&quot;Slide 22 - &amp;quot;Significant Figures &amp;#x0D;&amp;#x0A;Rules to Determine When a Zero&amp;#x0D;&amp;#x0A;is a Significant Figure&amp;quot;&quot;/&gt;&lt;property id=&quot;20307&quot; value=&quot;274&quot;/&gt;&lt;/object&gt;&lt;object type=&quot;3&quot; unique_id=&quot;10026&quot;&gt;&lt;property id=&quot;20148&quot; value=&quot;5&quot;/&gt;&lt;property id=&quot;20300&quot; value=&quot;Slide 23 - &amp;quot;Significant Figures &amp;#x0D;&amp;#x0A;Rules for Multiplication and Division&amp;quot;&quot;/&gt;&lt;property id=&quot;20307&quot; value=&quot;275&quot;/&gt;&lt;/object&gt;&lt;object type=&quot;3&quot; unique_id=&quot;10027&quot;&gt;&lt;property id=&quot;20148&quot; value=&quot;5&quot;/&gt;&lt;property id=&quot;20300&quot; value=&quot;Slide 24 - &amp;quot;Significant Figures &amp;#x0D;&amp;#x0A;Rules for Rounding Off Numbers&amp;quot;&quot;/&gt;&lt;property id=&quot;20307&quot; value=&quot;276&quot;/&gt;&lt;/object&gt;&lt;object type=&quot;3&quot; unique_id=&quot;10028&quot;&gt;&lt;property id=&quot;20148&quot; value=&quot;5&quot;/&gt;&lt;property id=&quot;20300&quot; value=&quot;Slide 25 - &amp;quot;Significant Figures &amp;#x0D;&amp;#x0A;Rules for Addition and Subtraction&amp;quot;&quot;/&gt;&lt;property id=&quot;20307&quot; value=&quot;277&quot;/&gt;&lt;/object&gt;&lt;object type=&quot;3&quot; unique_id=&quot;10029&quot;&gt;&lt;property id=&quot;20148&quot; value=&quot;5&quot;/&gt;&lt;property id=&quot;20300&quot; value=&quot;Slide 26 - &amp;quot;Scientific Notation&amp;quot;&quot;/&gt;&lt;property id=&quot;20307&quot; value=&quot;278&quot;/&gt;&lt;/object&gt;&lt;object type=&quot;3&quot; unique_id=&quot;10030&quot;&gt;&lt;property id=&quot;20148&quot; value=&quot;5&quot;/&gt;&lt;property id=&quot;20300&quot; value=&quot;Slide 27 - &amp;quot;Scientific Notation&amp;quot;&quot;/&gt;&lt;property id=&quot;20307&quot; value=&quot;279&quot;/&gt;&lt;/object&gt;&lt;object type=&quot;3&quot; unique_id=&quot;10031&quot;&gt;&lt;property id=&quot;20148&quot; value=&quot;5&quot;/&gt;&lt;property id=&quot;20300&quot; value=&quot;Slide 28 - &amp;quot;Scientific Notation&amp;quot;&quot;/&gt;&lt;property id=&quot;20307&quot; value=&quot;296&quot;/&gt;&lt;/object&gt;&lt;object type=&quot;3&quot; unique_id=&quot;10032&quot;&gt;&lt;property id=&quot;20148&quot; value=&quot;5&quot;/&gt;&lt;property id=&quot;20300&quot; value=&quot;Slide 29 - &amp;quot;Problem Solving Using the Factor-Label Method&amp;#x0D;&amp;#x0A;Conversion Factors &amp;#x0D;&amp;#x0A;&amp;quot;&quot;/&gt;&lt;property id=&quot;20307&quot; value=&quot;280&quot;/&gt;&lt;/object&gt;&lt;object type=&quot;3&quot; unique_id=&quot;10033&quot;&gt;&lt;property id=&quot;20148&quot; value=&quot;5&quot;/&gt;&lt;property id=&quot;20300&quot; value=&quot;Slide 30 - &amp;quot;Using the Factor-Label Method&amp;#x0D;&amp;#x0A;Solving a Problem Using One Conversion Factor&amp;quot;&quot;/&gt;&lt;property id=&quot;20307&quot; value=&quot;283&quot;/&gt;&lt;/object&gt;&lt;object type=&quot;3&quot; unique_id=&quot;10034&quot;&gt;&lt;property id=&quot;20148&quot; value=&quot;5&quot;/&gt;&lt;property id=&quot;20300&quot; value=&quot;Slide 31 - &amp;quot;Using the Factor-Label Method&amp;#x0D;&amp;#x0A;Solving a Problem Using One Conversion Factor&amp;quot;&quot;/&gt;&lt;property id=&quot;20307&quot; value=&quot;284&quot;/&gt;&lt;/object&gt;&lt;object type=&quot;3&quot; unique_id=&quot;10035&quot;&gt;&lt;property id=&quot;20148&quot; value=&quot;5&quot;/&gt;&lt;property id=&quot;20300&quot; value=&quot;Slide 32 - &amp;quot;Using the Factor-Label Method&amp;quot;&quot;/&gt;&lt;property id=&quot;20307&quot; value=&quot;281&quot;/&gt;&lt;/object&gt;&lt;object type=&quot;3&quot; unique_id=&quot;10036&quot;&gt;&lt;property id=&quot;20148&quot; value=&quot;5&quot;/&gt;&lt;property id=&quot;20300&quot; value=&quot;Slide 33 - &amp;quot;Using the Factor-Label Method&amp;quot;&quot;/&gt;&lt;property id=&quot;20307&quot; value=&quot;282&quot;/&gt;&lt;/object&gt;&lt;object type=&quot;3&quot; unique_id=&quot;10037&quot;&gt;&lt;property id=&quot;20148&quot; value=&quot;5&quot;/&gt;&lt;property id=&quot;20300&quot; value=&quot;Slide 34 - &amp;quot;Using the Factor-Label Method&amp;quot;&quot;/&gt;&lt;property id=&quot;20307&quot; value=&quot;285&quot;/&gt;&lt;/object&gt;&lt;object type=&quot;3&quot; unique_id=&quot;10038&quot;&gt;&lt;property id=&quot;20148&quot; value=&quot;5&quot;/&gt;&lt;property id=&quot;20300&quot; value=&quot;Slide 35 - &amp;quot;Using the Factor-Label Method&amp;#x0D;&amp;#x0A;Solving a Problem Using Two or More&amp;#x0D;&amp;#x0A;Conversion Factors&amp;quot;&quot;/&gt;&lt;property id=&quot;20307&quot; value=&quot;286&quot;/&gt;&lt;/object&gt;&lt;object type=&quot;3&quot; unique_id=&quot;10039&quot;&gt;&lt;property id=&quot;20148&quot; value=&quot;5&quot;/&gt;&lt;property id=&quot;20300&quot; value=&quot;Slide 36 - &amp;quot;Using the Factor-Label Method&amp;#x0D;&amp;#x0A;Solving a Problem Using Two or More&amp;#x0D;&amp;#x0A;Conversion Factors&amp;quot;&quot;/&gt;&lt;property id=&quot;20307&quot; value=&quot;294&quot;/&gt;&lt;/object&gt;&lt;object type=&quot;3&quot; unique_id=&quot;10040&quot;&gt;&lt;property id=&quot;20148&quot; value=&quot;5&quot;/&gt;&lt;property id=&quot;20300&quot; value=&quot;Slide 37 - &amp;quot;Temperature&amp;quot;&quot;/&gt;&lt;property id=&quot;20307&quot; value=&quot;287&quot;/&gt;&lt;/object&gt;&lt;object type=&quot;3&quot; unique_id=&quot;10041&quot;&gt;&lt;property id=&quot;20148&quot; value=&quot;5&quot;/&gt;&lt;property id=&quot;20300&quot; value=&quot;Slide 38 - &amp;quot;Temperature&amp;#x0D;&amp;#x0A;Comparing the Three Temperature Scales&amp;quot;&quot;/&gt;&lt;property id=&quot;20307&quot; value=&quot;288&quot;/&gt;&lt;/object&gt;&lt;object type=&quot;3&quot; unique_id=&quot;10042&quot;&gt;&lt;property id=&quot;20148&quot; value=&quot;5&quot;/&gt;&lt;property id=&quot;20300&quot; value=&quot;Slide 39 - &amp;quot;Density and Specific Gravity&amp;#x0D;&amp;#x0A;Density&amp;quot;&quot;/&gt;&lt;property id=&quot;20307&quot; value=&quot;289&quot;/&gt;&lt;/object&gt;&lt;object type=&quot;3&quot; unique_id=&quot;10043&quot;&gt;&lt;property id=&quot;20148&quot; value=&quot;5&quot;/&gt;&lt;property id=&quot;20300&quot; value=&quot;Slide 40 - &amp;quot;Density and Specific Gravity&amp;#x0D;&amp;#x0A;Solving Problems with Density&amp;quot;&quot;/&gt;&lt;property id=&quot;20307&quot; value=&quot;290&quot;/&gt;&lt;/object&gt;&lt;object type=&quot;3&quot; unique_id=&quot;10044&quot;&gt;&lt;property id=&quot;20148&quot; value=&quot;5&quot;/&gt;&lt;property id=&quot;20300&quot; value=&quot;Slide 41 - &amp;quot;Density and Specific Gravity&amp;#x0D;&amp;#x0A;Solving Problems with Density&amp;quot;&quot;/&gt;&lt;property id=&quot;20307&quot; value=&quot;291&quot;/&gt;&lt;/object&gt;&lt;object type=&quot;3&quot; unique_id=&quot;10045&quot;&gt;&lt;property id=&quot;20148&quot; value=&quot;5&quot;/&gt;&lt;property id=&quot;20300&quot; value=&quot;Slide 42 - &amp;quot;Density and Specific Gravity&amp;#x0D;&amp;#x0A;Specific Gravity&amp;quot;&quot;/&gt;&lt;property id=&quot;20307&quot; value=&quot;292&quot;/&gt;&lt;/object&gt;&lt;/object&gt;&lt;/object&gt;&lt;/database&gt;"/>
</p:tagLst>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2850</TotalTime>
  <Words>2382</Words>
  <Application>Microsoft Office PowerPoint</Application>
  <PresentationFormat>On-screen Show (4:3)</PresentationFormat>
  <Paragraphs>516</Paragraphs>
  <Slides>47</Slides>
  <Notes>47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55" baseType="lpstr">
      <vt:lpstr>ＭＳ Ｐゴシック</vt:lpstr>
      <vt:lpstr>ＭＳ Ｐゴシック</vt:lpstr>
      <vt:lpstr>Arial</vt:lpstr>
      <vt:lpstr>Cambria Math</vt:lpstr>
      <vt:lpstr>Default Design</vt:lpstr>
      <vt:lpstr>1_Default Design</vt:lpstr>
      <vt:lpstr>Equation</vt:lpstr>
      <vt:lpstr>MathType 7.0 Equation</vt:lpstr>
      <vt:lpstr>Chapter 1</vt:lpstr>
      <vt:lpstr>1.1 Chemistry—The Science of Everyday Experience</vt:lpstr>
      <vt:lpstr>1.2 States of Matter (1) </vt:lpstr>
      <vt:lpstr>1.2 States of Matter (2) </vt:lpstr>
      <vt:lpstr>1.2 States of Matter (3) </vt:lpstr>
      <vt:lpstr>1.2 States of Matter (4) </vt:lpstr>
      <vt:lpstr>1.2 States of Matter (5)</vt:lpstr>
      <vt:lpstr>1.2 States of Matter (6) </vt:lpstr>
      <vt:lpstr>1.3 Classification of Matter (1)</vt:lpstr>
      <vt:lpstr>1.3 Classification of Matter (2)</vt:lpstr>
      <vt:lpstr>1.3 Classification of Matter (3)</vt:lpstr>
      <vt:lpstr>1.3 Classification of Matter (4)</vt:lpstr>
      <vt:lpstr>1.3 Classification of Matter (5) </vt:lpstr>
      <vt:lpstr>1.3 Classification of Matter (6) </vt:lpstr>
      <vt:lpstr>1.3 Classification of Matter (7) </vt:lpstr>
      <vt:lpstr>1.4 Measurement (1) </vt:lpstr>
      <vt:lpstr>1.4 Measurement (2) </vt:lpstr>
      <vt:lpstr>1.4 Measurement (3) </vt:lpstr>
      <vt:lpstr>1.4 Measurement (4) </vt:lpstr>
      <vt:lpstr>1.4 Measurement (5)</vt:lpstr>
      <vt:lpstr>1.4 Measurement (6) </vt:lpstr>
      <vt:lpstr>1.4 Measurement (7) </vt:lpstr>
      <vt:lpstr>1.5 Significant Figures (1) </vt:lpstr>
      <vt:lpstr>1.5 Significant Figures (2) </vt:lpstr>
      <vt:lpstr>1.5 Significant Figures (3) </vt:lpstr>
      <vt:lpstr>1.5 Significant Figures (4)</vt:lpstr>
      <vt:lpstr>1.5 Significant Figures (5) </vt:lpstr>
      <vt:lpstr>1.5 Significant Figures (6) </vt:lpstr>
      <vt:lpstr>1.5 Significant Figures (7)</vt:lpstr>
      <vt:lpstr>1.5 Significant Figures (8) </vt:lpstr>
      <vt:lpstr>1.6 Scientific Notation (1)</vt:lpstr>
      <vt:lpstr>1.6 Scientific Notation (2)</vt:lpstr>
      <vt:lpstr>1.6 Scientific Notation (3)</vt:lpstr>
      <vt:lpstr>1.7 Problem Solving Using Conversion Factors (1)</vt:lpstr>
      <vt:lpstr>1.7 Problem Solving Using Conversion Factors (2)</vt:lpstr>
      <vt:lpstr>1.7 Problem Solving Using Conversion Factors (3)</vt:lpstr>
      <vt:lpstr>1.7 Problem Solving Using Conversion Factors (4)</vt:lpstr>
      <vt:lpstr>1.7 Problem Solving Using Conversion Factors (5)</vt:lpstr>
      <vt:lpstr>1.7 Problem Solving Using Conversion Factors (6)</vt:lpstr>
      <vt:lpstr>1.7 Problem Solving Using Conversion Factors (7)</vt:lpstr>
      <vt:lpstr>1.7 Problem Solving Using Conversion Factors (8)</vt:lpstr>
      <vt:lpstr>1.9 Temperature</vt:lpstr>
      <vt:lpstr>1.9 Temperature Comparing the Three Temperature Scales</vt:lpstr>
      <vt:lpstr>1.10 Density and Specific Gravity (1)</vt:lpstr>
      <vt:lpstr>1.10 Density and Specific Gravity (2)</vt:lpstr>
      <vt:lpstr>1.10 Density and Specific Gravity (3)</vt:lpstr>
      <vt:lpstr>1.10 Density and Specific Gravity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Microsoft Office User</dc:creator>
  <cp:lastModifiedBy>Dobbeleare, Marisa</cp:lastModifiedBy>
  <cp:revision>374</cp:revision>
  <dcterms:created xsi:type="dcterms:W3CDTF">2017-05-07T18:26:26Z</dcterms:created>
  <dcterms:modified xsi:type="dcterms:W3CDTF">2018-08-27T15:24:17Z</dcterms:modified>
</cp:coreProperties>
</file>