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299" r:id="rId2"/>
    <p:sldId id="257" r:id="rId3"/>
    <p:sldId id="258" r:id="rId4"/>
    <p:sldId id="259" r:id="rId5"/>
    <p:sldId id="260" r:id="rId6"/>
    <p:sldId id="261" r:id="rId7"/>
    <p:sldId id="262" r:id="rId8"/>
    <p:sldId id="303" r:id="rId9"/>
    <p:sldId id="305" r:id="rId10"/>
    <p:sldId id="304" r:id="rId11"/>
    <p:sldId id="263" r:id="rId12"/>
    <p:sldId id="264" r:id="rId13"/>
    <p:sldId id="265" r:id="rId14"/>
    <p:sldId id="266" r:id="rId15"/>
    <p:sldId id="301" r:id="rId16"/>
    <p:sldId id="267" r:id="rId17"/>
    <p:sldId id="269" r:id="rId18"/>
    <p:sldId id="306" r:id="rId19"/>
    <p:sldId id="271" r:id="rId20"/>
    <p:sldId id="272" r:id="rId21"/>
    <p:sldId id="273" r:id="rId22"/>
    <p:sldId id="274" r:id="rId23"/>
    <p:sldId id="275" r:id="rId24"/>
    <p:sldId id="276" r:id="rId25"/>
    <p:sldId id="302"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300" r:id="rId40"/>
    <p:sldId id="291" r:id="rId41"/>
    <p:sldId id="292" r:id="rId42"/>
    <p:sldId id="307" r:id="rId43"/>
    <p:sldId id="294" r:id="rId44"/>
    <p:sldId id="298" r:id="rId45"/>
    <p:sldId id="296" r:id="rId46"/>
  </p:sldIdLst>
  <p:sldSz cx="9144000" cy="6858000" type="screen4x3"/>
  <p:notesSz cx="6858000" cy="9144000"/>
  <p:custDataLst>
    <p:tags r:id="rId49"/>
  </p:custDataLst>
  <p:defaultTextStyle>
    <a:defPPr>
      <a:defRPr lang="en-US"/>
    </a:defPPr>
    <a:lvl1pPr algn="l" rtl="0" eaLnBrk="0" fontAlgn="base" hangingPunct="0">
      <a:spcBef>
        <a:spcPct val="0"/>
      </a:spcBef>
      <a:spcAft>
        <a:spcPct val="0"/>
      </a:spcAft>
      <a:defRPr sz="2400" b="1" kern="1200">
        <a:solidFill>
          <a:srgbClr val="FF0000"/>
        </a:solidFill>
        <a:latin typeface="Arial" charset="0"/>
        <a:ea typeface="MS PGothic" charset="-128"/>
        <a:cs typeface="+mn-cs"/>
      </a:defRPr>
    </a:lvl1pPr>
    <a:lvl2pPr marL="457200" algn="l" rtl="0" eaLnBrk="0" fontAlgn="base" hangingPunct="0">
      <a:spcBef>
        <a:spcPct val="0"/>
      </a:spcBef>
      <a:spcAft>
        <a:spcPct val="0"/>
      </a:spcAft>
      <a:defRPr sz="2400" b="1" kern="1200">
        <a:solidFill>
          <a:srgbClr val="FF0000"/>
        </a:solidFill>
        <a:latin typeface="Arial" charset="0"/>
        <a:ea typeface="MS PGothic" charset="-128"/>
        <a:cs typeface="+mn-cs"/>
      </a:defRPr>
    </a:lvl2pPr>
    <a:lvl3pPr marL="914400" algn="l" rtl="0" eaLnBrk="0" fontAlgn="base" hangingPunct="0">
      <a:spcBef>
        <a:spcPct val="0"/>
      </a:spcBef>
      <a:spcAft>
        <a:spcPct val="0"/>
      </a:spcAft>
      <a:defRPr sz="2400" b="1" kern="1200">
        <a:solidFill>
          <a:srgbClr val="FF0000"/>
        </a:solidFill>
        <a:latin typeface="Arial" charset="0"/>
        <a:ea typeface="MS PGothic" charset="-128"/>
        <a:cs typeface="+mn-cs"/>
      </a:defRPr>
    </a:lvl3pPr>
    <a:lvl4pPr marL="1371600" algn="l" rtl="0" eaLnBrk="0" fontAlgn="base" hangingPunct="0">
      <a:spcBef>
        <a:spcPct val="0"/>
      </a:spcBef>
      <a:spcAft>
        <a:spcPct val="0"/>
      </a:spcAft>
      <a:defRPr sz="2400" b="1" kern="1200">
        <a:solidFill>
          <a:srgbClr val="FF0000"/>
        </a:solidFill>
        <a:latin typeface="Arial" charset="0"/>
        <a:ea typeface="MS PGothic" charset="-128"/>
        <a:cs typeface="+mn-cs"/>
      </a:defRPr>
    </a:lvl4pPr>
    <a:lvl5pPr marL="1828800" algn="l" rtl="0" eaLnBrk="0" fontAlgn="base" hangingPunct="0">
      <a:spcBef>
        <a:spcPct val="0"/>
      </a:spcBef>
      <a:spcAft>
        <a:spcPct val="0"/>
      </a:spcAft>
      <a:defRPr sz="2400" b="1" kern="1200">
        <a:solidFill>
          <a:srgbClr val="FF0000"/>
        </a:solidFill>
        <a:latin typeface="Arial" charset="0"/>
        <a:ea typeface="MS PGothic" charset="-128"/>
        <a:cs typeface="+mn-cs"/>
      </a:defRPr>
    </a:lvl5pPr>
    <a:lvl6pPr marL="2286000" algn="l" defTabSz="914400" rtl="0" eaLnBrk="1" latinLnBrk="0" hangingPunct="1">
      <a:defRPr sz="2400" b="1" kern="1200">
        <a:solidFill>
          <a:srgbClr val="FF0000"/>
        </a:solidFill>
        <a:latin typeface="Arial" charset="0"/>
        <a:ea typeface="MS PGothic" charset="-128"/>
        <a:cs typeface="+mn-cs"/>
      </a:defRPr>
    </a:lvl6pPr>
    <a:lvl7pPr marL="2743200" algn="l" defTabSz="914400" rtl="0" eaLnBrk="1" latinLnBrk="0" hangingPunct="1">
      <a:defRPr sz="2400" b="1" kern="1200">
        <a:solidFill>
          <a:srgbClr val="FF0000"/>
        </a:solidFill>
        <a:latin typeface="Arial" charset="0"/>
        <a:ea typeface="MS PGothic" charset="-128"/>
        <a:cs typeface="+mn-cs"/>
      </a:defRPr>
    </a:lvl7pPr>
    <a:lvl8pPr marL="3200400" algn="l" defTabSz="914400" rtl="0" eaLnBrk="1" latinLnBrk="0" hangingPunct="1">
      <a:defRPr sz="2400" b="1" kern="1200">
        <a:solidFill>
          <a:srgbClr val="FF0000"/>
        </a:solidFill>
        <a:latin typeface="Arial" charset="0"/>
        <a:ea typeface="MS PGothic" charset="-128"/>
        <a:cs typeface="+mn-cs"/>
      </a:defRPr>
    </a:lvl8pPr>
    <a:lvl9pPr marL="3657600" algn="l" defTabSz="914400" rtl="0" eaLnBrk="1" latinLnBrk="0" hangingPunct="1">
      <a:defRPr sz="2400" b="1" kern="1200">
        <a:solidFill>
          <a:srgbClr val="FF0000"/>
        </a:solidFill>
        <a:latin typeface="Arial" charset="0"/>
        <a:ea typeface="MS PGothic" charset="-128"/>
        <a:cs typeface="+mn-cs"/>
      </a:defRPr>
    </a:lvl9pPr>
  </p:defaultTextStyle>
  <p:extLst>
    <p:ext uri="{EFAFB233-063F-42B5-8137-9DF3F51BA10A}">
      <p15:sldGuideLst xmlns:p15="http://schemas.microsoft.com/office/powerpoint/2012/main">
        <p15:guide id="1" orient="horz" pos="3158">
          <p15:clr>
            <a:srgbClr val="A4A3A4"/>
          </p15:clr>
        </p15:guide>
        <p15:guide id="2" pos="161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008080"/>
    <a:srgbClr val="3366FF"/>
    <a:srgbClr val="D90000"/>
    <a:srgbClr val="006B6B"/>
    <a:srgbClr val="059797"/>
    <a:srgbClr val="007272"/>
    <a:srgbClr val="C8E2FA"/>
    <a:srgbClr val="059292"/>
    <a:srgbClr val="00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94291" autoAdjust="0"/>
  </p:normalViewPr>
  <p:slideViewPr>
    <p:cSldViewPr>
      <p:cViewPr varScale="1">
        <p:scale>
          <a:sx n="65" d="100"/>
          <a:sy n="65" d="100"/>
        </p:scale>
        <p:origin x="906" y="60"/>
      </p:cViewPr>
      <p:guideLst>
        <p:guide orient="horz" pos="3158"/>
        <p:guide pos="161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3504"/>
    </p:cViewPr>
  </p:sorterViewPr>
  <p:notesViewPr>
    <p:cSldViewPr>
      <p:cViewPr>
        <p:scale>
          <a:sx n="100" d="100"/>
          <a:sy n="100" d="100"/>
        </p:scale>
        <p:origin x="-246" y="-13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image" Target="../media/image62.wmf"/><Relationship Id="rId18" Type="http://schemas.openxmlformats.org/officeDocument/2006/relationships/image" Target="../media/image67.wmf"/><Relationship Id="rId3" Type="http://schemas.openxmlformats.org/officeDocument/2006/relationships/image" Target="../media/image52.wmf"/><Relationship Id="rId7" Type="http://schemas.openxmlformats.org/officeDocument/2006/relationships/image" Target="../media/image56.wmf"/><Relationship Id="rId12" Type="http://schemas.openxmlformats.org/officeDocument/2006/relationships/image" Target="../media/image61.wmf"/><Relationship Id="rId17" Type="http://schemas.openxmlformats.org/officeDocument/2006/relationships/image" Target="../media/image66.wmf"/><Relationship Id="rId2" Type="http://schemas.openxmlformats.org/officeDocument/2006/relationships/image" Target="../media/image51.wmf"/><Relationship Id="rId16" Type="http://schemas.openxmlformats.org/officeDocument/2006/relationships/image" Target="../media/image65.wmf"/><Relationship Id="rId1" Type="http://schemas.openxmlformats.org/officeDocument/2006/relationships/image" Target="../media/image50.wmf"/><Relationship Id="rId6" Type="http://schemas.openxmlformats.org/officeDocument/2006/relationships/image" Target="../media/image55.wmf"/><Relationship Id="rId11" Type="http://schemas.openxmlformats.org/officeDocument/2006/relationships/image" Target="../media/image60.wmf"/><Relationship Id="rId5" Type="http://schemas.openxmlformats.org/officeDocument/2006/relationships/image" Target="../media/image54.wmf"/><Relationship Id="rId15" Type="http://schemas.openxmlformats.org/officeDocument/2006/relationships/image" Target="../media/image64.wmf"/><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image" Target="../media/image58.wmf"/><Relationship Id="rId14" Type="http://schemas.openxmlformats.org/officeDocument/2006/relationships/image" Target="../media/image6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E37653-7D5D-4261-BC34-5190FD78F55F}" type="datetimeFigureOut">
              <a:rPr lang="en-US" smtClean="0"/>
              <a:t>7/27/2018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F0300F-029B-4B28-8210-8B35C316BC29}" type="slidenum">
              <a:rPr lang="en-US" smtClean="0"/>
              <a:t>‹#›</a:t>
            </a:fld>
            <a:endParaRPr lang="en-US"/>
          </a:p>
        </p:txBody>
      </p:sp>
    </p:spTree>
    <p:extLst>
      <p:ext uri="{BB962C8B-B14F-4D97-AF65-F5344CB8AC3E}">
        <p14:creationId xmlns:p14="http://schemas.microsoft.com/office/powerpoint/2010/main" val="1898258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panose="020B0604020202020204" pitchFamily="34" charset="0"/>
                <a:ea typeface="ＭＳ Ｐゴシック" panose="020B0600070205080204" pitchFamily="34" charset="-128"/>
              </a:defRPr>
            </a:lvl1pPr>
          </a:lstStyle>
          <a:p>
            <a:pPr>
              <a:defRPr/>
            </a:pPr>
            <a:fld id="{EBDCFB5C-BDE0-7944-B766-567443315217}" type="slidenum">
              <a:rPr lang="en-US" altLang="en-US"/>
              <a:pPr>
                <a:defRPr/>
              </a:pPr>
              <a:t>‹#›</a:t>
            </a:fld>
            <a:endParaRPr lang="en-US" altLang="en-US"/>
          </a:p>
        </p:txBody>
      </p:sp>
    </p:spTree>
    <p:extLst>
      <p:ext uri="{BB962C8B-B14F-4D97-AF65-F5344CB8AC3E}">
        <p14:creationId xmlns:p14="http://schemas.microsoft.com/office/powerpoint/2010/main" val="1121980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5A0AA73-067E-2F43-BFE0-DC37319004BB}" type="slidenum">
              <a:rPr lang="en-US" altLang="en-US"/>
              <a:pPr>
                <a:spcBef>
                  <a:spcPct val="0"/>
                </a:spcBef>
              </a:pPr>
              <a:t>1</a:t>
            </a:fld>
            <a:endParaRPr lang="en-US" alt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68913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EBFDACD-82BF-964D-9AF7-413C57DA0F5F}" type="slidenum">
              <a:rPr lang="en-US" altLang="en-US"/>
              <a:pPr>
                <a:spcBef>
                  <a:spcPct val="0"/>
                </a:spcBef>
              </a:pPr>
              <a:t>10</a:t>
            </a:fld>
            <a:endParaRPr lang="en-US" alt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262195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D731BC0-16CF-9D4C-81A2-CA95F3500DED}" type="slidenum">
              <a:rPr lang="en-US" altLang="en-US"/>
              <a:pPr>
                <a:spcBef>
                  <a:spcPct val="0"/>
                </a:spcBef>
              </a:pPr>
              <a:t>11</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75560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AE69634-83FE-BB4F-B574-6A53E38F7063}" type="slidenum">
              <a:rPr lang="en-US" altLang="en-US"/>
              <a:pPr>
                <a:spcBef>
                  <a:spcPct val="0"/>
                </a:spcBef>
              </a:pPr>
              <a:t>12</a:t>
            </a:fld>
            <a:endParaRPr lang="en-US" alt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774454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CA96CD8-5C77-F448-959C-1A234A6035DC}" type="slidenum">
              <a:rPr lang="en-US" altLang="en-US"/>
              <a:pPr>
                <a:spcBef>
                  <a:spcPct val="0"/>
                </a:spcBef>
              </a:pPr>
              <a:t>13</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56329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EBC202D-6282-2A40-8E1F-0C32A81D994B}" type="slidenum">
              <a:rPr lang="en-US" altLang="en-US"/>
              <a:pPr>
                <a:spcBef>
                  <a:spcPct val="0"/>
                </a:spcBef>
              </a:pPr>
              <a:t>14</a:t>
            </a:fld>
            <a:endParaRPr lang="en-US"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50070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D732E76-3AEB-D445-9DB9-707C291EE7E8}" type="slidenum">
              <a:rPr lang="en-US" altLang="en-US"/>
              <a:pPr>
                <a:spcBef>
                  <a:spcPct val="0"/>
                </a:spcBef>
              </a:pPr>
              <a:t>15</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25496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2391C53-44F5-FF41-B4EB-047B2AC4E352}" type="slidenum">
              <a:rPr lang="en-US" altLang="en-US"/>
              <a:pPr>
                <a:spcBef>
                  <a:spcPct val="0"/>
                </a:spcBef>
              </a:pPr>
              <a:t>16</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85994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52061A6-4B25-594B-9846-1CC15FA79C4E}" type="slidenum">
              <a:rPr lang="en-US" altLang="en-US"/>
              <a:pPr>
                <a:spcBef>
                  <a:spcPct val="0"/>
                </a:spcBef>
              </a:pPr>
              <a:t>17</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10157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B663575-18AD-4048-9AFF-CC09FE826618}" type="slidenum">
              <a:rPr lang="en-US" altLang="en-US"/>
              <a:pPr>
                <a:spcBef>
                  <a:spcPct val="0"/>
                </a:spcBef>
              </a:pPr>
              <a:t>18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498009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A8FC4AB-ECEF-0C4B-867D-4C487E8DB802}" type="slidenum">
              <a:rPr lang="en-US" altLang="en-US"/>
              <a:pPr>
                <a:spcBef>
                  <a:spcPct val="0"/>
                </a:spcBef>
              </a:pPr>
              <a:t>19</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22057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8AA60E8-6F97-964B-AC3B-BBF47883F55B}" type="slidenum">
              <a:rPr lang="en-US" altLang="en-US"/>
              <a:pPr>
                <a:spcBef>
                  <a:spcPct val="0"/>
                </a:spcBef>
              </a:pPr>
              <a:t>2</a:t>
            </a:fld>
            <a:endParaRPr lang="en-US" alt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739844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8D1A867-02DC-BB47-9B80-140CE37309E8}" type="slidenum">
              <a:rPr lang="en-US" altLang="en-US"/>
              <a:pPr>
                <a:spcBef>
                  <a:spcPct val="0"/>
                </a:spcBef>
              </a:pPr>
              <a:t>20</a:t>
            </a:fld>
            <a:endParaRPr lang="en-US" alt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793571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6CED223-C584-084F-9BEE-9EE1A2F3D301}" type="slidenum">
              <a:rPr lang="en-US" altLang="en-US"/>
              <a:pPr>
                <a:spcBef>
                  <a:spcPct val="0"/>
                </a:spcBef>
              </a:pPr>
              <a:t>21</a:t>
            </a:fld>
            <a:endParaRPr lang="en-US" alt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676181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39F309B-C82A-3A4F-A440-6082D6E4E226}" type="slidenum">
              <a:rPr lang="en-US" altLang="en-US"/>
              <a:pPr>
                <a:spcBef>
                  <a:spcPct val="0"/>
                </a:spcBef>
              </a:pPr>
              <a:t>22</a:t>
            </a:fld>
            <a:endParaRPr lang="en-US" alt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885148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4149FC9-CE77-9948-8A0D-777271A4823F}" type="slidenum">
              <a:rPr lang="en-US" altLang="en-US"/>
              <a:pPr>
                <a:spcBef>
                  <a:spcPct val="0"/>
                </a:spcBef>
              </a:pPr>
              <a:t>23</a:t>
            </a:fld>
            <a:endParaRPr lang="en-US" alt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075062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57ED0D3-A03C-0548-8499-004264C44A7E}" type="slidenum">
              <a:rPr lang="en-US" altLang="en-US"/>
              <a:pPr>
                <a:spcBef>
                  <a:spcPct val="0"/>
                </a:spcBef>
              </a:pPr>
              <a:t>24</a:t>
            </a:fld>
            <a:endParaRPr lang="en-US" alt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789901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1EAB3EA-FF7D-B242-AD50-286CADAE417F}" type="slidenum">
              <a:rPr lang="en-US" altLang="en-US"/>
              <a:pPr>
                <a:spcBef>
                  <a:spcPct val="0"/>
                </a:spcBef>
              </a:pPr>
              <a:t>25</a:t>
            </a:fld>
            <a:endParaRPr lang="en-US" alt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927801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34BBF6D-46E6-C34F-AF47-6E0F90832AA3}" type="slidenum">
              <a:rPr lang="en-US" altLang="en-US"/>
              <a:pPr>
                <a:spcBef>
                  <a:spcPct val="0"/>
                </a:spcBef>
              </a:pPr>
              <a:t>26</a:t>
            </a:fld>
            <a:endParaRPr lang="en-US" alt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687453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3D8063C-8CC4-EF46-9A29-C4EB7CC6F622}" type="slidenum">
              <a:rPr lang="en-US" altLang="en-US"/>
              <a:pPr>
                <a:spcBef>
                  <a:spcPct val="0"/>
                </a:spcBef>
              </a:pPr>
              <a:t>27</a:t>
            </a:fld>
            <a:endParaRPr lang="en-US" alt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562230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75E9CE1-373B-5E43-97DB-E7F02EA37E98}" type="slidenum">
              <a:rPr lang="en-US" altLang="en-US"/>
              <a:pPr>
                <a:spcBef>
                  <a:spcPct val="0"/>
                </a:spcBef>
              </a:pPr>
              <a:t>28</a:t>
            </a:fld>
            <a:endParaRPr lang="en-US" alt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485681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CFDE15C-6121-F047-AA92-CE6D8D372FB8}" type="slidenum">
              <a:rPr lang="en-US" altLang="en-US"/>
              <a:pPr>
                <a:spcBef>
                  <a:spcPct val="0"/>
                </a:spcBef>
              </a:pPr>
              <a:t>29</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5656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B24112B-4833-4548-85F9-C47BACCC2783}" type="slidenum">
              <a:rPr lang="en-US" altLang="en-US"/>
              <a:pPr>
                <a:spcBef>
                  <a:spcPct val="0"/>
                </a:spcBef>
              </a:pPr>
              <a:t>3</a:t>
            </a:fld>
            <a:endParaRPr lang="en-US" alt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644145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E816469-5D50-F045-9626-34A7657766CF}" type="slidenum">
              <a:rPr lang="en-US" altLang="en-US"/>
              <a:pPr>
                <a:spcBef>
                  <a:spcPct val="0"/>
                </a:spcBef>
              </a:pPr>
              <a:t>30</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280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858FE49-D816-CA42-9C3F-63C8629A88FD}" type="slidenum">
              <a:rPr lang="en-US" altLang="en-US"/>
              <a:pPr>
                <a:spcBef>
                  <a:spcPct val="0"/>
                </a:spcBef>
              </a:pPr>
              <a:t>31</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13119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502B156-2BD8-CF4E-8EC1-68179A7C5C87}" type="slidenum">
              <a:rPr lang="en-US" altLang="en-US"/>
              <a:pPr>
                <a:spcBef>
                  <a:spcPct val="0"/>
                </a:spcBef>
              </a:pPr>
              <a:t>32</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890611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A392778-3459-C249-BD13-6C5998C583F7}" type="slidenum">
              <a:rPr lang="en-US" altLang="en-US"/>
              <a:pPr>
                <a:spcBef>
                  <a:spcPct val="0"/>
                </a:spcBef>
              </a:pPr>
              <a:t>33</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547519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A1ED122-364A-1544-9173-844FF0018C71}" type="slidenum">
              <a:rPr lang="en-US" altLang="en-US"/>
              <a:pPr>
                <a:spcBef>
                  <a:spcPct val="0"/>
                </a:spcBef>
              </a:pPr>
              <a:t>34</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97027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D948BCB-60A5-E346-BE67-3A156D9E0AEA}" type="slidenum">
              <a:rPr lang="en-US" altLang="en-US"/>
              <a:pPr>
                <a:spcBef>
                  <a:spcPct val="0"/>
                </a:spcBef>
              </a:pPr>
              <a:t>35</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4131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B1E0DA1-6AED-F549-9652-6E6ACFE2321F}" type="slidenum">
              <a:rPr lang="en-US" altLang="en-US"/>
              <a:pPr>
                <a:spcBef>
                  <a:spcPct val="0"/>
                </a:spcBef>
              </a:pPr>
              <a:t>36</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852203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4F35007-DD84-7940-B61A-1CE10FA72099}" type="slidenum">
              <a:rPr lang="en-US" altLang="en-US"/>
              <a:pPr>
                <a:spcBef>
                  <a:spcPct val="0"/>
                </a:spcBef>
              </a:pPr>
              <a:t>37</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57647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78879DD-BF4F-4C48-AA73-A840DDFB821C}" type="slidenum">
              <a:rPr lang="en-US" altLang="en-US"/>
              <a:pPr>
                <a:spcBef>
                  <a:spcPct val="0"/>
                </a:spcBef>
              </a:pPr>
              <a:t>38</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362642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ea typeface="MS PGothic" charset="-128"/>
              <a:cs typeface="ＭＳ Ｐゴシック" charset="-128"/>
            </a:endParaRPr>
          </a:p>
        </p:txBody>
      </p:sp>
    </p:spTree>
    <p:extLst>
      <p:ext uri="{BB962C8B-B14F-4D97-AF65-F5344CB8AC3E}">
        <p14:creationId xmlns:p14="http://schemas.microsoft.com/office/powerpoint/2010/main" val="38121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92DA2C8-7F5D-774F-8CCE-252507D2A5D7}" type="slidenum">
              <a:rPr lang="en-US" altLang="en-US"/>
              <a:pPr>
                <a:spcBef>
                  <a:spcPct val="0"/>
                </a:spcBef>
              </a:pPr>
              <a:t>4</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sz="1000" dirty="0">
              <a:ea typeface="MS PGothic" charset="-128"/>
              <a:cs typeface="ＭＳ Ｐゴシック" charset="-128"/>
            </a:endParaRPr>
          </a:p>
        </p:txBody>
      </p:sp>
    </p:spTree>
    <p:extLst>
      <p:ext uri="{BB962C8B-B14F-4D97-AF65-F5344CB8AC3E}">
        <p14:creationId xmlns:p14="http://schemas.microsoft.com/office/powerpoint/2010/main" val="681311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3DD620B-2A8F-944D-A0E5-F7F41A3C0724}" type="slidenum">
              <a:rPr lang="en-US" altLang="en-US"/>
              <a:pPr>
                <a:spcBef>
                  <a:spcPct val="0"/>
                </a:spcBef>
              </a:pPr>
              <a:t>40</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93240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746092F-E2A7-294E-BF43-05EEF26AD168}" type="slidenum">
              <a:rPr lang="en-US" altLang="en-US"/>
              <a:pPr>
                <a:spcBef>
                  <a:spcPct val="0"/>
                </a:spcBef>
              </a:pPr>
              <a:t>41</a:t>
            </a:fld>
            <a:endParaRPr lang="en-US" alt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94350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96BA863-4D03-5644-8AEC-3E60E4DA9451}" type="slidenum">
              <a:rPr lang="en-US" altLang="en-US"/>
              <a:pPr>
                <a:spcBef>
                  <a:spcPct val="0"/>
                </a:spcBef>
              </a:pPr>
              <a:t>42</a:t>
            </a:fld>
            <a:endParaRPr lang="en-US"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531295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9B009A0-3CD1-4249-857B-8E292C889B60}" type="slidenum">
              <a:rPr lang="en-US" altLang="en-US"/>
              <a:pPr>
                <a:spcBef>
                  <a:spcPct val="0"/>
                </a:spcBef>
              </a:pPr>
              <a:t>43</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89402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4B0F832-9CF7-624F-B167-FFE7FCB52FD4}" type="slidenum">
              <a:rPr lang="en-US" altLang="en-US"/>
              <a:pPr>
                <a:spcBef>
                  <a:spcPct val="0"/>
                </a:spcBef>
              </a:pPr>
              <a:t>44</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942916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C677A43-4FA2-BF4F-B682-85514E37B8F5}" type="slidenum">
              <a:rPr lang="en-US" altLang="en-US"/>
              <a:pPr>
                <a:spcBef>
                  <a:spcPct val="0"/>
                </a:spcBef>
              </a:pPr>
              <a:t>45</a:t>
            </a:fld>
            <a:endParaRPr lang="en-US" alt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0317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EEB9ED2-B777-2549-8FBD-9FEECEE8621A}" type="slidenum">
              <a:rPr lang="en-US" altLang="en-US"/>
              <a:pPr>
                <a:spcBef>
                  <a:spcPct val="0"/>
                </a:spcBef>
              </a:pPr>
              <a:t>5</a:t>
            </a:fld>
            <a:endParaRPr lang="en-US" alt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42528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A4E49D1-5AE8-D645-B6A1-93452A1D30F1}" type="slidenum">
              <a:rPr lang="en-US" altLang="en-US"/>
              <a:pPr>
                <a:spcBef>
                  <a:spcPct val="0"/>
                </a:spcBef>
              </a:pPr>
              <a:t>6</a:t>
            </a:fld>
            <a:endParaRPr lang="en-US" alt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00792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C1269F4-E797-2542-92C6-A61C7C4DEE4A}" type="slidenum">
              <a:rPr lang="en-US" altLang="en-US"/>
              <a:pPr>
                <a:spcBef>
                  <a:spcPct val="0"/>
                </a:spcBef>
              </a:pPr>
              <a:t>7</a:t>
            </a:fld>
            <a:endParaRPr lang="en-US" alt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81280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7919AFC-CE40-994C-960D-616B8084B3B5}" type="slidenum">
              <a:rPr lang="en-US" altLang="en-US"/>
              <a:pPr>
                <a:spcBef>
                  <a:spcPct val="0"/>
                </a:spcBef>
              </a:pPr>
              <a:t>8</a:t>
            </a:fld>
            <a:endParaRPr lang="en-US" alt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63781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B9C9730-E1B7-BD4B-AF8A-98CD966DB160}" type="slidenum">
              <a:rPr lang="en-US" altLang="en-US"/>
              <a:pPr>
                <a:spcBef>
                  <a:spcPct val="0"/>
                </a:spcBef>
              </a:pPr>
              <a:t>9</a:t>
            </a:fld>
            <a:endParaRPr lang="en-US" alt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74590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59E235-5356-F74E-93AC-DF53D8CA01F6}" type="slidenum">
              <a:rPr lang="en-US" altLang="en-US"/>
              <a:pPr>
                <a:defRPr/>
              </a:pPr>
              <a:t>‹#›</a:t>
            </a:fld>
            <a:endParaRPr lang="en-US" altLang="en-US"/>
          </a:p>
        </p:txBody>
      </p:sp>
    </p:spTree>
    <p:extLst>
      <p:ext uri="{BB962C8B-B14F-4D97-AF65-F5344CB8AC3E}">
        <p14:creationId xmlns:p14="http://schemas.microsoft.com/office/powerpoint/2010/main" val="84411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11" name="Content Placeholder 10"/>
          <p:cNvSpPr>
            <a:spLocks noGrp="1"/>
          </p:cNvSpPr>
          <p:nvPr>
            <p:ph sz="quarter" idx="10"/>
          </p:nvPr>
        </p:nvSpPr>
        <p:spPr>
          <a:xfrm>
            <a:off x="684213" y="1773238"/>
            <a:ext cx="5832475" cy="3743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19"/>
          <p:cNvSpPr>
            <a:spLocks noGrp="1"/>
          </p:cNvSpPr>
          <p:nvPr>
            <p:ph sz="quarter" idx="11"/>
          </p:nvPr>
        </p:nvSpPr>
        <p:spPr>
          <a:xfrm>
            <a:off x="3995738" y="4941888"/>
            <a:ext cx="3313112" cy="100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Tree>
    <p:extLst>
      <p:ext uri="{BB962C8B-B14F-4D97-AF65-F5344CB8AC3E}">
        <p14:creationId xmlns:p14="http://schemas.microsoft.com/office/powerpoint/2010/main" val="141669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8" name="Content Placeholder 7"/>
          <p:cNvSpPr>
            <a:spLocks noGrp="1"/>
          </p:cNvSpPr>
          <p:nvPr>
            <p:ph sz="quarter" idx="10"/>
          </p:nvPr>
        </p:nvSpPr>
        <p:spPr>
          <a:xfrm>
            <a:off x="457200" y="1700213"/>
            <a:ext cx="1666875" cy="100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1"/>
          </p:nvPr>
        </p:nvSpPr>
        <p:spPr>
          <a:xfrm>
            <a:off x="2339975" y="1773238"/>
            <a:ext cx="1008063" cy="100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2"/>
          </p:nvPr>
        </p:nvSpPr>
        <p:spPr>
          <a:xfrm>
            <a:off x="3779838" y="1700213"/>
            <a:ext cx="2087562" cy="158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3"/>
          </p:nvPr>
        </p:nvSpPr>
        <p:spPr>
          <a:xfrm>
            <a:off x="6300788" y="1916113"/>
            <a:ext cx="1800225"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Content Placeholder 39"/>
          <p:cNvSpPr>
            <a:spLocks noGrp="1"/>
          </p:cNvSpPr>
          <p:nvPr>
            <p:ph sz="quarter" idx="14"/>
          </p:nvPr>
        </p:nvSpPr>
        <p:spPr>
          <a:xfrm>
            <a:off x="611188" y="3068638"/>
            <a:ext cx="1152525"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46"/>
          <p:cNvSpPr>
            <a:spLocks noGrp="1"/>
          </p:cNvSpPr>
          <p:nvPr>
            <p:ph sz="quarter" idx="15"/>
          </p:nvPr>
        </p:nvSpPr>
        <p:spPr>
          <a:xfrm>
            <a:off x="2339975" y="3284538"/>
            <a:ext cx="143986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1" name="Content Placeholder 50"/>
          <p:cNvSpPr>
            <a:spLocks noGrp="1"/>
          </p:cNvSpPr>
          <p:nvPr>
            <p:ph sz="quarter" idx="16"/>
          </p:nvPr>
        </p:nvSpPr>
        <p:spPr>
          <a:xfrm>
            <a:off x="4211638" y="3500438"/>
            <a:ext cx="1296987" cy="649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5" name="Content Placeholder 54"/>
          <p:cNvSpPr>
            <a:spLocks noGrp="1"/>
          </p:cNvSpPr>
          <p:nvPr>
            <p:ph sz="quarter" idx="17"/>
          </p:nvPr>
        </p:nvSpPr>
        <p:spPr>
          <a:xfrm>
            <a:off x="5867400" y="3284538"/>
            <a:ext cx="122555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7" name="Content Placeholder 56"/>
          <p:cNvSpPr>
            <a:spLocks noGrp="1"/>
          </p:cNvSpPr>
          <p:nvPr>
            <p:ph sz="quarter" idx="18"/>
          </p:nvPr>
        </p:nvSpPr>
        <p:spPr>
          <a:xfrm>
            <a:off x="7667625" y="3429000"/>
            <a:ext cx="1019175"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Tree>
    <p:extLst>
      <p:ext uri="{BB962C8B-B14F-4D97-AF65-F5344CB8AC3E}">
        <p14:creationId xmlns:p14="http://schemas.microsoft.com/office/powerpoint/2010/main" val="1070047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5" name="Rectangle 4"/>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Tree>
    <p:extLst>
      <p:ext uri="{BB962C8B-B14F-4D97-AF65-F5344CB8AC3E}">
        <p14:creationId xmlns:p14="http://schemas.microsoft.com/office/powerpoint/2010/main" val="419409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457200" y="1628775"/>
            <a:ext cx="8229600" cy="1368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4"/>
          </p:nvPr>
        </p:nvSpPr>
        <p:spPr>
          <a:xfrm>
            <a:off x="250825" y="3213100"/>
            <a:ext cx="15843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5"/>
          </p:nvPr>
        </p:nvSpPr>
        <p:spPr>
          <a:xfrm>
            <a:off x="2411413" y="3284538"/>
            <a:ext cx="1368425"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6"/>
          </p:nvPr>
        </p:nvSpPr>
        <p:spPr>
          <a:xfrm>
            <a:off x="4140200" y="3213100"/>
            <a:ext cx="1439863"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43"/>
          <p:cNvSpPr>
            <a:spLocks noGrp="1"/>
          </p:cNvSpPr>
          <p:nvPr>
            <p:ph sz="quarter" idx="17"/>
          </p:nvPr>
        </p:nvSpPr>
        <p:spPr>
          <a:xfrm>
            <a:off x="5795963" y="3213100"/>
            <a:ext cx="1512887"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Content Placeholder 48"/>
          <p:cNvSpPr>
            <a:spLocks noGrp="1"/>
          </p:cNvSpPr>
          <p:nvPr>
            <p:ph sz="quarter" idx="18"/>
          </p:nvPr>
        </p:nvSpPr>
        <p:spPr>
          <a:xfrm>
            <a:off x="7596188" y="3284538"/>
            <a:ext cx="1090612"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Content Placeholder 52"/>
          <p:cNvSpPr>
            <a:spLocks noGrp="1"/>
          </p:cNvSpPr>
          <p:nvPr>
            <p:ph sz="quarter" idx="19"/>
          </p:nvPr>
        </p:nvSpPr>
        <p:spPr>
          <a:xfrm>
            <a:off x="250825" y="4292600"/>
            <a:ext cx="1873250"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6" name="Content Placeholder 55"/>
          <p:cNvSpPr>
            <a:spLocks noGrp="1"/>
          </p:cNvSpPr>
          <p:nvPr>
            <p:ph sz="quarter" idx="20"/>
          </p:nvPr>
        </p:nvSpPr>
        <p:spPr>
          <a:xfrm>
            <a:off x="2411413" y="4292600"/>
            <a:ext cx="1368425" cy="1081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8" name="Content Placeholder 57"/>
          <p:cNvSpPr>
            <a:spLocks noGrp="1"/>
          </p:cNvSpPr>
          <p:nvPr>
            <p:ph sz="quarter" idx="21"/>
          </p:nvPr>
        </p:nvSpPr>
        <p:spPr>
          <a:xfrm>
            <a:off x="4140200" y="4292600"/>
            <a:ext cx="1295400"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0" name="Content Placeholder 59"/>
          <p:cNvSpPr>
            <a:spLocks noGrp="1"/>
          </p:cNvSpPr>
          <p:nvPr>
            <p:ph sz="quarter" idx="22"/>
          </p:nvPr>
        </p:nvSpPr>
        <p:spPr>
          <a:xfrm>
            <a:off x="5580063" y="4292600"/>
            <a:ext cx="1512887" cy="865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2" name="Content Placeholder 61"/>
          <p:cNvSpPr>
            <a:spLocks noGrp="1"/>
          </p:cNvSpPr>
          <p:nvPr>
            <p:ph sz="quarter" idx="23"/>
          </p:nvPr>
        </p:nvSpPr>
        <p:spPr>
          <a:xfrm>
            <a:off x="7596188" y="4365625"/>
            <a:ext cx="792162" cy="792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Rectangle 16"/>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Tree>
    <p:extLst>
      <p:ext uri="{BB962C8B-B14F-4D97-AF65-F5344CB8AC3E}">
        <p14:creationId xmlns:p14="http://schemas.microsoft.com/office/powerpoint/2010/main" val="34370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8"/>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
        <p:nvSpPr>
          <p:cNvPr id="13"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BC6E5521-789B-1548-B704-6C702C214022}" type="slidenum">
              <a:rPr lang="en-US" altLang="en-US" sz="1400"/>
              <a:pPr>
                <a:spcBef>
                  <a:spcPct val="0"/>
                </a:spcBef>
                <a:buFontTx/>
                <a:buNone/>
              </a:pPr>
              <a:t>‹#›</a:t>
            </a:fld>
            <a:endParaRPr lang="en-US" altLang="en-US" sz="1400" dirty="0"/>
          </a:p>
        </p:txBody>
      </p:sp>
      <p:sp>
        <p:nvSpPr>
          <p:cNvPr id="30" name="AutoShape 5"/>
          <p:cNvSpPr>
            <a:spLocks noChangeArrowheads="1"/>
          </p:cNvSpPr>
          <p:nvPr userDrawn="1"/>
        </p:nvSpPr>
        <p:spPr bwMode="auto">
          <a:xfrm>
            <a:off x="878561" y="911488"/>
            <a:ext cx="7377424" cy="862524"/>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32" name="AutoShape 6"/>
          <p:cNvSpPr>
            <a:spLocks noChangeArrowheads="1"/>
          </p:cNvSpPr>
          <p:nvPr userDrawn="1"/>
        </p:nvSpPr>
        <p:spPr bwMode="auto">
          <a:xfrm>
            <a:off x="694569" y="2288794"/>
            <a:ext cx="1351442" cy="489162"/>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34" name="AutoShape 8"/>
          <p:cNvSpPr>
            <a:spLocks noChangeArrowheads="1"/>
          </p:cNvSpPr>
          <p:nvPr userDrawn="1"/>
        </p:nvSpPr>
        <p:spPr bwMode="auto">
          <a:xfrm>
            <a:off x="651688" y="3254051"/>
            <a:ext cx="1353550" cy="479524"/>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5" name="Content Placeholder 4"/>
          <p:cNvSpPr>
            <a:spLocks noGrp="1"/>
          </p:cNvSpPr>
          <p:nvPr>
            <p:ph sz="quarter" idx="13"/>
          </p:nvPr>
        </p:nvSpPr>
        <p:spPr>
          <a:xfrm>
            <a:off x="2627313" y="2060575"/>
            <a:ext cx="4465637" cy="119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4"/>
          </p:nvPr>
        </p:nvSpPr>
        <p:spPr>
          <a:xfrm>
            <a:off x="877888" y="2289175"/>
            <a:ext cx="1168400" cy="347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5"/>
          </p:nvPr>
        </p:nvSpPr>
        <p:spPr>
          <a:xfrm>
            <a:off x="695325" y="3254375"/>
            <a:ext cx="1350963" cy="39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2627313" y="3429000"/>
            <a:ext cx="5629275" cy="2087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17"/>
          </p:nvPr>
        </p:nvSpPr>
        <p:spPr>
          <a:xfrm>
            <a:off x="3132138" y="4724400"/>
            <a:ext cx="3024187" cy="649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5147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8"/>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
        <p:nvSpPr>
          <p:cNvPr id="13"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BC6E5521-789B-1548-B704-6C702C214022}" type="slidenum">
              <a:rPr lang="en-US" altLang="en-US" sz="1400"/>
              <a:pPr>
                <a:spcBef>
                  <a:spcPct val="0"/>
                </a:spcBef>
                <a:buFontTx/>
                <a:buNone/>
              </a:pPr>
              <a:t>‹#›</a:t>
            </a:fld>
            <a:endParaRPr lang="en-US" altLang="en-US" sz="1400" dirty="0"/>
          </a:p>
        </p:txBody>
      </p:sp>
      <p:sp>
        <p:nvSpPr>
          <p:cNvPr id="26" name="AutoShape 6"/>
          <p:cNvSpPr>
            <a:spLocks noChangeArrowheads="1"/>
          </p:cNvSpPr>
          <p:nvPr userDrawn="1"/>
        </p:nvSpPr>
        <p:spPr bwMode="auto">
          <a:xfrm>
            <a:off x="937658" y="911122"/>
            <a:ext cx="7239689" cy="888659"/>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5" name="Content Placeholder 4"/>
          <p:cNvSpPr>
            <a:spLocks noGrp="1"/>
          </p:cNvSpPr>
          <p:nvPr>
            <p:ph sz="quarter" idx="13"/>
          </p:nvPr>
        </p:nvSpPr>
        <p:spPr>
          <a:xfrm>
            <a:off x="1403350" y="2205038"/>
            <a:ext cx="4752975"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3221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8"/>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
        <p:nvSpPr>
          <p:cNvPr id="13" name="Slide Number Placeholder 5" hidden="1"/>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BC6E5521-789B-1548-B704-6C702C214022}" type="slidenum">
              <a:rPr lang="en-US" altLang="en-US" sz="1400"/>
              <a:pPr>
                <a:spcBef>
                  <a:spcPct val="0"/>
                </a:spcBef>
                <a:buFontTx/>
                <a:buNone/>
              </a:pPr>
              <a:t>‹#›</a:t>
            </a:fld>
            <a:endParaRPr lang="en-US" altLang="en-US" sz="1400" dirty="0"/>
          </a:p>
        </p:txBody>
      </p:sp>
      <p:sp>
        <p:nvSpPr>
          <p:cNvPr id="28" name="AutoShape 8"/>
          <p:cNvSpPr>
            <a:spLocks noChangeArrowheads="1"/>
          </p:cNvSpPr>
          <p:nvPr userDrawn="1"/>
        </p:nvSpPr>
        <p:spPr bwMode="auto">
          <a:xfrm>
            <a:off x="886136" y="2849778"/>
            <a:ext cx="7304336" cy="897546"/>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30" name="AutoShape 10"/>
          <p:cNvSpPr>
            <a:spLocks noChangeArrowheads="1"/>
          </p:cNvSpPr>
          <p:nvPr userDrawn="1"/>
        </p:nvSpPr>
        <p:spPr bwMode="auto">
          <a:xfrm>
            <a:off x="825283" y="4115028"/>
            <a:ext cx="1363500" cy="479524"/>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5" name="Content Placeholder 4"/>
          <p:cNvSpPr>
            <a:spLocks noGrp="1"/>
          </p:cNvSpPr>
          <p:nvPr>
            <p:ph sz="quarter" idx="13"/>
          </p:nvPr>
        </p:nvSpPr>
        <p:spPr>
          <a:xfrm>
            <a:off x="1476375" y="1773238"/>
            <a:ext cx="6551613" cy="792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4"/>
          </p:nvPr>
        </p:nvSpPr>
        <p:spPr>
          <a:xfrm>
            <a:off x="1476375" y="2997200"/>
            <a:ext cx="5543550" cy="43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5"/>
          </p:nvPr>
        </p:nvSpPr>
        <p:spPr>
          <a:xfrm>
            <a:off x="885825" y="4114800"/>
            <a:ext cx="1238250" cy="322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2916238" y="4594225"/>
            <a:ext cx="3743325" cy="1643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2803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8"/>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
        <p:nvSpPr>
          <p:cNvPr id="12" name="Table Placeholder 11"/>
          <p:cNvSpPr>
            <a:spLocks noGrp="1"/>
          </p:cNvSpPr>
          <p:nvPr>
            <p:ph type="tbl" sz="quarter" idx="10"/>
          </p:nvPr>
        </p:nvSpPr>
        <p:spPr>
          <a:xfrm>
            <a:off x="2195513" y="2349500"/>
            <a:ext cx="4537075" cy="3167063"/>
          </a:xfrm>
        </p:spPr>
        <p:txBody>
          <a:bodyPr/>
          <a:lstStyle/>
          <a:p>
            <a:endParaRPr lang="en-GB"/>
          </a:p>
        </p:txBody>
      </p:sp>
      <p:sp>
        <p:nvSpPr>
          <p:cNvPr id="13" name="Slide Number Placeholder 5" hidden="1"/>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BC6E5521-789B-1548-B704-6C702C214022}" type="slidenum">
              <a:rPr lang="en-US" altLang="en-US" sz="1400"/>
              <a:pPr>
                <a:spcBef>
                  <a:spcPct val="0"/>
                </a:spcBef>
                <a:buFontTx/>
                <a:buNone/>
              </a:pPr>
              <a:t>‹#›</a:t>
            </a:fld>
            <a:endParaRPr lang="en-US" altLang="en-US" sz="1400" dirty="0"/>
          </a:p>
        </p:txBody>
      </p:sp>
      <p:sp>
        <p:nvSpPr>
          <p:cNvPr id="15" name="Content Placeholder 14" hidden="1"/>
          <p:cNvSpPr>
            <a:spLocks noGrp="1"/>
          </p:cNvSpPr>
          <p:nvPr>
            <p:ph sz="quarter" idx="13"/>
          </p:nvPr>
        </p:nvSpPr>
        <p:spPr>
          <a:xfrm>
            <a:off x="1258888" y="2636838"/>
            <a:ext cx="2376487" cy="187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hidden="1"/>
          <p:cNvSpPr>
            <a:spLocks noGrp="1"/>
          </p:cNvSpPr>
          <p:nvPr>
            <p:ph sz="quarter" idx="14"/>
          </p:nvPr>
        </p:nvSpPr>
        <p:spPr>
          <a:xfrm>
            <a:off x="4716463" y="2349500"/>
            <a:ext cx="3311525"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hidden="1"/>
          <p:cNvSpPr>
            <a:spLocks noGrp="1"/>
          </p:cNvSpPr>
          <p:nvPr>
            <p:ph sz="quarter" idx="15"/>
          </p:nvPr>
        </p:nvSpPr>
        <p:spPr>
          <a:xfrm>
            <a:off x="2987675" y="4941888"/>
            <a:ext cx="2663825" cy="160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hidden="1"/>
          <p:cNvSpPr>
            <a:spLocks noGrp="1"/>
          </p:cNvSpPr>
          <p:nvPr>
            <p:ph sz="quarter" idx="16"/>
          </p:nvPr>
        </p:nvSpPr>
        <p:spPr>
          <a:xfrm>
            <a:off x="6156325" y="4724400"/>
            <a:ext cx="2160588"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hidden="1"/>
          <p:cNvSpPr>
            <a:spLocks noGrp="1"/>
          </p:cNvSpPr>
          <p:nvPr>
            <p:ph sz="quarter" idx="17"/>
          </p:nvPr>
        </p:nvSpPr>
        <p:spPr>
          <a:xfrm>
            <a:off x="539750" y="4724400"/>
            <a:ext cx="1800225" cy="165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hidden="1"/>
          <p:cNvSpPr>
            <a:spLocks noGrp="1"/>
          </p:cNvSpPr>
          <p:nvPr>
            <p:ph sz="quarter" idx="18"/>
          </p:nvPr>
        </p:nvSpPr>
        <p:spPr>
          <a:xfrm>
            <a:off x="3851275" y="4221163"/>
            <a:ext cx="165735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hidden="1"/>
          <p:cNvSpPr>
            <a:spLocks noGrp="1"/>
          </p:cNvSpPr>
          <p:nvPr>
            <p:ph sz="quarter" idx="19"/>
          </p:nvPr>
        </p:nvSpPr>
        <p:spPr>
          <a:xfrm>
            <a:off x="5148263" y="2060575"/>
            <a:ext cx="266382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462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8"/>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
        <p:nvSpPr>
          <p:cNvPr id="12" name="Table Placeholder 11"/>
          <p:cNvSpPr>
            <a:spLocks noGrp="1"/>
          </p:cNvSpPr>
          <p:nvPr>
            <p:ph type="tbl" sz="quarter" idx="10"/>
          </p:nvPr>
        </p:nvSpPr>
        <p:spPr>
          <a:xfrm>
            <a:off x="2195513" y="2349500"/>
            <a:ext cx="4537075" cy="3167063"/>
          </a:xfrm>
        </p:spPr>
        <p:txBody>
          <a:bodyPr/>
          <a:lstStyle/>
          <a:p>
            <a:endParaRPr lang="en-GB"/>
          </a:p>
        </p:txBody>
      </p:sp>
      <p:sp>
        <p:nvSpPr>
          <p:cNvPr id="13"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BC6E5521-789B-1548-B704-6C702C214022}" type="slidenum">
              <a:rPr lang="en-US" altLang="en-US" sz="1400"/>
              <a:pPr>
                <a:spcBef>
                  <a:spcPct val="0"/>
                </a:spcBef>
                <a:buFontTx/>
                <a:buNone/>
              </a:pPr>
              <a:t>‹#›</a:t>
            </a:fld>
            <a:endParaRPr lang="en-US" altLang="en-US" sz="1400" dirty="0"/>
          </a:p>
        </p:txBody>
      </p:sp>
      <p:sp>
        <p:nvSpPr>
          <p:cNvPr id="15" name="Content Placeholder 14"/>
          <p:cNvSpPr>
            <a:spLocks noGrp="1"/>
          </p:cNvSpPr>
          <p:nvPr>
            <p:ph sz="quarter" idx="13"/>
          </p:nvPr>
        </p:nvSpPr>
        <p:spPr>
          <a:xfrm>
            <a:off x="1258888" y="2636838"/>
            <a:ext cx="2376487" cy="187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4"/>
          </p:nvPr>
        </p:nvSpPr>
        <p:spPr>
          <a:xfrm>
            <a:off x="4716463" y="2349500"/>
            <a:ext cx="3311525"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5"/>
          </p:nvPr>
        </p:nvSpPr>
        <p:spPr>
          <a:xfrm>
            <a:off x="2987675" y="4941888"/>
            <a:ext cx="2663825" cy="160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6"/>
          </p:nvPr>
        </p:nvSpPr>
        <p:spPr>
          <a:xfrm>
            <a:off x="6156325" y="4724400"/>
            <a:ext cx="2160588"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7"/>
          </p:nvPr>
        </p:nvSpPr>
        <p:spPr>
          <a:xfrm>
            <a:off x="539750" y="4724400"/>
            <a:ext cx="1800225" cy="165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8"/>
          </p:nvPr>
        </p:nvSpPr>
        <p:spPr>
          <a:xfrm>
            <a:off x="3851275" y="4221163"/>
            <a:ext cx="165735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19"/>
          </p:nvPr>
        </p:nvSpPr>
        <p:spPr>
          <a:xfrm>
            <a:off x="5148263" y="2060575"/>
            <a:ext cx="266382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20"/>
          </p:nvPr>
        </p:nvSpPr>
        <p:spPr>
          <a:xfrm>
            <a:off x="539750" y="2060575"/>
            <a:ext cx="1223963"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p:cNvSpPr>
            <a:spLocks noGrp="1"/>
          </p:cNvSpPr>
          <p:nvPr>
            <p:ph sz="quarter" idx="21"/>
          </p:nvPr>
        </p:nvSpPr>
        <p:spPr>
          <a:xfrm>
            <a:off x="107950" y="1700213"/>
            <a:ext cx="1943100"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22"/>
          </p:nvPr>
        </p:nvSpPr>
        <p:spPr>
          <a:xfrm>
            <a:off x="2195513" y="1557338"/>
            <a:ext cx="15843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Line 25"/>
          <p:cNvSpPr>
            <a:spLocks noChangeShapeType="1"/>
          </p:cNvSpPr>
          <p:nvPr userDrawn="1"/>
        </p:nvSpPr>
        <p:spPr bwMode="auto">
          <a:xfrm flipH="1">
            <a:off x="4131121" y="4309092"/>
            <a:ext cx="3124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30" name="Straight Connector 29"/>
          <p:cNvCxnSpPr>
            <a:cxnSpLocks noChangeShapeType="1"/>
          </p:cNvCxnSpPr>
          <p:nvPr userDrawn="1"/>
        </p:nvCxnSpPr>
        <p:spPr bwMode="auto">
          <a:xfrm>
            <a:off x="2523132" y="4307505"/>
            <a:ext cx="12239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34614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hidden="1"/>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900113" y="2133600"/>
            <a:ext cx="6192837"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3"/>
          </p:nvPr>
        </p:nvSpPr>
        <p:spPr>
          <a:xfrm>
            <a:off x="2627313" y="5229225"/>
            <a:ext cx="4897437" cy="1395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Tree>
    <p:extLst>
      <p:ext uri="{BB962C8B-B14F-4D97-AF65-F5344CB8AC3E}">
        <p14:creationId xmlns:p14="http://schemas.microsoft.com/office/powerpoint/2010/main" val="99533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p:cNvSpPr>
            <a:spLocks noGrp="1"/>
          </p:cNvSpPr>
          <p:nvPr>
            <p:ph type="tbl" sz="quarter" idx="10"/>
          </p:nvPr>
        </p:nvSpPr>
        <p:spPr>
          <a:xfrm>
            <a:off x="2195513" y="2349500"/>
            <a:ext cx="4537075" cy="3167063"/>
          </a:xfrm>
        </p:spPr>
        <p:txBody>
          <a:bodyPr/>
          <a:lstStyle/>
          <a:p>
            <a:endParaRPr lang="en-GB"/>
          </a:p>
        </p:txBody>
      </p:sp>
      <p:sp>
        <p:nvSpPr>
          <p:cNvPr id="13"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BC6E5521-789B-1548-B704-6C702C214022}" type="slidenum">
              <a:rPr lang="en-US" altLang="en-US" sz="1400"/>
              <a:pPr>
                <a:spcBef>
                  <a:spcPct val="0"/>
                </a:spcBef>
                <a:buFontTx/>
                <a:buNone/>
              </a:pPr>
              <a:t>‹#›</a:t>
            </a:fld>
            <a:endParaRPr lang="en-US" altLang="en-US" sz="1400" dirty="0"/>
          </a:p>
        </p:txBody>
      </p:sp>
      <p:sp>
        <p:nvSpPr>
          <p:cNvPr id="15" name="Content Placeholder 14"/>
          <p:cNvSpPr>
            <a:spLocks noGrp="1"/>
          </p:cNvSpPr>
          <p:nvPr>
            <p:ph sz="quarter" idx="13"/>
          </p:nvPr>
        </p:nvSpPr>
        <p:spPr>
          <a:xfrm>
            <a:off x="1258888" y="2636838"/>
            <a:ext cx="2376487" cy="187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4"/>
          </p:nvPr>
        </p:nvSpPr>
        <p:spPr>
          <a:xfrm>
            <a:off x="4716463" y="2349500"/>
            <a:ext cx="3311525"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5"/>
          </p:nvPr>
        </p:nvSpPr>
        <p:spPr>
          <a:xfrm>
            <a:off x="2987675" y="4941888"/>
            <a:ext cx="2663825" cy="160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6"/>
          </p:nvPr>
        </p:nvSpPr>
        <p:spPr>
          <a:xfrm>
            <a:off x="6156325" y="4724400"/>
            <a:ext cx="2160588"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7"/>
          </p:nvPr>
        </p:nvSpPr>
        <p:spPr>
          <a:xfrm>
            <a:off x="539750" y="4724400"/>
            <a:ext cx="1800225" cy="165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8"/>
          </p:nvPr>
        </p:nvSpPr>
        <p:spPr>
          <a:xfrm>
            <a:off x="3851275" y="4221163"/>
            <a:ext cx="165735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19"/>
          </p:nvPr>
        </p:nvSpPr>
        <p:spPr>
          <a:xfrm>
            <a:off x="5148263" y="2060575"/>
            <a:ext cx="266382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20"/>
          </p:nvPr>
        </p:nvSpPr>
        <p:spPr>
          <a:xfrm>
            <a:off x="539750" y="2060575"/>
            <a:ext cx="1223963"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p:cNvSpPr>
            <a:spLocks noGrp="1"/>
          </p:cNvSpPr>
          <p:nvPr>
            <p:ph sz="quarter" idx="21"/>
          </p:nvPr>
        </p:nvSpPr>
        <p:spPr>
          <a:xfrm>
            <a:off x="107950" y="1700213"/>
            <a:ext cx="1943100"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22"/>
          </p:nvPr>
        </p:nvSpPr>
        <p:spPr>
          <a:xfrm>
            <a:off x="2195513" y="1557338"/>
            <a:ext cx="15843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p:cNvSpPr>
            <a:spLocks noGrp="1"/>
          </p:cNvSpPr>
          <p:nvPr>
            <p:ph sz="quarter" idx="23"/>
          </p:nvPr>
        </p:nvSpPr>
        <p:spPr>
          <a:xfrm>
            <a:off x="4067175" y="1700213"/>
            <a:ext cx="79216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6"/>
          <p:cNvSpPr>
            <a:spLocks noGrp="1"/>
          </p:cNvSpPr>
          <p:nvPr>
            <p:ph sz="quarter" idx="24"/>
          </p:nvPr>
        </p:nvSpPr>
        <p:spPr>
          <a:xfrm>
            <a:off x="5364163" y="1700213"/>
            <a:ext cx="107950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38"/>
          <p:cNvSpPr>
            <a:spLocks noGrp="1"/>
          </p:cNvSpPr>
          <p:nvPr>
            <p:ph sz="quarter" idx="25"/>
          </p:nvPr>
        </p:nvSpPr>
        <p:spPr>
          <a:xfrm>
            <a:off x="6659563" y="1844675"/>
            <a:ext cx="1512887"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40"/>
          <p:cNvSpPr>
            <a:spLocks noGrp="1"/>
          </p:cNvSpPr>
          <p:nvPr>
            <p:ph sz="quarter" idx="26"/>
          </p:nvPr>
        </p:nvSpPr>
        <p:spPr>
          <a:xfrm>
            <a:off x="250825" y="3068638"/>
            <a:ext cx="1368425" cy="100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Content Placeholder 42"/>
          <p:cNvSpPr>
            <a:spLocks noGrp="1"/>
          </p:cNvSpPr>
          <p:nvPr>
            <p:ph sz="quarter" idx="27"/>
          </p:nvPr>
        </p:nvSpPr>
        <p:spPr>
          <a:xfrm>
            <a:off x="2195513" y="2997200"/>
            <a:ext cx="1871662"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44"/>
          <p:cNvSpPr>
            <a:spLocks noGrp="1"/>
          </p:cNvSpPr>
          <p:nvPr>
            <p:ph sz="quarter" idx="28"/>
          </p:nvPr>
        </p:nvSpPr>
        <p:spPr>
          <a:xfrm>
            <a:off x="4859338" y="3068638"/>
            <a:ext cx="1800225"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29"/>
          </p:nvPr>
        </p:nvSpPr>
        <p:spPr>
          <a:xfrm>
            <a:off x="323850" y="1773238"/>
            <a:ext cx="1727200" cy="10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30"/>
          </p:nvPr>
        </p:nvSpPr>
        <p:spPr>
          <a:xfrm>
            <a:off x="2195513" y="1844675"/>
            <a:ext cx="11525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31"/>
          </p:nvPr>
        </p:nvSpPr>
        <p:spPr>
          <a:xfrm>
            <a:off x="3635375" y="1773238"/>
            <a:ext cx="1223963" cy="10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32"/>
          </p:nvPr>
        </p:nvSpPr>
        <p:spPr>
          <a:xfrm>
            <a:off x="5219700" y="1773238"/>
            <a:ext cx="2016125"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33"/>
          </p:nvPr>
        </p:nvSpPr>
        <p:spPr>
          <a:xfrm>
            <a:off x="7812088" y="1844675"/>
            <a:ext cx="874712" cy="1008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1"/>
          <p:cNvSpPr>
            <a:spLocks noGrp="1"/>
          </p:cNvSpPr>
          <p:nvPr>
            <p:ph sz="quarter" idx="34"/>
          </p:nvPr>
        </p:nvSpPr>
        <p:spPr>
          <a:xfrm>
            <a:off x="457200" y="3068638"/>
            <a:ext cx="1593850" cy="129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35"/>
          </p:nvPr>
        </p:nvSpPr>
        <p:spPr>
          <a:xfrm>
            <a:off x="2195513" y="3068638"/>
            <a:ext cx="1439862" cy="1223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9"/>
          <p:cNvSpPr>
            <a:spLocks noGrp="1"/>
          </p:cNvSpPr>
          <p:nvPr>
            <p:ph sz="quarter" idx="36"/>
          </p:nvPr>
        </p:nvSpPr>
        <p:spPr>
          <a:xfrm>
            <a:off x="3995738" y="3068638"/>
            <a:ext cx="1944687" cy="129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37"/>
          </p:nvPr>
        </p:nvSpPr>
        <p:spPr>
          <a:xfrm>
            <a:off x="6084888" y="3357563"/>
            <a:ext cx="1150937" cy="935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Content Placeholder 37"/>
          <p:cNvSpPr>
            <a:spLocks noGrp="1"/>
          </p:cNvSpPr>
          <p:nvPr>
            <p:ph sz="quarter" idx="38"/>
          </p:nvPr>
        </p:nvSpPr>
        <p:spPr>
          <a:xfrm>
            <a:off x="7524750" y="3284538"/>
            <a:ext cx="1162050"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Content Placeholder 41"/>
          <p:cNvSpPr>
            <a:spLocks noGrp="1"/>
          </p:cNvSpPr>
          <p:nvPr>
            <p:ph sz="quarter" idx="39"/>
          </p:nvPr>
        </p:nvSpPr>
        <p:spPr>
          <a:xfrm>
            <a:off x="250825" y="1628775"/>
            <a:ext cx="1584325"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Content Placeholder 45"/>
          <p:cNvSpPr>
            <a:spLocks noGrp="1"/>
          </p:cNvSpPr>
          <p:nvPr>
            <p:ph sz="quarter" idx="40"/>
          </p:nvPr>
        </p:nvSpPr>
        <p:spPr>
          <a:xfrm>
            <a:off x="2051050" y="1628775"/>
            <a:ext cx="1008063"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Content Placeholder 47"/>
          <p:cNvSpPr>
            <a:spLocks noGrp="1"/>
          </p:cNvSpPr>
          <p:nvPr>
            <p:ph sz="quarter" idx="41"/>
          </p:nvPr>
        </p:nvSpPr>
        <p:spPr>
          <a:xfrm>
            <a:off x="3348038" y="1628775"/>
            <a:ext cx="1728787"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Content Placeholder 49"/>
          <p:cNvSpPr>
            <a:spLocks noGrp="1"/>
          </p:cNvSpPr>
          <p:nvPr>
            <p:ph sz="quarter" idx="42"/>
          </p:nvPr>
        </p:nvSpPr>
        <p:spPr>
          <a:xfrm>
            <a:off x="5219700" y="1628775"/>
            <a:ext cx="1584325"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2" name="Content Placeholder 51"/>
          <p:cNvSpPr>
            <a:spLocks noGrp="1"/>
          </p:cNvSpPr>
          <p:nvPr>
            <p:ph sz="quarter" idx="43"/>
          </p:nvPr>
        </p:nvSpPr>
        <p:spPr>
          <a:xfrm>
            <a:off x="7019925" y="1628775"/>
            <a:ext cx="1944688"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Content Placeholder 53"/>
          <p:cNvSpPr>
            <a:spLocks noGrp="1"/>
          </p:cNvSpPr>
          <p:nvPr>
            <p:ph sz="quarter" idx="44"/>
          </p:nvPr>
        </p:nvSpPr>
        <p:spPr>
          <a:xfrm>
            <a:off x="457200" y="2852738"/>
            <a:ext cx="1593850"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p:cNvSpPr>
            <a:spLocks noGrp="1"/>
          </p:cNvSpPr>
          <p:nvPr>
            <p:ph type="tbl" sz="quarter" idx="45"/>
          </p:nvPr>
        </p:nvSpPr>
        <p:spPr>
          <a:xfrm>
            <a:off x="250825" y="1417638"/>
            <a:ext cx="2089150" cy="427037"/>
          </a:xfrm>
        </p:spPr>
        <p:txBody>
          <a:bodyPr/>
          <a:lstStyle/>
          <a:p>
            <a:endParaRPr lang="en-US"/>
          </a:p>
        </p:txBody>
      </p:sp>
      <p:sp>
        <p:nvSpPr>
          <p:cNvPr id="44" name="Rectangle 43"/>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
        <p:nvSpPr>
          <p:cNvPr id="8" name="Content Placeholder 7">
            <a:extLst>
              <a:ext uri="{FF2B5EF4-FFF2-40B4-BE49-F238E27FC236}">
                <a16:creationId xmlns:a16="http://schemas.microsoft.com/office/drawing/2014/main" id="{6BDC4B90-4D90-4872-B1F9-A61415A36661}"/>
              </a:ext>
            </a:extLst>
          </p:cNvPr>
          <p:cNvSpPr>
            <a:spLocks noGrp="1"/>
          </p:cNvSpPr>
          <p:nvPr>
            <p:ph sz="quarter" idx="46"/>
          </p:nvPr>
        </p:nvSpPr>
        <p:spPr>
          <a:xfrm>
            <a:off x="250825" y="476250"/>
            <a:ext cx="1441450" cy="936625"/>
          </a:xfrm>
        </p:spPr>
        <p:txBody>
          <a:bodyPr/>
          <a:lstStyle>
            <a:lvl1pPr>
              <a:defRPr sz="1400"/>
            </a:lvl1pPr>
          </a:lstStyle>
          <a:p>
            <a:pPr lvl="0"/>
            <a:endParaRPr lang="en-GB" dirty="0"/>
          </a:p>
        </p:txBody>
      </p:sp>
      <p:sp>
        <p:nvSpPr>
          <p:cNvPr id="11" name="Content Placeholder 10">
            <a:extLst>
              <a:ext uri="{FF2B5EF4-FFF2-40B4-BE49-F238E27FC236}">
                <a16:creationId xmlns:a16="http://schemas.microsoft.com/office/drawing/2014/main" id="{E17EA35D-9722-48ED-A32D-CCDE9C758EC4}"/>
              </a:ext>
            </a:extLst>
          </p:cNvPr>
          <p:cNvSpPr>
            <a:spLocks noGrp="1"/>
          </p:cNvSpPr>
          <p:nvPr>
            <p:ph sz="quarter" idx="47"/>
          </p:nvPr>
        </p:nvSpPr>
        <p:spPr>
          <a:xfrm>
            <a:off x="2051050" y="476250"/>
            <a:ext cx="1584325" cy="936625"/>
          </a:xfrm>
        </p:spPr>
        <p:txBody>
          <a:bodyPr/>
          <a:lstStyle>
            <a:lvl1pPr>
              <a:defRPr sz="1400"/>
            </a:lvl1pPr>
          </a:lstStyle>
          <a:p>
            <a:pPr lvl="0"/>
            <a:endParaRPr lang="en-GB" dirty="0"/>
          </a:p>
        </p:txBody>
      </p:sp>
      <p:sp>
        <p:nvSpPr>
          <p:cNvPr id="20" name="Content Placeholder 19">
            <a:extLst>
              <a:ext uri="{FF2B5EF4-FFF2-40B4-BE49-F238E27FC236}">
                <a16:creationId xmlns:a16="http://schemas.microsoft.com/office/drawing/2014/main" id="{95B34465-2188-48E0-A200-8E16BA391C84}"/>
              </a:ext>
            </a:extLst>
          </p:cNvPr>
          <p:cNvSpPr>
            <a:spLocks noGrp="1"/>
          </p:cNvSpPr>
          <p:nvPr>
            <p:ph sz="quarter" idx="48"/>
          </p:nvPr>
        </p:nvSpPr>
        <p:spPr>
          <a:xfrm>
            <a:off x="3994150" y="476250"/>
            <a:ext cx="1370013" cy="936625"/>
          </a:xfrm>
        </p:spPr>
        <p:txBody>
          <a:bodyPr/>
          <a:lstStyle>
            <a:lvl1pPr>
              <a:defRPr sz="1400"/>
            </a:lvl1pPr>
          </a:lstStyle>
          <a:p>
            <a:pPr lvl="0"/>
            <a:endParaRPr lang="en-GB" dirty="0"/>
          </a:p>
        </p:txBody>
      </p:sp>
      <p:sp>
        <p:nvSpPr>
          <p:cNvPr id="28" name="Content Placeholder 27">
            <a:extLst>
              <a:ext uri="{FF2B5EF4-FFF2-40B4-BE49-F238E27FC236}">
                <a16:creationId xmlns:a16="http://schemas.microsoft.com/office/drawing/2014/main" id="{242F50A5-6A66-41BD-A7C1-28A047D5860C}"/>
              </a:ext>
            </a:extLst>
          </p:cNvPr>
          <p:cNvSpPr>
            <a:spLocks noGrp="1"/>
          </p:cNvSpPr>
          <p:nvPr>
            <p:ph sz="quarter" idx="49"/>
          </p:nvPr>
        </p:nvSpPr>
        <p:spPr>
          <a:xfrm>
            <a:off x="5867400" y="476250"/>
            <a:ext cx="1728788" cy="1081088"/>
          </a:xfrm>
        </p:spPr>
        <p:txBody>
          <a:bodyPr/>
          <a:lstStyle>
            <a:lvl1pPr>
              <a:defRPr sz="1400"/>
            </a:lvl1pPr>
          </a:lstStyle>
          <a:p>
            <a:pPr lvl="0"/>
            <a:endParaRPr lang="en-GB" dirty="0"/>
          </a:p>
        </p:txBody>
      </p:sp>
      <p:sp>
        <p:nvSpPr>
          <p:cNvPr id="36" name="Content Placeholder 35">
            <a:extLst>
              <a:ext uri="{FF2B5EF4-FFF2-40B4-BE49-F238E27FC236}">
                <a16:creationId xmlns:a16="http://schemas.microsoft.com/office/drawing/2014/main" id="{D887DA0B-B89C-4502-A841-9D068F8DA504}"/>
              </a:ext>
            </a:extLst>
          </p:cNvPr>
          <p:cNvSpPr>
            <a:spLocks noGrp="1"/>
          </p:cNvSpPr>
          <p:nvPr>
            <p:ph sz="quarter" idx="50"/>
          </p:nvPr>
        </p:nvSpPr>
        <p:spPr>
          <a:xfrm>
            <a:off x="250825" y="1773238"/>
            <a:ext cx="1584325" cy="1368425"/>
          </a:xfrm>
        </p:spPr>
        <p:txBody>
          <a:bodyPr/>
          <a:lstStyle>
            <a:lvl1pPr>
              <a:defRPr sz="1400"/>
            </a:lvl1pPr>
          </a:lstStyle>
          <a:p>
            <a:pPr lvl="0"/>
            <a:endParaRPr lang="en-GB" dirty="0"/>
          </a:p>
        </p:txBody>
      </p:sp>
      <p:sp>
        <p:nvSpPr>
          <p:cNvPr id="47" name="Content Placeholder 46">
            <a:extLst>
              <a:ext uri="{FF2B5EF4-FFF2-40B4-BE49-F238E27FC236}">
                <a16:creationId xmlns:a16="http://schemas.microsoft.com/office/drawing/2014/main" id="{0D5199D7-14D9-4F7F-B4C0-0B75439E2FD0}"/>
              </a:ext>
            </a:extLst>
          </p:cNvPr>
          <p:cNvSpPr>
            <a:spLocks noGrp="1"/>
          </p:cNvSpPr>
          <p:nvPr>
            <p:ph sz="quarter" idx="51"/>
          </p:nvPr>
        </p:nvSpPr>
        <p:spPr>
          <a:xfrm>
            <a:off x="2268538" y="1773238"/>
            <a:ext cx="1584325" cy="1368425"/>
          </a:xfrm>
        </p:spPr>
        <p:txBody>
          <a:bodyPr/>
          <a:lstStyle>
            <a:lvl1pPr>
              <a:defRPr sz="1400"/>
            </a:lvl1pPr>
          </a:lstStyle>
          <a:p>
            <a:pPr lvl="0"/>
            <a:endParaRPr lang="en-GB" dirty="0"/>
          </a:p>
        </p:txBody>
      </p:sp>
      <p:sp>
        <p:nvSpPr>
          <p:cNvPr id="51" name="Content Placeholder 50">
            <a:extLst>
              <a:ext uri="{FF2B5EF4-FFF2-40B4-BE49-F238E27FC236}">
                <a16:creationId xmlns:a16="http://schemas.microsoft.com/office/drawing/2014/main" id="{A4F2E2A8-4DEB-4493-8AC7-F38CD7353B64}"/>
              </a:ext>
            </a:extLst>
          </p:cNvPr>
          <p:cNvSpPr>
            <a:spLocks noGrp="1"/>
          </p:cNvSpPr>
          <p:nvPr>
            <p:ph sz="quarter" idx="52"/>
          </p:nvPr>
        </p:nvSpPr>
        <p:spPr>
          <a:xfrm>
            <a:off x="4572000" y="1557338"/>
            <a:ext cx="1295400" cy="1368425"/>
          </a:xfrm>
        </p:spPr>
        <p:txBody>
          <a:bodyPr/>
          <a:lstStyle>
            <a:lvl1pPr>
              <a:defRPr sz="1400"/>
            </a:lvl1pPr>
          </a:lstStyle>
          <a:p>
            <a:pPr lvl="0"/>
            <a:endParaRPr lang="en-GB" dirty="0"/>
          </a:p>
        </p:txBody>
      </p:sp>
      <p:sp>
        <p:nvSpPr>
          <p:cNvPr id="55" name="Content Placeholder 54">
            <a:extLst>
              <a:ext uri="{FF2B5EF4-FFF2-40B4-BE49-F238E27FC236}">
                <a16:creationId xmlns:a16="http://schemas.microsoft.com/office/drawing/2014/main" id="{D5FED01D-86FE-469C-A33A-11E6CC4BA5DD}"/>
              </a:ext>
            </a:extLst>
          </p:cNvPr>
          <p:cNvSpPr>
            <a:spLocks noGrp="1"/>
          </p:cNvSpPr>
          <p:nvPr>
            <p:ph sz="quarter" idx="53"/>
          </p:nvPr>
        </p:nvSpPr>
        <p:spPr>
          <a:xfrm>
            <a:off x="6586538" y="1989138"/>
            <a:ext cx="1873250" cy="1152525"/>
          </a:xfrm>
        </p:spPr>
        <p:txBody>
          <a:bodyPr/>
          <a:lstStyle>
            <a:lvl1pPr>
              <a:defRPr sz="1400"/>
            </a:lvl1pPr>
          </a:lstStyle>
          <a:p>
            <a:pPr lvl="0"/>
            <a:endParaRPr lang="en-GB" dirty="0"/>
          </a:p>
        </p:txBody>
      </p:sp>
      <p:sp>
        <p:nvSpPr>
          <p:cNvPr id="57" name="Content Placeholder 56">
            <a:extLst>
              <a:ext uri="{FF2B5EF4-FFF2-40B4-BE49-F238E27FC236}">
                <a16:creationId xmlns:a16="http://schemas.microsoft.com/office/drawing/2014/main" id="{BC8C02FB-4D23-4940-BDD0-B407FD1E7019}"/>
              </a:ext>
            </a:extLst>
          </p:cNvPr>
          <p:cNvSpPr>
            <a:spLocks noGrp="1"/>
          </p:cNvSpPr>
          <p:nvPr>
            <p:ph sz="quarter" idx="54"/>
          </p:nvPr>
        </p:nvSpPr>
        <p:spPr>
          <a:xfrm>
            <a:off x="250825" y="3573463"/>
            <a:ext cx="1152525" cy="1584325"/>
          </a:xfrm>
        </p:spPr>
        <p:txBody>
          <a:bodyPr/>
          <a:lstStyle>
            <a:lvl1pPr>
              <a:defRPr sz="1400"/>
            </a:lvl1pPr>
          </a:lstStyle>
          <a:p>
            <a:pPr lvl="0"/>
            <a:endParaRPr lang="en-GB" dirty="0"/>
          </a:p>
        </p:txBody>
      </p:sp>
      <p:sp>
        <p:nvSpPr>
          <p:cNvPr id="59" name="Content Placeholder 58">
            <a:extLst>
              <a:ext uri="{FF2B5EF4-FFF2-40B4-BE49-F238E27FC236}">
                <a16:creationId xmlns:a16="http://schemas.microsoft.com/office/drawing/2014/main" id="{75E98934-8609-4427-B689-D8EF5BBD8583}"/>
              </a:ext>
            </a:extLst>
          </p:cNvPr>
          <p:cNvSpPr>
            <a:spLocks noGrp="1"/>
          </p:cNvSpPr>
          <p:nvPr>
            <p:ph sz="quarter" idx="55"/>
          </p:nvPr>
        </p:nvSpPr>
        <p:spPr>
          <a:xfrm>
            <a:off x="1835150" y="3357563"/>
            <a:ext cx="649288" cy="1223962"/>
          </a:xfrm>
        </p:spPr>
        <p:txBody>
          <a:bodyPr/>
          <a:lstStyle>
            <a:lvl1pPr>
              <a:defRPr sz="1400"/>
            </a:lvl1pPr>
          </a:lstStyle>
          <a:p>
            <a:pPr lvl="0"/>
            <a:endParaRPr lang="en-GB" dirty="0"/>
          </a:p>
        </p:txBody>
      </p:sp>
      <p:sp>
        <p:nvSpPr>
          <p:cNvPr id="61" name="Content Placeholder 60">
            <a:extLst>
              <a:ext uri="{FF2B5EF4-FFF2-40B4-BE49-F238E27FC236}">
                <a16:creationId xmlns:a16="http://schemas.microsoft.com/office/drawing/2014/main" id="{FEA29423-DFD5-4307-BF37-9CFCD5512E8C}"/>
              </a:ext>
            </a:extLst>
          </p:cNvPr>
          <p:cNvSpPr>
            <a:spLocks noGrp="1"/>
          </p:cNvSpPr>
          <p:nvPr>
            <p:ph sz="quarter" idx="56"/>
          </p:nvPr>
        </p:nvSpPr>
        <p:spPr>
          <a:xfrm>
            <a:off x="2916238" y="3429000"/>
            <a:ext cx="1584325" cy="1223963"/>
          </a:xfrm>
        </p:spPr>
        <p:txBody>
          <a:bodyPr/>
          <a:lstStyle>
            <a:lvl1pPr>
              <a:defRPr sz="1400"/>
            </a:lvl1pPr>
          </a:lstStyle>
          <a:p>
            <a:pPr lvl="0"/>
            <a:endParaRPr lang="en-GB" dirty="0"/>
          </a:p>
        </p:txBody>
      </p:sp>
      <p:sp>
        <p:nvSpPr>
          <p:cNvPr id="63" name="Content Placeholder 62">
            <a:extLst>
              <a:ext uri="{FF2B5EF4-FFF2-40B4-BE49-F238E27FC236}">
                <a16:creationId xmlns:a16="http://schemas.microsoft.com/office/drawing/2014/main" id="{6E2E3CB8-EEE0-47B8-82B9-08FE6294D406}"/>
              </a:ext>
            </a:extLst>
          </p:cNvPr>
          <p:cNvSpPr>
            <a:spLocks noGrp="1"/>
          </p:cNvSpPr>
          <p:nvPr>
            <p:ph sz="quarter" idx="57"/>
          </p:nvPr>
        </p:nvSpPr>
        <p:spPr>
          <a:xfrm>
            <a:off x="4716463" y="3068638"/>
            <a:ext cx="1439862" cy="1584325"/>
          </a:xfrm>
        </p:spPr>
        <p:txBody>
          <a:bodyPr/>
          <a:lstStyle>
            <a:lvl1pPr>
              <a:defRPr sz="1400"/>
            </a:lvl1pPr>
          </a:lstStyle>
          <a:p>
            <a:pPr lvl="0"/>
            <a:endParaRPr lang="en-GB" dirty="0"/>
          </a:p>
        </p:txBody>
      </p:sp>
      <p:sp>
        <p:nvSpPr>
          <p:cNvPr id="65" name="Content Placeholder 64">
            <a:extLst>
              <a:ext uri="{FF2B5EF4-FFF2-40B4-BE49-F238E27FC236}">
                <a16:creationId xmlns:a16="http://schemas.microsoft.com/office/drawing/2014/main" id="{FB27B3DC-AD12-4A95-AF1A-06004A0A86D8}"/>
              </a:ext>
            </a:extLst>
          </p:cNvPr>
          <p:cNvSpPr>
            <a:spLocks noGrp="1"/>
          </p:cNvSpPr>
          <p:nvPr>
            <p:ph sz="quarter" idx="58"/>
          </p:nvPr>
        </p:nvSpPr>
        <p:spPr>
          <a:xfrm>
            <a:off x="6586538" y="3429000"/>
            <a:ext cx="1873250" cy="1152525"/>
          </a:xfrm>
        </p:spPr>
        <p:txBody>
          <a:bodyPr/>
          <a:lstStyle>
            <a:lvl1pPr>
              <a:defRPr sz="1400"/>
            </a:lvl1pPr>
          </a:lstStyle>
          <a:p>
            <a:pPr lvl="0"/>
            <a:endParaRPr lang="en-GB" dirty="0"/>
          </a:p>
        </p:txBody>
      </p:sp>
      <p:sp>
        <p:nvSpPr>
          <p:cNvPr id="67" name="Content Placeholder 66">
            <a:extLst>
              <a:ext uri="{FF2B5EF4-FFF2-40B4-BE49-F238E27FC236}">
                <a16:creationId xmlns:a16="http://schemas.microsoft.com/office/drawing/2014/main" id="{718F09A5-9BC7-4438-BF6C-40499E03507A}"/>
              </a:ext>
            </a:extLst>
          </p:cNvPr>
          <p:cNvSpPr>
            <a:spLocks noGrp="1"/>
          </p:cNvSpPr>
          <p:nvPr>
            <p:ph sz="quarter" idx="59"/>
          </p:nvPr>
        </p:nvSpPr>
        <p:spPr>
          <a:xfrm>
            <a:off x="395288" y="5516563"/>
            <a:ext cx="2232025" cy="1223962"/>
          </a:xfrm>
        </p:spPr>
        <p:txBody>
          <a:bodyPr/>
          <a:lstStyle>
            <a:lvl1pPr>
              <a:defRPr sz="1400"/>
            </a:lvl1pPr>
          </a:lstStyle>
          <a:p>
            <a:pPr lvl="0"/>
            <a:endParaRPr lang="en-GB" dirty="0"/>
          </a:p>
        </p:txBody>
      </p:sp>
      <p:sp>
        <p:nvSpPr>
          <p:cNvPr id="69" name="Content Placeholder 68">
            <a:extLst>
              <a:ext uri="{FF2B5EF4-FFF2-40B4-BE49-F238E27FC236}">
                <a16:creationId xmlns:a16="http://schemas.microsoft.com/office/drawing/2014/main" id="{3DD380DE-6372-4E46-BA9B-84FEC53C1DCA}"/>
              </a:ext>
            </a:extLst>
          </p:cNvPr>
          <p:cNvSpPr>
            <a:spLocks noGrp="1"/>
          </p:cNvSpPr>
          <p:nvPr>
            <p:ph sz="quarter" idx="60"/>
          </p:nvPr>
        </p:nvSpPr>
        <p:spPr>
          <a:xfrm>
            <a:off x="2916238" y="5156200"/>
            <a:ext cx="1152525" cy="1223963"/>
          </a:xfrm>
        </p:spPr>
        <p:txBody>
          <a:bodyPr/>
          <a:lstStyle>
            <a:lvl1pPr>
              <a:defRPr sz="1400"/>
            </a:lvl1pPr>
          </a:lstStyle>
          <a:p>
            <a:pPr lvl="0"/>
            <a:endParaRPr lang="en-GB" dirty="0"/>
          </a:p>
        </p:txBody>
      </p:sp>
      <p:sp>
        <p:nvSpPr>
          <p:cNvPr id="71" name="Content Placeholder 70">
            <a:extLst>
              <a:ext uri="{FF2B5EF4-FFF2-40B4-BE49-F238E27FC236}">
                <a16:creationId xmlns:a16="http://schemas.microsoft.com/office/drawing/2014/main" id="{582A121E-A98E-4353-87B6-5579668F9A3B}"/>
              </a:ext>
            </a:extLst>
          </p:cNvPr>
          <p:cNvSpPr>
            <a:spLocks noGrp="1"/>
          </p:cNvSpPr>
          <p:nvPr>
            <p:ph sz="quarter" idx="61"/>
          </p:nvPr>
        </p:nvSpPr>
        <p:spPr>
          <a:xfrm>
            <a:off x="4572000" y="4940300"/>
            <a:ext cx="1944688" cy="1800225"/>
          </a:xfrm>
        </p:spPr>
        <p:txBody>
          <a:bodyPr/>
          <a:lstStyle>
            <a:lvl1pPr>
              <a:defRPr sz="1400"/>
            </a:lvl1pPr>
          </a:lstStyle>
          <a:p>
            <a:pPr lvl="0"/>
            <a:endParaRPr lang="en-GB" dirty="0"/>
          </a:p>
        </p:txBody>
      </p:sp>
      <p:sp>
        <p:nvSpPr>
          <p:cNvPr id="73" name="Content Placeholder 72">
            <a:extLst>
              <a:ext uri="{FF2B5EF4-FFF2-40B4-BE49-F238E27FC236}">
                <a16:creationId xmlns:a16="http://schemas.microsoft.com/office/drawing/2014/main" id="{CA1D0105-FDA5-45A0-A249-161FBD92E302}"/>
              </a:ext>
            </a:extLst>
          </p:cNvPr>
          <p:cNvSpPr>
            <a:spLocks noGrp="1"/>
          </p:cNvSpPr>
          <p:nvPr>
            <p:ph sz="quarter" idx="62"/>
          </p:nvPr>
        </p:nvSpPr>
        <p:spPr>
          <a:xfrm>
            <a:off x="7019925" y="4940300"/>
            <a:ext cx="1873250" cy="1439863"/>
          </a:xfrm>
        </p:spPr>
        <p:txBody>
          <a:bodyPr/>
          <a:lstStyle>
            <a:lvl1pPr>
              <a:defRPr sz="1400"/>
            </a:lvl1pPr>
          </a:lstStyle>
          <a:p>
            <a:pPr lvl="0"/>
            <a:endParaRPr lang="en-GB" dirty="0"/>
          </a:p>
        </p:txBody>
      </p:sp>
    </p:spTree>
    <p:extLst>
      <p:ext uri="{BB962C8B-B14F-4D97-AF65-F5344CB8AC3E}">
        <p14:creationId xmlns:p14="http://schemas.microsoft.com/office/powerpoint/2010/main" val="746336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Rectangle 8"/>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
        <p:nvSpPr>
          <p:cNvPr id="13"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BC6E5521-789B-1548-B704-6C702C214022}" type="slidenum">
              <a:rPr lang="en-US" altLang="en-US" sz="1400"/>
              <a:pPr>
                <a:spcBef>
                  <a:spcPct val="0"/>
                </a:spcBef>
                <a:buFontTx/>
                <a:buNone/>
              </a:pPr>
              <a:t>‹#›</a:t>
            </a:fld>
            <a:endParaRPr lang="en-US" altLang="en-US" sz="1400" dirty="0"/>
          </a:p>
        </p:txBody>
      </p:sp>
      <p:sp>
        <p:nvSpPr>
          <p:cNvPr id="36" name="AutoShape 5"/>
          <p:cNvSpPr>
            <a:spLocks noChangeArrowheads="1"/>
          </p:cNvSpPr>
          <p:nvPr userDrawn="1"/>
        </p:nvSpPr>
        <p:spPr bwMode="auto">
          <a:xfrm>
            <a:off x="628414" y="1524635"/>
            <a:ext cx="7955203" cy="479524"/>
          </a:xfrm>
          <a:prstGeom prst="roundRect">
            <a:avLst>
              <a:gd name="adj" fmla="val 16667"/>
            </a:avLst>
          </a:prstGeom>
          <a:gradFill>
            <a:gsLst>
              <a:gs pos="7800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38" name="AutoShape 6"/>
          <p:cNvSpPr>
            <a:spLocks noChangeArrowheads="1"/>
          </p:cNvSpPr>
          <p:nvPr userDrawn="1"/>
        </p:nvSpPr>
        <p:spPr bwMode="auto">
          <a:xfrm>
            <a:off x="743700" y="2370773"/>
            <a:ext cx="1495289" cy="479524"/>
          </a:xfrm>
          <a:prstGeom prst="roundRect">
            <a:avLst>
              <a:gd name="adj" fmla="val 16667"/>
            </a:avLst>
          </a:prstGeom>
          <a:gradFill>
            <a:gsLst>
              <a:gs pos="7800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40" name="AutoShape 7"/>
          <p:cNvSpPr>
            <a:spLocks noChangeArrowheads="1"/>
          </p:cNvSpPr>
          <p:nvPr userDrawn="1"/>
        </p:nvSpPr>
        <p:spPr bwMode="auto">
          <a:xfrm>
            <a:off x="718765" y="3214221"/>
            <a:ext cx="1408631" cy="509025"/>
          </a:xfrm>
          <a:prstGeom prst="roundRect">
            <a:avLst>
              <a:gd name="adj" fmla="val 16667"/>
            </a:avLst>
          </a:prstGeom>
          <a:gradFill>
            <a:gsLst>
              <a:gs pos="7800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5" name="Content Placeholder 4"/>
          <p:cNvSpPr>
            <a:spLocks noGrp="1"/>
          </p:cNvSpPr>
          <p:nvPr>
            <p:ph sz="quarter" idx="13"/>
          </p:nvPr>
        </p:nvSpPr>
        <p:spPr>
          <a:xfrm>
            <a:off x="2555875" y="2370138"/>
            <a:ext cx="1728788" cy="98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4"/>
          </p:nvPr>
        </p:nvSpPr>
        <p:spPr>
          <a:xfrm>
            <a:off x="4572000" y="2370138"/>
            <a:ext cx="1981200" cy="1352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5"/>
          </p:nvPr>
        </p:nvSpPr>
        <p:spPr>
          <a:xfrm>
            <a:off x="6948488" y="2276475"/>
            <a:ext cx="2016125" cy="1296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6"/>
          </p:nvPr>
        </p:nvSpPr>
        <p:spPr>
          <a:xfrm>
            <a:off x="628650" y="3933825"/>
            <a:ext cx="919163" cy="71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17"/>
          </p:nvPr>
        </p:nvSpPr>
        <p:spPr>
          <a:xfrm>
            <a:off x="1908175" y="3933825"/>
            <a:ext cx="1008063"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1"/>
          <p:cNvSpPr>
            <a:spLocks noGrp="1"/>
          </p:cNvSpPr>
          <p:nvPr>
            <p:ph sz="quarter" idx="18"/>
          </p:nvPr>
        </p:nvSpPr>
        <p:spPr>
          <a:xfrm>
            <a:off x="3276600" y="3933825"/>
            <a:ext cx="1295400" cy="93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43"/>
          <p:cNvSpPr>
            <a:spLocks noGrp="1"/>
          </p:cNvSpPr>
          <p:nvPr>
            <p:ph sz="quarter" idx="19"/>
          </p:nvPr>
        </p:nvSpPr>
        <p:spPr>
          <a:xfrm>
            <a:off x="4932363" y="3933825"/>
            <a:ext cx="1079500" cy="719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7" name="Content Placeholder 46"/>
          <p:cNvSpPr>
            <a:spLocks noGrp="1"/>
          </p:cNvSpPr>
          <p:nvPr>
            <p:ph sz="quarter" idx="20"/>
          </p:nvPr>
        </p:nvSpPr>
        <p:spPr>
          <a:xfrm>
            <a:off x="6300788" y="3722688"/>
            <a:ext cx="1727200" cy="1074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1"/>
          </p:nvPr>
        </p:nvSpPr>
        <p:spPr>
          <a:xfrm>
            <a:off x="3197225" y="1590675"/>
            <a:ext cx="2749550" cy="230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22"/>
          </p:nvPr>
        </p:nvSpPr>
        <p:spPr>
          <a:xfrm>
            <a:off x="3924300" y="1773238"/>
            <a:ext cx="2376488" cy="59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able Placeholder 11"/>
          <p:cNvSpPr>
            <a:spLocks noGrp="1"/>
          </p:cNvSpPr>
          <p:nvPr>
            <p:ph type="tbl" sz="quarter" idx="23"/>
          </p:nvPr>
        </p:nvSpPr>
        <p:spPr>
          <a:xfrm>
            <a:off x="1692275" y="2636838"/>
            <a:ext cx="4751388" cy="2520950"/>
          </a:xfrm>
        </p:spPr>
        <p:txBody>
          <a:bodyPr/>
          <a:lstStyle/>
          <a:p>
            <a:endParaRPr lang="en-GB"/>
          </a:p>
        </p:txBody>
      </p:sp>
    </p:spTree>
    <p:extLst>
      <p:ext uri="{BB962C8B-B14F-4D97-AF65-F5344CB8AC3E}">
        <p14:creationId xmlns:p14="http://schemas.microsoft.com/office/powerpoint/2010/main" val="2059726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p:cNvSpPr>
            <a:spLocks noGrp="1"/>
          </p:cNvSpPr>
          <p:nvPr>
            <p:ph type="tbl" sz="quarter" idx="10"/>
          </p:nvPr>
        </p:nvSpPr>
        <p:spPr>
          <a:xfrm>
            <a:off x="2195513" y="2349500"/>
            <a:ext cx="4537075" cy="3167063"/>
          </a:xfrm>
        </p:spPr>
        <p:txBody>
          <a:bodyPr/>
          <a:lstStyle/>
          <a:p>
            <a:endParaRPr lang="en-GB"/>
          </a:p>
        </p:txBody>
      </p:sp>
      <p:sp>
        <p:nvSpPr>
          <p:cNvPr id="15" name="Content Placeholder 14"/>
          <p:cNvSpPr>
            <a:spLocks noGrp="1"/>
          </p:cNvSpPr>
          <p:nvPr>
            <p:ph sz="quarter" idx="13"/>
          </p:nvPr>
        </p:nvSpPr>
        <p:spPr>
          <a:xfrm>
            <a:off x="1258888" y="2636838"/>
            <a:ext cx="2376487" cy="1871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16"/>
          <p:cNvSpPr>
            <a:spLocks noGrp="1"/>
          </p:cNvSpPr>
          <p:nvPr>
            <p:ph sz="quarter" idx="14"/>
          </p:nvPr>
        </p:nvSpPr>
        <p:spPr>
          <a:xfrm>
            <a:off x="4716463" y="2349500"/>
            <a:ext cx="3311525"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5"/>
          </p:nvPr>
        </p:nvSpPr>
        <p:spPr>
          <a:xfrm>
            <a:off x="2987675" y="4941888"/>
            <a:ext cx="2663825" cy="160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6"/>
          </p:nvPr>
        </p:nvSpPr>
        <p:spPr>
          <a:xfrm>
            <a:off x="6156325" y="4724400"/>
            <a:ext cx="2160588" cy="1225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p:cNvSpPr>
            <a:spLocks noGrp="1"/>
          </p:cNvSpPr>
          <p:nvPr>
            <p:ph sz="quarter" idx="17"/>
          </p:nvPr>
        </p:nvSpPr>
        <p:spPr>
          <a:xfrm>
            <a:off x="323850" y="4365625"/>
            <a:ext cx="1439863" cy="1366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p:cNvSpPr>
            <a:spLocks noGrp="1"/>
          </p:cNvSpPr>
          <p:nvPr>
            <p:ph sz="quarter" idx="18"/>
          </p:nvPr>
        </p:nvSpPr>
        <p:spPr>
          <a:xfrm>
            <a:off x="4787900" y="3500438"/>
            <a:ext cx="1944688" cy="1223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19"/>
          </p:nvPr>
        </p:nvSpPr>
        <p:spPr>
          <a:xfrm>
            <a:off x="6875463" y="2349500"/>
            <a:ext cx="1811337" cy="93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3"/>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Tree>
    <p:extLst>
      <p:ext uri="{BB962C8B-B14F-4D97-AF65-F5344CB8AC3E}">
        <p14:creationId xmlns:p14="http://schemas.microsoft.com/office/powerpoint/2010/main" val="1736402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Tree>
    <p:extLst>
      <p:ext uri="{BB962C8B-B14F-4D97-AF65-F5344CB8AC3E}">
        <p14:creationId xmlns:p14="http://schemas.microsoft.com/office/powerpoint/2010/main" val="954982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697773-0C91-F245-907C-D55E8EAB3EAA}" type="slidenum">
              <a:rPr lang="en-US" altLang="en-US"/>
              <a:pPr>
                <a:defRPr/>
              </a:pPr>
              <a:t>‹#›</a:t>
            </a:fld>
            <a:endParaRPr lang="en-US" altLang="en-US"/>
          </a:p>
        </p:txBody>
      </p:sp>
    </p:spTree>
    <p:extLst>
      <p:ext uri="{BB962C8B-B14F-4D97-AF65-F5344CB8AC3E}">
        <p14:creationId xmlns:p14="http://schemas.microsoft.com/office/powerpoint/2010/main" val="23113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14ED7E-8543-B74D-873C-BF99BC5FBE21}" type="slidenum">
              <a:rPr lang="en-US" altLang="en-US"/>
              <a:pPr>
                <a:defRPr/>
              </a:pPr>
              <a:t>‹#›</a:t>
            </a:fld>
            <a:endParaRPr lang="en-US" altLang="en-US"/>
          </a:p>
        </p:txBody>
      </p:sp>
    </p:spTree>
    <p:extLst>
      <p:ext uri="{BB962C8B-B14F-4D97-AF65-F5344CB8AC3E}">
        <p14:creationId xmlns:p14="http://schemas.microsoft.com/office/powerpoint/2010/main" val="2060553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8229600" cy="21888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Tree>
    <p:extLst>
      <p:ext uri="{BB962C8B-B14F-4D97-AF65-F5344CB8AC3E}">
        <p14:creationId xmlns:p14="http://schemas.microsoft.com/office/powerpoint/2010/main" val="2558174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0"/>
          </p:nvPr>
        </p:nvSpPr>
        <p:spPr>
          <a:xfrm>
            <a:off x="684213" y="2420938"/>
            <a:ext cx="2303462" cy="1728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1"/>
          </p:nvPr>
        </p:nvSpPr>
        <p:spPr>
          <a:xfrm>
            <a:off x="3492500" y="1989138"/>
            <a:ext cx="3240088" cy="172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2"/>
          </p:nvPr>
        </p:nvSpPr>
        <p:spPr>
          <a:xfrm>
            <a:off x="7019925" y="2636838"/>
            <a:ext cx="1893888" cy="1512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16"/>
          <p:cNvSpPr>
            <a:spLocks noGrp="1"/>
          </p:cNvSpPr>
          <p:nvPr>
            <p:ph sz="quarter" idx="13"/>
          </p:nvPr>
        </p:nvSpPr>
        <p:spPr>
          <a:xfrm>
            <a:off x="2051050" y="4437063"/>
            <a:ext cx="2089150" cy="1223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Tree>
    <p:extLst>
      <p:ext uri="{BB962C8B-B14F-4D97-AF65-F5344CB8AC3E}">
        <p14:creationId xmlns:p14="http://schemas.microsoft.com/office/powerpoint/2010/main" val="2532838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95F1AE-5A56-A443-B40C-70E2DD68D33C}" type="slidenum">
              <a:rPr lang="en-US" altLang="en-US"/>
              <a:pPr>
                <a:defRPr/>
              </a:pPr>
              <a:t>‹#›</a:t>
            </a:fld>
            <a:endParaRPr lang="en-US" altLang="en-US"/>
          </a:p>
        </p:txBody>
      </p:sp>
    </p:spTree>
    <p:extLst>
      <p:ext uri="{BB962C8B-B14F-4D97-AF65-F5344CB8AC3E}">
        <p14:creationId xmlns:p14="http://schemas.microsoft.com/office/powerpoint/2010/main" val="1403971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DE33AA-C464-FC49-AA4D-3C6E3563C84F}" type="slidenum">
              <a:rPr lang="en-US" altLang="en-US"/>
              <a:pPr>
                <a:defRPr/>
              </a:pPr>
              <a:t>‹#›</a:t>
            </a:fld>
            <a:endParaRPr lang="en-US" altLang="en-US"/>
          </a:p>
        </p:txBody>
      </p:sp>
    </p:spTree>
    <p:extLst>
      <p:ext uri="{BB962C8B-B14F-4D97-AF65-F5344CB8AC3E}">
        <p14:creationId xmlns:p14="http://schemas.microsoft.com/office/powerpoint/2010/main" val="2142070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6F58F0-D56B-F642-83B1-1823E2ADB54F}" type="slidenum">
              <a:rPr lang="en-US" altLang="en-US"/>
              <a:pPr>
                <a:defRPr/>
              </a:pPr>
              <a:t>‹#›</a:t>
            </a:fld>
            <a:endParaRPr lang="en-US" altLang="en-US"/>
          </a:p>
        </p:txBody>
      </p:sp>
    </p:spTree>
    <p:extLst>
      <p:ext uri="{BB962C8B-B14F-4D97-AF65-F5344CB8AC3E}">
        <p14:creationId xmlns:p14="http://schemas.microsoft.com/office/powerpoint/2010/main" val="135468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hidden="1"/>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p:cNvSpPr>
            <a:spLocks noGrp="1"/>
          </p:cNvSpPr>
          <p:nvPr>
            <p:ph type="tbl" sz="quarter" idx="10"/>
          </p:nvPr>
        </p:nvSpPr>
        <p:spPr>
          <a:xfrm>
            <a:off x="2195513" y="2349500"/>
            <a:ext cx="4537075" cy="3167063"/>
          </a:xfrm>
        </p:spPr>
        <p:txBody>
          <a:bodyPr/>
          <a:lstStyle/>
          <a:p>
            <a:endParaRPr lang="en-GB"/>
          </a:p>
        </p:txBody>
      </p:sp>
      <p:sp>
        <p:nvSpPr>
          <p:cNvPr id="13" name="Slide Number Placeholder 5" hidden="1"/>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BC6E5521-789B-1548-B704-6C702C214022}" type="slidenum">
              <a:rPr lang="en-US" altLang="en-US" sz="1400"/>
              <a:pPr>
                <a:spcBef>
                  <a:spcPct val="0"/>
                </a:spcBef>
                <a:buFontTx/>
                <a:buNone/>
              </a:pPr>
              <a:t>‹#›</a:t>
            </a:fld>
            <a:endParaRPr lang="en-US" altLang="en-US" sz="1400" dirty="0"/>
          </a:p>
        </p:txBody>
      </p:sp>
      <p:sp>
        <p:nvSpPr>
          <p:cNvPr id="15" name="Content Placeholder 14"/>
          <p:cNvSpPr>
            <a:spLocks noGrp="1"/>
          </p:cNvSpPr>
          <p:nvPr>
            <p:ph sz="quarter" idx="13"/>
          </p:nvPr>
        </p:nvSpPr>
        <p:spPr>
          <a:xfrm>
            <a:off x="1258888" y="2636838"/>
            <a:ext cx="2376487" cy="187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4"/>
          </p:nvPr>
        </p:nvSpPr>
        <p:spPr>
          <a:xfrm>
            <a:off x="4716463" y="2349500"/>
            <a:ext cx="3311525"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5"/>
          </p:nvPr>
        </p:nvSpPr>
        <p:spPr>
          <a:xfrm>
            <a:off x="2987675" y="4941888"/>
            <a:ext cx="2663825" cy="160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6"/>
          </p:nvPr>
        </p:nvSpPr>
        <p:spPr>
          <a:xfrm>
            <a:off x="6156325" y="4724400"/>
            <a:ext cx="2160588"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7"/>
          </p:nvPr>
        </p:nvSpPr>
        <p:spPr>
          <a:xfrm>
            <a:off x="539750" y="4724400"/>
            <a:ext cx="1800225" cy="165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8"/>
          </p:nvPr>
        </p:nvSpPr>
        <p:spPr>
          <a:xfrm>
            <a:off x="3851275" y="4221163"/>
            <a:ext cx="165735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19"/>
          </p:nvPr>
        </p:nvSpPr>
        <p:spPr>
          <a:xfrm>
            <a:off x="5148263" y="2060575"/>
            <a:ext cx="266382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20"/>
          </p:nvPr>
        </p:nvSpPr>
        <p:spPr>
          <a:xfrm>
            <a:off x="539750" y="2060575"/>
            <a:ext cx="1223963"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p:cNvSpPr>
            <a:spLocks noGrp="1"/>
          </p:cNvSpPr>
          <p:nvPr>
            <p:ph sz="quarter" idx="21"/>
          </p:nvPr>
        </p:nvSpPr>
        <p:spPr>
          <a:xfrm>
            <a:off x="107950" y="1700213"/>
            <a:ext cx="1943100"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22"/>
          </p:nvPr>
        </p:nvSpPr>
        <p:spPr>
          <a:xfrm>
            <a:off x="2195513" y="1557338"/>
            <a:ext cx="15843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p:cNvSpPr>
            <a:spLocks noGrp="1"/>
          </p:cNvSpPr>
          <p:nvPr>
            <p:ph sz="quarter" idx="23"/>
          </p:nvPr>
        </p:nvSpPr>
        <p:spPr>
          <a:xfrm>
            <a:off x="4067175" y="1700213"/>
            <a:ext cx="79216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6"/>
          <p:cNvSpPr>
            <a:spLocks noGrp="1"/>
          </p:cNvSpPr>
          <p:nvPr>
            <p:ph sz="quarter" idx="24"/>
          </p:nvPr>
        </p:nvSpPr>
        <p:spPr>
          <a:xfrm>
            <a:off x="5364163" y="1700213"/>
            <a:ext cx="107950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38"/>
          <p:cNvSpPr>
            <a:spLocks noGrp="1"/>
          </p:cNvSpPr>
          <p:nvPr>
            <p:ph sz="quarter" idx="25"/>
          </p:nvPr>
        </p:nvSpPr>
        <p:spPr>
          <a:xfrm>
            <a:off x="6659563" y="1844675"/>
            <a:ext cx="1512887"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40"/>
          <p:cNvSpPr>
            <a:spLocks noGrp="1"/>
          </p:cNvSpPr>
          <p:nvPr>
            <p:ph sz="quarter" idx="26"/>
          </p:nvPr>
        </p:nvSpPr>
        <p:spPr>
          <a:xfrm>
            <a:off x="250825" y="3068638"/>
            <a:ext cx="1368425" cy="100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Content Placeholder 42"/>
          <p:cNvSpPr>
            <a:spLocks noGrp="1"/>
          </p:cNvSpPr>
          <p:nvPr>
            <p:ph sz="quarter" idx="27"/>
          </p:nvPr>
        </p:nvSpPr>
        <p:spPr>
          <a:xfrm>
            <a:off x="2195513" y="2997200"/>
            <a:ext cx="1871662"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44"/>
          <p:cNvSpPr>
            <a:spLocks noGrp="1"/>
          </p:cNvSpPr>
          <p:nvPr>
            <p:ph sz="quarter" idx="28"/>
          </p:nvPr>
        </p:nvSpPr>
        <p:spPr>
          <a:xfrm>
            <a:off x="4859338" y="3068638"/>
            <a:ext cx="1800225"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29"/>
          </p:nvPr>
        </p:nvSpPr>
        <p:spPr>
          <a:xfrm>
            <a:off x="323850" y="1773238"/>
            <a:ext cx="1727200" cy="10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30"/>
          </p:nvPr>
        </p:nvSpPr>
        <p:spPr>
          <a:xfrm>
            <a:off x="2195513" y="1844675"/>
            <a:ext cx="11525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31"/>
          </p:nvPr>
        </p:nvSpPr>
        <p:spPr>
          <a:xfrm>
            <a:off x="3635375" y="1773238"/>
            <a:ext cx="1223963" cy="10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32"/>
          </p:nvPr>
        </p:nvSpPr>
        <p:spPr>
          <a:xfrm>
            <a:off x="5219700" y="1773238"/>
            <a:ext cx="2016125"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33"/>
          </p:nvPr>
        </p:nvSpPr>
        <p:spPr>
          <a:xfrm>
            <a:off x="7812088" y="1844675"/>
            <a:ext cx="874712" cy="1008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1" hidden="1"/>
          <p:cNvSpPr>
            <a:spLocks noGrp="1"/>
          </p:cNvSpPr>
          <p:nvPr>
            <p:ph sz="quarter" idx="34"/>
          </p:nvPr>
        </p:nvSpPr>
        <p:spPr>
          <a:xfrm>
            <a:off x="457200" y="3068638"/>
            <a:ext cx="1593850" cy="129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hidden="1"/>
          <p:cNvSpPr>
            <a:spLocks noGrp="1"/>
          </p:cNvSpPr>
          <p:nvPr>
            <p:ph sz="quarter" idx="35"/>
          </p:nvPr>
        </p:nvSpPr>
        <p:spPr>
          <a:xfrm>
            <a:off x="2195513" y="3068638"/>
            <a:ext cx="1439862" cy="1223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9" hidden="1"/>
          <p:cNvSpPr>
            <a:spLocks noGrp="1"/>
          </p:cNvSpPr>
          <p:nvPr>
            <p:ph sz="quarter" idx="36"/>
          </p:nvPr>
        </p:nvSpPr>
        <p:spPr>
          <a:xfrm>
            <a:off x="3995738" y="3068638"/>
            <a:ext cx="1944687" cy="129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hidden="1"/>
          <p:cNvSpPr>
            <a:spLocks noGrp="1"/>
          </p:cNvSpPr>
          <p:nvPr>
            <p:ph sz="quarter" idx="37"/>
          </p:nvPr>
        </p:nvSpPr>
        <p:spPr>
          <a:xfrm>
            <a:off x="6084888" y="3357563"/>
            <a:ext cx="1150937" cy="935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Content Placeholder 37" hidden="1"/>
          <p:cNvSpPr>
            <a:spLocks noGrp="1"/>
          </p:cNvSpPr>
          <p:nvPr>
            <p:ph sz="quarter" idx="38"/>
          </p:nvPr>
        </p:nvSpPr>
        <p:spPr>
          <a:xfrm>
            <a:off x="7524750" y="3284538"/>
            <a:ext cx="1162050"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Content Placeholder 41" hidden="1"/>
          <p:cNvSpPr>
            <a:spLocks noGrp="1"/>
          </p:cNvSpPr>
          <p:nvPr>
            <p:ph sz="quarter" idx="39"/>
          </p:nvPr>
        </p:nvSpPr>
        <p:spPr>
          <a:xfrm>
            <a:off x="250825" y="1628775"/>
            <a:ext cx="1584325"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Content Placeholder 45" hidden="1"/>
          <p:cNvSpPr>
            <a:spLocks noGrp="1"/>
          </p:cNvSpPr>
          <p:nvPr>
            <p:ph sz="quarter" idx="40"/>
          </p:nvPr>
        </p:nvSpPr>
        <p:spPr>
          <a:xfrm>
            <a:off x="2051050" y="1628775"/>
            <a:ext cx="1008063"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Content Placeholder 47"/>
          <p:cNvSpPr>
            <a:spLocks noGrp="1"/>
          </p:cNvSpPr>
          <p:nvPr>
            <p:ph sz="quarter" idx="41"/>
          </p:nvPr>
        </p:nvSpPr>
        <p:spPr>
          <a:xfrm>
            <a:off x="3348038" y="1628775"/>
            <a:ext cx="1728787"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Content Placeholder 49"/>
          <p:cNvSpPr>
            <a:spLocks noGrp="1"/>
          </p:cNvSpPr>
          <p:nvPr>
            <p:ph sz="quarter" idx="42"/>
          </p:nvPr>
        </p:nvSpPr>
        <p:spPr>
          <a:xfrm>
            <a:off x="5219700" y="1628775"/>
            <a:ext cx="1584325"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2" name="Content Placeholder 51" hidden="1"/>
          <p:cNvSpPr>
            <a:spLocks noGrp="1"/>
          </p:cNvSpPr>
          <p:nvPr>
            <p:ph sz="quarter" idx="43"/>
          </p:nvPr>
        </p:nvSpPr>
        <p:spPr>
          <a:xfrm>
            <a:off x="7019925" y="1628775"/>
            <a:ext cx="1944688"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Content Placeholder 53"/>
          <p:cNvSpPr>
            <a:spLocks noGrp="1"/>
          </p:cNvSpPr>
          <p:nvPr>
            <p:ph sz="quarter" idx="44"/>
          </p:nvPr>
        </p:nvSpPr>
        <p:spPr>
          <a:xfrm>
            <a:off x="457200" y="2852738"/>
            <a:ext cx="1593850"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p:cNvSpPr>
            <a:spLocks noGrp="1"/>
          </p:cNvSpPr>
          <p:nvPr>
            <p:ph type="tbl" sz="quarter" idx="45"/>
          </p:nvPr>
        </p:nvSpPr>
        <p:spPr>
          <a:xfrm>
            <a:off x="250825" y="1417638"/>
            <a:ext cx="2089150" cy="427037"/>
          </a:xfrm>
        </p:spPr>
        <p:txBody>
          <a:bodyPr/>
          <a:lstStyle/>
          <a:p>
            <a:endParaRPr lang="en-US"/>
          </a:p>
        </p:txBody>
      </p:sp>
      <p:sp>
        <p:nvSpPr>
          <p:cNvPr id="44" name="Rectangle 43"/>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
        <p:nvSpPr>
          <p:cNvPr id="40" name="Rectangle 5">
            <a:extLst>
              <a:ext uri="{FF2B5EF4-FFF2-40B4-BE49-F238E27FC236}">
                <a16:creationId xmlns:a16="http://schemas.microsoft.com/office/drawing/2014/main" id="{99096D2F-3FA9-4693-8A6D-0CFA3B5446B4}"/>
              </a:ext>
            </a:extLst>
          </p:cNvPr>
          <p:cNvSpPr>
            <a:spLocks noChangeArrowheads="1"/>
          </p:cNvSpPr>
          <p:nvPr userDrawn="1"/>
        </p:nvSpPr>
        <p:spPr bwMode="auto">
          <a:xfrm>
            <a:off x="4418013" y="2852738"/>
            <a:ext cx="306387" cy="346075"/>
          </a:xfrm>
          <a:prstGeom prst="rect">
            <a:avLst/>
          </a:prstGeom>
          <a:solidFill>
            <a:srgbClr val="C8E2FA"/>
          </a:solidFill>
          <a:ln w="9525">
            <a:solidFill>
              <a:srgbClr val="7B0DE3"/>
            </a:solidFill>
            <a:miter lim="800000"/>
            <a:headEnd/>
            <a:tailEnd/>
          </a:ln>
          <a:effectLst>
            <a:outerShdw blurRad="40000" dist="23000" dir="5400000" rotWithShape="0">
              <a:srgbClr val="000000">
                <a:alpha val="34998"/>
              </a:srgbClr>
            </a:outerShdw>
          </a:effectLst>
        </p:spPr>
        <p:txBody>
          <a:bodyPr wrap="none" anchor="ctr">
            <a:spAutoFit/>
          </a:bodyPr>
          <a:lstStyle>
            <a:lvl1pPr>
              <a:defRPr sz="2400" b="1">
                <a:solidFill>
                  <a:srgbClr val="FF0000"/>
                </a:solidFill>
                <a:latin typeface="Arial" charset="0"/>
                <a:ea typeface="MS PGothic" charset="-128"/>
              </a:defRPr>
            </a:lvl1pPr>
            <a:lvl2pPr marL="742950" indent="-285750">
              <a:defRPr sz="2400" b="1">
                <a:solidFill>
                  <a:srgbClr val="FF0000"/>
                </a:solidFill>
                <a:latin typeface="Arial" charset="0"/>
                <a:ea typeface="MS PGothic" charset="-128"/>
              </a:defRPr>
            </a:lvl2pPr>
            <a:lvl3pPr marL="1143000" indent="-228600">
              <a:defRPr sz="2400" b="1">
                <a:solidFill>
                  <a:srgbClr val="FF0000"/>
                </a:solidFill>
                <a:latin typeface="Arial" charset="0"/>
                <a:ea typeface="MS PGothic" charset="-128"/>
              </a:defRPr>
            </a:lvl3pPr>
            <a:lvl4pPr marL="1600200" indent="-228600">
              <a:defRPr sz="2400" b="1">
                <a:solidFill>
                  <a:srgbClr val="FF0000"/>
                </a:solidFill>
                <a:latin typeface="Arial" charset="0"/>
                <a:ea typeface="MS PGothic" charset="-128"/>
              </a:defRPr>
            </a:lvl4pPr>
            <a:lvl5pPr marL="2057400" indent="-228600">
              <a:defRPr sz="2400" b="1">
                <a:solidFill>
                  <a:srgbClr val="FF0000"/>
                </a:solidFill>
                <a:latin typeface="Arial" charset="0"/>
                <a:ea typeface="MS PGothic" charset="-128"/>
              </a:defRPr>
            </a:lvl5pPr>
            <a:lvl6pPr marL="2514600" indent="-228600" eaLnBrk="0" fontAlgn="base" hangingPunct="0">
              <a:spcBef>
                <a:spcPct val="0"/>
              </a:spcBef>
              <a:spcAft>
                <a:spcPct val="0"/>
              </a:spcAft>
              <a:defRPr sz="2400" b="1">
                <a:solidFill>
                  <a:srgbClr val="FF0000"/>
                </a:solidFill>
                <a:latin typeface="Arial" charset="0"/>
                <a:ea typeface="MS PGothic" charset="-128"/>
              </a:defRPr>
            </a:lvl6pPr>
            <a:lvl7pPr marL="2971800" indent="-228600" eaLnBrk="0" fontAlgn="base" hangingPunct="0">
              <a:spcBef>
                <a:spcPct val="0"/>
              </a:spcBef>
              <a:spcAft>
                <a:spcPct val="0"/>
              </a:spcAft>
              <a:defRPr sz="2400" b="1">
                <a:solidFill>
                  <a:srgbClr val="FF0000"/>
                </a:solidFill>
                <a:latin typeface="Arial" charset="0"/>
                <a:ea typeface="MS PGothic" charset="-128"/>
              </a:defRPr>
            </a:lvl7pPr>
            <a:lvl8pPr marL="3429000" indent="-228600" eaLnBrk="0" fontAlgn="base" hangingPunct="0">
              <a:spcBef>
                <a:spcPct val="0"/>
              </a:spcBef>
              <a:spcAft>
                <a:spcPct val="0"/>
              </a:spcAft>
              <a:defRPr sz="2400" b="1">
                <a:solidFill>
                  <a:srgbClr val="FF0000"/>
                </a:solidFill>
                <a:latin typeface="Arial" charset="0"/>
                <a:ea typeface="MS PGothic" charset="-128"/>
              </a:defRPr>
            </a:lvl8pPr>
            <a:lvl9pPr marL="3886200" indent="-228600" eaLnBrk="0" fontAlgn="base" hangingPunct="0">
              <a:spcBef>
                <a:spcPct val="0"/>
              </a:spcBef>
              <a:spcAft>
                <a:spcPct val="0"/>
              </a:spcAft>
              <a:defRPr sz="2400" b="1">
                <a:solidFill>
                  <a:srgbClr val="FF0000"/>
                </a:solidFill>
                <a:latin typeface="Arial" charset="0"/>
                <a:ea typeface="MS PGothic" charset="-128"/>
              </a:defRPr>
            </a:lvl9pPr>
          </a:lstStyle>
          <a:p>
            <a:pPr algn="ctr" eaLnBrk="1" hangingPunct="1">
              <a:defRPr/>
            </a:pPr>
            <a:endParaRPr lang="en-US" altLang="en-US">
              <a:solidFill>
                <a:srgbClr val="FFFFFF"/>
              </a:solidFill>
            </a:endParaRPr>
          </a:p>
        </p:txBody>
      </p:sp>
      <p:sp>
        <p:nvSpPr>
          <p:cNvPr id="47" name="Rectangle 10">
            <a:extLst>
              <a:ext uri="{FF2B5EF4-FFF2-40B4-BE49-F238E27FC236}">
                <a16:creationId xmlns:a16="http://schemas.microsoft.com/office/drawing/2014/main" id="{42150EF3-8B7B-4AC5-B2E4-882034FE523B}"/>
              </a:ext>
            </a:extLst>
          </p:cNvPr>
          <p:cNvSpPr>
            <a:spLocks noChangeArrowheads="1"/>
          </p:cNvSpPr>
          <p:nvPr userDrawn="1"/>
        </p:nvSpPr>
        <p:spPr bwMode="auto">
          <a:xfrm>
            <a:off x="4410075" y="4387850"/>
            <a:ext cx="306388" cy="346075"/>
          </a:xfrm>
          <a:prstGeom prst="rect">
            <a:avLst/>
          </a:prstGeom>
          <a:solidFill>
            <a:srgbClr val="C8E2FA"/>
          </a:solidFill>
          <a:ln w="9525">
            <a:solidFill>
              <a:srgbClr val="7B0DE3"/>
            </a:solidFill>
            <a:miter lim="800000"/>
            <a:headEnd/>
            <a:tailEnd/>
          </a:ln>
          <a:effectLst>
            <a:outerShdw blurRad="40000" dist="23000" dir="5400000" rotWithShape="0">
              <a:srgbClr val="000000">
                <a:alpha val="34998"/>
              </a:srgbClr>
            </a:outerShdw>
          </a:effectLst>
        </p:spPr>
        <p:txBody>
          <a:bodyPr wrap="none" anchor="ctr">
            <a:spAutoFit/>
          </a:bodyPr>
          <a:lstStyle>
            <a:lvl1pPr>
              <a:defRPr sz="2400" b="1">
                <a:solidFill>
                  <a:srgbClr val="FF0000"/>
                </a:solidFill>
                <a:latin typeface="Arial" charset="0"/>
                <a:ea typeface="MS PGothic" charset="-128"/>
              </a:defRPr>
            </a:lvl1pPr>
            <a:lvl2pPr marL="742950" indent="-285750">
              <a:defRPr sz="2400" b="1">
                <a:solidFill>
                  <a:srgbClr val="FF0000"/>
                </a:solidFill>
                <a:latin typeface="Arial" charset="0"/>
                <a:ea typeface="MS PGothic" charset="-128"/>
              </a:defRPr>
            </a:lvl2pPr>
            <a:lvl3pPr marL="1143000" indent="-228600">
              <a:defRPr sz="2400" b="1">
                <a:solidFill>
                  <a:srgbClr val="FF0000"/>
                </a:solidFill>
                <a:latin typeface="Arial" charset="0"/>
                <a:ea typeface="MS PGothic" charset="-128"/>
              </a:defRPr>
            </a:lvl3pPr>
            <a:lvl4pPr marL="1600200" indent="-228600">
              <a:defRPr sz="2400" b="1">
                <a:solidFill>
                  <a:srgbClr val="FF0000"/>
                </a:solidFill>
                <a:latin typeface="Arial" charset="0"/>
                <a:ea typeface="MS PGothic" charset="-128"/>
              </a:defRPr>
            </a:lvl4pPr>
            <a:lvl5pPr marL="2057400" indent="-228600">
              <a:defRPr sz="2400" b="1">
                <a:solidFill>
                  <a:srgbClr val="FF0000"/>
                </a:solidFill>
                <a:latin typeface="Arial" charset="0"/>
                <a:ea typeface="MS PGothic" charset="-128"/>
              </a:defRPr>
            </a:lvl5pPr>
            <a:lvl6pPr marL="2514600" indent="-228600" eaLnBrk="0" fontAlgn="base" hangingPunct="0">
              <a:spcBef>
                <a:spcPct val="0"/>
              </a:spcBef>
              <a:spcAft>
                <a:spcPct val="0"/>
              </a:spcAft>
              <a:defRPr sz="2400" b="1">
                <a:solidFill>
                  <a:srgbClr val="FF0000"/>
                </a:solidFill>
                <a:latin typeface="Arial" charset="0"/>
                <a:ea typeface="MS PGothic" charset="-128"/>
              </a:defRPr>
            </a:lvl6pPr>
            <a:lvl7pPr marL="2971800" indent="-228600" eaLnBrk="0" fontAlgn="base" hangingPunct="0">
              <a:spcBef>
                <a:spcPct val="0"/>
              </a:spcBef>
              <a:spcAft>
                <a:spcPct val="0"/>
              </a:spcAft>
              <a:defRPr sz="2400" b="1">
                <a:solidFill>
                  <a:srgbClr val="FF0000"/>
                </a:solidFill>
                <a:latin typeface="Arial" charset="0"/>
                <a:ea typeface="MS PGothic" charset="-128"/>
              </a:defRPr>
            </a:lvl7pPr>
            <a:lvl8pPr marL="3429000" indent="-228600" eaLnBrk="0" fontAlgn="base" hangingPunct="0">
              <a:spcBef>
                <a:spcPct val="0"/>
              </a:spcBef>
              <a:spcAft>
                <a:spcPct val="0"/>
              </a:spcAft>
              <a:defRPr sz="2400" b="1">
                <a:solidFill>
                  <a:srgbClr val="FF0000"/>
                </a:solidFill>
                <a:latin typeface="Arial" charset="0"/>
                <a:ea typeface="MS PGothic" charset="-128"/>
              </a:defRPr>
            </a:lvl8pPr>
            <a:lvl9pPr marL="3886200" indent="-228600" eaLnBrk="0" fontAlgn="base" hangingPunct="0">
              <a:spcBef>
                <a:spcPct val="0"/>
              </a:spcBef>
              <a:spcAft>
                <a:spcPct val="0"/>
              </a:spcAft>
              <a:defRPr sz="2400" b="1">
                <a:solidFill>
                  <a:srgbClr val="FF0000"/>
                </a:solidFill>
                <a:latin typeface="Arial" charset="0"/>
                <a:ea typeface="MS PGothic" charset="-128"/>
              </a:defRPr>
            </a:lvl9pPr>
          </a:lstStyle>
          <a:p>
            <a:pPr algn="ctr" eaLnBrk="1" hangingPunct="1">
              <a:defRPr/>
            </a:pPr>
            <a:endParaRPr lang="en-US" altLang="en-US">
              <a:solidFill>
                <a:srgbClr val="FFFFFF"/>
              </a:solidFill>
            </a:endParaRPr>
          </a:p>
        </p:txBody>
      </p:sp>
    </p:spTree>
    <p:extLst>
      <p:ext uri="{BB962C8B-B14F-4D97-AF65-F5344CB8AC3E}">
        <p14:creationId xmlns:p14="http://schemas.microsoft.com/office/powerpoint/2010/main" val="58866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7"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d Ba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6" name="MH Tagline" descr="Tagline: Because learning changes everythi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8" name="Title 7"/>
          <p:cNvSpPr>
            <a:spLocks noGrp="1"/>
          </p:cNvSpPr>
          <p:nvPr>
            <p:ph type="title"/>
          </p:nvPr>
        </p:nvSpPr>
        <p:spPr/>
        <p:txBody>
          <a:bodyPr/>
          <a:lstStyle/>
          <a:p>
            <a:r>
              <a:rPr lang="en-US"/>
              <a:t>Click to edit Master title style</a:t>
            </a:r>
            <a:endParaRPr lang="en-GB"/>
          </a:p>
        </p:txBody>
      </p:sp>
      <p:sp>
        <p:nvSpPr>
          <p:cNvPr id="10" name="Content Placeholder 9"/>
          <p:cNvSpPr>
            <a:spLocks noGrp="1"/>
          </p:cNvSpPr>
          <p:nvPr>
            <p:ph sz="quarter" idx="10"/>
          </p:nvPr>
        </p:nvSpPr>
        <p:spPr>
          <a:xfrm>
            <a:off x="762000" y="1773238"/>
            <a:ext cx="7554913" cy="2303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11"/>
          </p:nvPr>
        </p:nvSpPr>
        <p:spPr>
          <a:xfrm>
            <a:off x="611188" y="4292600"/>
            <a:ext cx="3240087" cy="122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2"/>
          </p:nvPr>
        </p:nvSpPr>
        <p:spPr>
          <a:xfrm>
            <a:off x="4356100" y="4149725"/>
            <a:ext cx="2808288"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3"/>
          </p:nvPr>
        </p:nvSpPr>
        <p:spPr>
          <a:xfrm>
            <a:off x="7596188" y="4292600"/>
            <a:ext cx="1090612" cy="792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Rectangle 16"/>
          <p:cNvSpPr/>
          <p:nvPr userDrawn="1"/>
        </p:nvSpPr>
        <p:spPr bwMode="auto">
          <a:xfrm>
            <a:off x="7541347" y="6250960"/>
            <a:ext cx="1152525"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a:spcBef>
                <a:spcPct val="0"/>
              </a:spcBef>
              <a:buFontTx/>
              <a:buNone/>
            </a:pPr>
            <a:fld id="{504E59DA-5F55-E94C-81F7-DBBA35007125}" type="slidenum">
              <a:rPr lang="en-US" altLang="en-US" sz="1400" b="0" kern="1200" smtClean="0">
                <a:solidFill>
                  <a:schemeClr val="tx1"/>
                </a:solidFill>
                <a:latin typeface="Arial" charset="0"/>
                <a:ea typeface="MS PGothic" charset="-128"/>
                <a:cs typeface="ＭＳ Ｐゴシック" charset="-128"/>
              </a:rPr>
              <a:pPr algn="r">
                <a:spcBef>
                  <a:spcPct val="0"/>
                </a:spcBef>
                <a:buFontTx/>
                <a:buNone/>
              </a:pPr>
              <a:t>‹#›</a:t>
            </a:fld>
            <a:endParaRPr lang="en-US" altLang="en-US" sz="1400" b="0" kern="1200" dirty="0">
              <a:solidFill>
                <a:schemeClr val="tx1"/>
              </a:solidFill>
              <a:latin typeface="Arial" charset="0"/>
              <a:ea typeface="MS PGothic" charset="-128"/>
              <a:cs typeface="ＭＳ Ｐゴシック" charset="-128"/>
            </a:endParaRPr>
          </a:p>
        </p:txBody>
      </p:sp>
      <p:sp>
        <p:nvSpPr>
          <p:cNvPr id="2" name="TextBox 1">
            <a:extLst>
              <a:ext uri="{FF2B5EF4-FFF2-40B4-BE49-F238E27FC236}">
                <a16:creationId xmlns:a16="http://schemas.microsoft.com/office/drawing/2014/main" id="{D3761872-5BD5-4F77-B1D8-803811B550AB}"/>
              </a:ext>
            </a:extLst>
          </p:cNvPr>
          <p:cNvSpPr txBox="1"/>
          <p:nvPr userDrawn="1"/>
        </p:nvSpPr>
        <p:spPr>
          <a:xfrm>
            <a:off x="310138" y="6545492"/>
            <a:ext cx="8514360"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charset="0"/>
                <a:ea typeface="MS PGothic" charset="-128"/>
                <a:cs typeface="+mn-cs"/>
              </a:rPr>
              <a:t>Copyright © McGraw-Hill Education. All rights reserved. No reproduction or distribution without the prior written consent of McGraw-Hill Education.</a:t>
            </a:r>
            <a:endParaRPr kumimoji="0" lang="en-US" altLang="en-US" sz="1000" b="0" i="1" u="none" strike="noStrike" kern="1200" cap="none" spc="0" normalizeH="0" baseline="0" noProof="0" dirty="0">
              <a:ln>
                <a:noFill/>
              </a:ln>
              <a:solidFill>
                <a:prstClr val="black"/>
              </a:solidFill>
              <a:effectLst/>
              <a:uLnTx/>
              <a:uFillTx/>
              <a:latin typeface="Arial" charset="0"/>
              <a:ea typeface="MS PGothic" charset="-128"/>
              <a:cs typeface="+mn-cs"/>
            </a:endParaRPr>
          </a:p>
        </p:txBody>
      </p:sp>
    </p:spTree>
    <p:extLst>
      <p:ext uri="{BB962C8B-B14F-4D97-AF65-F5344CB8AC3E}">
        <p14:creationId xmlns:p14="http://schemas.microsoft.com/office/powerpoint/2010/main" val="615237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15F538-F455-524B-9717-B550185E198D}" type="slidenum">
              <a:rPr lang="en-US" altLang="en-US"/>
              <a:pPr>
                <a:defRPr/>
              </a:pPr>
              <a:t>‹#›</a:t>
            </a:fld>
            <a:endParaRPr lang="en-US" altLang="en-US"/>
          </a:p>
        </p:txBody>
      </p:sp>
    </p:spTree>
    <p:extLst>
      <p:ext uri="{BB962C8B-B14F-4D97-AF65-F5344CB8AC3E}">
        <p14:creationId xmlns:p14="http://schemas.microsoft.com/office/powerpoint/2010/main" val="520647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61E854-737E-4445-A257-4123F323E871}" type="slidenum">
              <a:rPr lang="en-US" altLang="en-US"/>
              <a:pPr>
                <a:defRPr/>
              </a:pPr>
              <a:t>‹#›</a:t>
            </a:fld>
            <a:endParaRPr lang="en-US" altLang="en-US"/>
          </a:p>
        </p:txBody>
      </p:sp>
    </p:spTree>
    <p:extLst>
      <p:ext uri="{BB962C8B-B14F-4D97-AF65-F5344CB8AC3E}">
        <p14:creationId xmlns:p14="http://schemas.microsoft.com/office/powerpoint/2010/main" val="1677465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AE0A0F-0BBB-B74F-B1D5-727DB82AA888}" type="slidenum">
              <a:rPr lang="en-US" altLang="en-US"/>
              <a:pPr>
                <a:defRPr/>
              </a:pPr>
              <a:t>‹#›</a:t>
            </a:fld>
            <a:endParaRPr lang="en-US" altLang="en-US"/>
          </a:p>
        </p:txBody>
      </p:sp>
    </p:spTree>
    <p:extLst>
      <p:ext uri="{BB962C8B-B14F-4D97-AF65-F5344CB8AC3E}">
        <p14:creationId xmlns:p14="http://schemas.microsoft.com/office/powerpoint/2010/main" val="99903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B67BDC-AC77-6740-B4A1-981C9C2B829F}" type="slidenum">
              <a:rPr lang="en-US" altLang="en-US"/>
              <a:pPr>
                <a:defRPr/>
              </a:pPr>
              <a:t>‹#›</a:t>
            </a:fld>
            <a:endParaRPr lang="en-US" altLang="en-US"/>
          </a:p>
        </p:txBody>
      </p:sp>
    </p:spTree>
    <p:extLst>
      <p:ext uri="{BB962C8B-B14F-4D97-AF65-F5344CB8AC3E}">
        <p14:creationId xmlns:p14="http://schemas.microsoft.com/office/powerpoint/2010/main" val="180772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hidden="1"/>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hidden="1"/>
          <p:cNvSpPr>
            <a:spLocks noGrp="1"/>
          </p:cNvSpPr>
          <p:nvPr>
            <p:ph type="tbl" sz="quarter" idx="10"/>
          </p:nvPr>
        </p:nvSpPr>
        <p:spPr>
          <a:xfrm>
            <a:off x="2195513" y="2349500"/>
            <a:ext cx="4537075" cy="3167063"/>
          </a:xfrm>
        </p:spPr>
        <p:txBody>
          <a:bodyPr/>
          <a:lstStyle/>
          <a:p>
            <a:endParaRPr lang="en-GB"/>
          </a:p>
        </p:txBody>
      </p:sp>
      <p:sp>
        <p:nvSpPr>
          <p:cNvPr id="13" name="Slide Number Placeholder 5" hidden="1"/>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BC6E5521-789B-1548-B704-6C702C214022}" type="slidenum">
              <a:rPr lang="en-US" altLang="en-US" sz="1400"/>
              <a:pPr>
                <a:spcBef>
                  <a:spcPct val="0"/>
                </a:spcBef>
                <a:buFontTx/>
                <a:buNone/>
              </a:pPr>
              <a:t>‹#›</a:t>
            </a:fld>
            <a:endParaRPr lang="en-US" altLang="en-US" sz="1400" dirty="0"/>
          </a:p>
        </p:txBody>
      </p:sp>
      <p:sp>
        <p:nvSpPr>
          <p:cNvPr id="15" name="Content Placeholder 14"/>
          <p:cNvSpPr>
            <a:spLocks noGrp="1"/>
          </p:cNvSpPr>
          <p:nvPr>
            <p:ph sz="quarter" idx="13"/>
          </p:nvPr>
        </p:nvSpPr>
        <p:spPr>
          <a:xfrm>
            <a:off x="1258888" y="2636838"/>
            <a:ext cx="2376487" cy="187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4"/>
          </p:nvPr>
        </p:nvSpPr>
        <p:spPr>
          <a:xfrm>
            <a:off x="4716463" y="2349500"/>
            <a:ext cx="3311525"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5"/>
          </p:nvPr>
        </p:nvSpPr>
        <p:spPr>
          <a:xfrm>
            <a:off x="2987675" y="4941888"/>
            <a:ext cx="2663825" cy="160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6"/>
          </p:nvPr>
        </p:nvSpPr>
        <p:spPr>
          <a:xfrm>
            <a:off x="6156325" y="4724400"/>
            <a:ext cx="2160588"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7"/>
          </p:nvPr>
        </p:nvSpPr>
        <p:spPr>
          <a:xfrm>
            <a:off x="539750" y="4724400"/>
            <a:ext cx="1800225" cy="165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8"/>
          </p:nvPr>
        </p:nvSpPr>
        <p:spPr>
          <a:xfrm>
            <a:off x="3851275" y="4221163"/>
            <a:ext cx="165735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19"/>
          </p:nvPr>
        </p:nvSpPr>
        <p:spPr>
          <a:xfrm>
            <a:off x="5148263" y="2060575"/>
            <a:ext cx="266382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20"/>
          </p:nvPr>
        </p:nvSpPr>
        <p:spPr>
          <a:xfrm>
            <a:off x="539750" y="2060575"/>
            <a:ext cx="1223963"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p:cNvSpPr>
            <a:spLocks noGrp="1"/>
          </p:cNvSpPr>
          <p:nvPr>
            <p:ph sz="quarter" idx="21"/>
          </p:nvPr>
        </p:nvSpPr>
        <p:spPr>
          <a:xfrm>
            <a:off x="107950" y="1700213"/>
            <a:ext cx="1943100"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22"/>
          </p:nvPr>
        </p:nvSpPr>
        <p:spPr>
          <a:xfrm>
            <a:off x="2195513" y="1557338"/>
            <a:ext cx="15843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p:cNvSpPr>
            <a:spLocks noGrp="1"/>
          </p:cNvSpPr>
          <p:nvPr>
            <p:ph sz="quarter" idx="23"/>
          </p:nvPr>
        </p:nvSpPr>
        <p:spPr>
          <a:xfrm>
            <a:off x="4067175" y="1700213"/>
            <a:ext cx="79216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6"/>
          <p:cNvSpPr>
            <a:spLocks noGrp="1"/>
          </p:cNvSpPr>
          <p:nvPr>
            <p:ph sz="quarter" idx="24"/>
          </p:nvPr>
        </p:nvSpPr>
        <p:spPr>
          <a:xfrm>
            <a:off x="5364163" y="1700213"/>
            <a:ext cx="107950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38"/>
          <p:cNvSpPr>
            <a:spLocks noGrp="1"/>
          </p:cNvSpPr>
          <p:nvPr>
            <p:ph sz="quarter" idx="25"/>
          </p:nvPr>
        </p:nvSpPr>
        <p:spPr>
          <a:xfrm>
            <a:off x="6659563" y="1844675"/>
            <a:ext cx="1512887"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40"/>
          <p:cNvSpPr>
            <a:spLocks noGrp="1"/>
          </p:cNvSpPr>
          <p:nvPr>
            <p:ph sz="quarter" idx="26"/>
          </p:nvPr>
        </p:nvSpPr>
        <p:spPr>
          <a:xfrm>
            <a:off x="250825" y="3068638"/>
            <a:ext cx="1368425" cy="100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Content Placeholder 42"/>
          <p:cNvSpPr>
            <a:spLocks noGrp="1"/>
          </p:cNvSpPr>
          <p:nvPr>
            <p:ph sz="quarter" idx="27"/>
          </p:nvPr>
        </p:nvSpPr>
        <p:spPr>
          <a:xfrm>
            <a:off x="2195513" y="2997200"/>
            <a:ext cx="1871662"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44"/>
          <p:cNvSpPr>
            <a:spLocks noGrp="1"/>
          </p:cNvSpPr>
          <p:nvPr>
            <p:ph sz="quarter" idx="28"/>
          </p:nvPr>
        </p:nvSpPr>
        <p:spPr>
          <a:xfrm>
            <a:off x="4859338" y="3068638"/>
            <a:ext cx="1800225"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29"/>
          </p:nvPr>
        </p:nvSpPr>
        <p:spPr>
          <a:xfrm>
            <a:off x="323850" y="1773238"/>
            <a:ext cx="1727200" cy="10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30"/>
          </p:nvPr>
        </p:nvSpPr>
        <p:spPr>
          <a:xfrm>
            <a:off x="2195513" y="1844675"/>
            <a:ext cx="11525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31"/>
          </p:nvPr>
        </p:nvSpPr>
        <p:spPr>
          <a:xfrm>
            <a:off x="3635375" y="1773238"/>
            <a:ext cx="1223963" cy="10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32"/>
          </p:nvPr>
        </p:nvSpPr>
        <p:spPr>
          <a:xfrm>
            <a:off x="5219700" y="1773238"/>
            <a:ext cx="2016125"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33"/>
          </p:nvPr>
        </p:nvSpPr>
        <p:spPr>
          <a:xfrm>
            <a:off x="7812088" y="1844675"/>
            <a:ext cx="874712" cy="1008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1" hidden="1"/>
          <p:cNvSpPr>
            <a:spLocks noGrp="1"/>
          </p:cNvSpPr>
          <p:nvPr>
            <p:ph sz="quarter" idx="34"/>
          </p:nvPr>
        </p:nvSpPr>
        <p:spPr>
          <a:xfrm>
            <a:off x="457200" y="3068638"/>
            <a:ext cx="1593850" cy="129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hidden="1"/>
          <p:cNvSpPr>
            <a:spLocks noGrp="1"/>
          </p:cNvSpPr>
          <p:nvPr>
            <p:ph sz="quarter" idx="35"/>
          </p:nvPr>
        </p:nvSpPr>
        <p:spPr>
          <a:xfrm>
            <a:off x="2195513" y="3068638"/>
            <a:ext cx="1439862" cy="1223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9" hidden="1"/>
          <p:cNvSpPr>
            <a:spLocks noGrp="1"/>
          </p:cNvSpPr>
          <p:nvPr>
            <p:ph sz="quarter" idx="36"/>
          </p:nvPr>
        </p:nvSpPr>
        <p:spPr>
          <a:xfrm>
            <a:off x="3995738" y="3068638"/>
            <a:ext cx="1944687" cy="129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hidden="1"/>
          <p:cNvSpPr>
            <a:spLocks noGrp="1"/>
          </p:cNvSpPr>
          <p:nvPr>
            <p:ph sz="quarter" idx="37"/>
          </p:nvPr>
        </p:nvSpPr>
        <p:spPr>
          <a:xfrm>
            <a:off x="6084888" y="3357563"/>
            <a:ext cx="1150937" cy="935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Content Placeholder 37" hidden="1"/>
          <p:cNvSpPr>
            <a:spLocks noGrp="1"/>
          </p:cNvSpPr>
          <p:nvPr>
            <p:ph sz="quarter" idx="38"/>
          </p:nvPr>
        </p:nvSpPr>
        <p:spPr>
          <a:xfrm>
            <a:off x="7524750" y="3284538"/>
            <a:ext cx="1162050"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Content Placeholder 41" hidden="1"/>
          <p:cNvSpPr>
            <a:spLocks noGrp="1"/>
          </p:cNvSpPr>
          <p:nvPr>
            <p:ph sz="quarter" idx="39"/>
          </p:nvPr>
        </p:nvSpPr>
        <p:spPr>
          <a:xfrm>
            <a:off x="250825" y="1628775"/>
            <a:ext cx="1584325"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Content Placeholder 45" hidden="1"/>
          <p:cNvSpPr>
            <a:spLocks noGrp="1"/>
          </p:cNvSpPr>
          <p:nvPr>
            <p:ph sz="quarter" idx="40"/>
          </p:nvPr>
        </p:nvSpPr>
        <p:spPr>
          <a:xfrm>
            <a:off x="2051050" y="1628775"/>
            <a:ext cx="1008063"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Content Placeholder 47"/>
          <p:cNvSpPr>
            <a:spLocks noGrp="1"/>
          </p:cNvSpPr>
          <p:nvPr>
            <p:ph sz="quarter" idx="41"/>
          </p:nvPr>
        </p:nvSpPr>
        <p:spPr>
          <a:xfrm>
            <a:off x="3348038" y="1628775"/>
            <a:ext cx="1728787"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Content Placeholder 49"/>
          <p:cNvSpPr>
            <a:spLocks noGrp="1"/>
          </p:cNvSpPr>
          <p:nvPr>
            <p:ph sz="quarter" idx="42"/>
          </p:nvPr>
        </p:nvSpPr>
        <p:spPr>
          <a:xfrm>
            <a:off x="5219700" y="1628775"/>
            <a:ext cx="1584325"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2" name="Content Placeholder 51" hidden="1"/>
          <p:cNvSpPr>
            <a:spLocks noGrp="1"/>
          </p:cNvSpPr>
          <p:nvPr>
            <p:ph sz="quarter" idx="43"/>
          </p:nvPr>
        </p:nvSpPr>
        <p:spPr>
          <a:xfrm>
            <a:off x="7019925" y="1628775"/>
            <a:ext cx="1944688"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Content Placeholder 53"/>
          <p:cNvSpPr>
            <a:spLocks noGrp="1"/>
          </p:cNvSpPr>
          <p:nvPr>
            <p:ph sz="quarter" idx="44"/>
          </p:nvPr>
        </p:nvSpPr>
        <p:spPr>
          <a:xfrm>
            <a:off x="457200" y="2852738"/>
            <a:ext cx="1593850"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p:cNvSpPr>
            <a:spLocks noGrp="1"/>
          </p:cNvSpPr>
          <p:nvPr>
            <p:ph type="tbl" sz="quarter" idx="45"/>
          </p:nvPr>
        </p:nvSpPr>
        <p:spPr>
          <a:xfrm>
            <a:off x="250825" y="1417638"/>
            <a:ext cx="2089150" cy="427037"/>
          </a:xfrm>
        </p:spPr>
        <p:txBody>
          <a:bodyPr/>
          <a:lstStyle/>
          <a:p>
            <a:endParaRPr lang="en-US"/>
          </a:p>
        </p:txBody>
      </p:sp>
      <p:sp>
        <p:nvSpPr>
          <p:cNvPr id="44" name="Rectangle 43"/>
          <p:cNvSpPr/>
          <p:nvPr userDrawn="1"/>
        </p:nvSpPr>
        <p:spPr bwMode="auto">
          <a:xfrm>
            <a:off x="7627560" y="6428384"/>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Tree>
    <p:extLst>
      <p:ext uri="{BB962C8B-B14F-4D97-AF65-F5344CB8AC3E}">
        <p14:creationId xmlns:p14="http://schemas.microsoft.com/office/powerpoint/2010/main" val="1174102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p:cNvSpPr>
            <a:spLocks noGrp="1"/>
          </p:cNvSpPr>
          <p:nvPr>
            <p:ph type="tbl" sz="quarter" idx="10"/>
          </p:nvPr>
        </p:nvSpPr>
        <p:spPr>
          <a:xfrm>
            <a:off x="2195513" y="2349500"/>
            <a:ext cx="4537075" cy="3167063"/>
          </a:xfrm>
        </p:spPr>
        <p:txBody>
          <a:bodyPr/>
          <a:lstStyle/>
          <a:p>
            <a:endParaRPr lang="en-GB"/>
          </a:p>
        </p:txBody>
      </p:sp>
      <p:sp>
        <p:nvSpPr>
          <p:cNvPr id="13"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BC6E5521-789B-1548-B704-6C702C214022}" type="slidenum">
              <a:rPr lang="en-US" altLang="en-US" sz="1400"/>
              <a:pPr>
                <a:spcBef>
                  <a:spcPct val="0"/>
                </a:spcBef>
                <a:buFontTx/>
                <a:buNone/>
              </a:pPr>
              <a:t>‹#›</a:t>
            </a:fld>
            <a:endParaRPr lang="en-US" altLang="en-US" sz="1400" dirty="0"/>
          </a:p>
        </p:txBody>
      </p:sp>
      <p:sp>
        <p:nvSpPr>
          <p:cNvPr id="15" name="Content Placeholder 14"/>
          <p:cNvSpPr>
            <a:spLocks noGrp="1"/>
          </p:cNvSpPr>
          <p:nvPr>
            <p:ph sz="quarter" idx="13"/>
          </p:nvPr>
        </p:nvSpPr>
        <p:spPr>
          <a:xfrm>
            <a:off x="1258888" y="2636838"/>
            <a:ext cx="2376487" cy="187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4"/>
          </p:nvPr>
        </p:nvSpPr>
        <p:spPr>
          <a:xfrm>
            <a:off x="4716463" y="2349500"/>
            <a:ext cx="3311525"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15"/>
          </p:nvPr>
        </p:nvSpPr>
        <p:spPr>
          <a:xfrm>
            <a:off x="2987675" y="4941888"/>
            <a:ext cx="2663825" cy="160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6"/>
          </p:nvPr>
        </p:nvSpPr>
        <p:spPr>
          <a:xfrm>
            <a:off x="6156325" y="4724400"/>
            <a:ext cx="2160588" cy="1225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7"/>
          </p:nvPr>
        </p:nvSpPr>
        <p:spPr>
          <a:xfrm>
            <a:off x="539750" y="4724400"/>
            <a:ext cx="1800225" cy="1657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4"/>
          <p:cNvSpPr>
            <a:spLocks noGrp="1"/>
          </p:cNvSpPr>
          <p:nvPr>
            <p:ph sz="quarter" idx="18"/>
          </p:nvPr>
        </p:nvSpPr>
        <p:spPr>
          <a:xfrm>
            <a:off x="3851275" y="4221163"/>
            <a:ext cx="165735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Content Placeholder 26"/>
          <p:cNvSpPr>
            <a:spLocks noGrp="1"/>
          </p:cNvSpPr>
          <p:nvPr>
            <p:ph sz="quarter" idx="19"/>
          </p:nvPr>
        </p:nvSpPr>
        <p:spPr>
          <a:xfrm>
            <a:off x="5148263" y="2060575"/>
            <a:ext cx="266382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Content Placeholder 28"/>
          <p:cNvSpPr>
            <a:spLocks noGrp="1"/>
          </p:cNvSpPr>
          <p:nvPr>
            <p:ph sz="quarter" idx="20"/>
          </p:nvPr>
        </p:nvSpPr>
        <p:spPr>
          <a:xfrm>
            <a:off x="539750" y="2060575"/>
            <a:ext cx="1223963"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30"/>
          <p:cNvSpPr>
            <a:spLocks noGrp="1"/>
          </p:cNvSpPr>
          <p:nvPr>
            <p:ph sz="quarter" idx="21"/>
          </p:nvPr>
        </p:nvSpPr>
        <p:spPr>
          <a:xfrm>
            <a:off x="107950" y="1700213"/>
            <a:ext cx="1943100"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32"/>
          <p:cNvSpPr>
            <a:spLocks noGrp="1"/>
          </p:cNvSpPr>
          <p:nvPr>
            <p:ph sz="quarter" idx="22"/>
          </p:nvPr>
        </p:nvSpPr>
        <p:spPr>
          <a:xfrm>
            <a:off x="2195513" y="1557338"/>
            <a:ext cx="15843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Content Placeholder 34"/>
          <p:cNvSpPr>
            <a:spLocks noGrp="1"/>
          </p:cNvSpPr>
          <p:nvPr>
            <p:ph sz="quarter" idx="23"/>
          </p:nvPr>
        </p:nvSpPr>
        <p:spPr>
          <a:xfrm>
            <a:off x="4067175" y="1700213"/>
            <a:ext cx="792163"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Content Placeholder 36"/>
          <p:cNvSpPr>
            <a:spLocks noGrp="1"/>
          </p:cNvSpPr>
          <p:nvPr>
            <p:ph sz="quarter" idx="24"/>
          </p:nvPr>
        </p:nvSpPr>
        <p:spPr>
          <a:xfrm>
            <a:off x="5364163" y="1700213"/>
            <a:ext cx="1079500" cy="72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Content Placeholder 38"/>
          <p:cNvSpPr>
            <a:spLocks noGrp="1"/>
          </p:cNvSpPr>
          <p:nvPr>
            <p:ph sz="quarter" idx="25"/>
          </p:nvPr>
        </p:nvSpPr>
        <p:spPr>
          <a:xfrm>
            <a:off x="6659563" y="1844675"/>
            <a:ext cx="1512887"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 name="Content Placeholder 40"/>
          <p:cNvSpPr>
            <a:spLocks noGrp="1"/>
          </p:cNvSpPr>
          <p:nvPr>
            <p:ph sz="quarter" idx="26"/>
          </p:nvPr>
        </p:nvSpPr>
        <p:spPr>
          <a:xfrm>
            <a:off x="250825" y="3068638"/>
            <a:ext cx="1368425" cy="100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Content Placeholder 42"/>
          <p:cNvSpPr>
            <a:spLocks noGrp="1"/>
          </p:cNvSpPr>
          <p:nvPr>
            <p:ph sz="quarter" idx="27"/>
          </p:nvPr>
        </p:nvSpPr>
        <p:spPr>
          <a:xfrm>
            <a:off x="2195513" y="2997200"/>
            <a:ext cx="1871662"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Content Placeholder 44"/>
          <p:cNvSpPr>
            <a:spLocks noGrp="1"/>
          </p:cNvSpPr>
          <p:nvPr>
            <p:ph sz="quarter" idx="28"/>
          </p:nvPr>
        </p:nvSpPr>
        <p:spPr>
          <a:xfrm>
            <a:off x="4859338" y="3068638"/>
            <a:ext cx="1800225"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29"/>
          </p:nvPr>
        </p:nvSpPr>
        <p:spPr>
          <a:xfrm>
            <a:off x="323850" y="1773238"/>
            <a:ext cx="1727200" cy="10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30"/>
          </p:nvPr>
        </p:nvSpPr>
        <p:spPr>
          <a:xfrm>
            <a:off x="2195513" y="1844675"/>
            <a:ext cx="1152525"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31"/>
          </p:nvPr>
        </p:nvSpPr>
        <p:spPr>
          <a:xfrm>
            <a:off x="3635375" y="1773238"/>
            <a:ext cx="1223963" cy="10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32"/>
          </p:nvPr>
        </p:nvSpPr>
        <p:spPr>
          <a:xfrm>
            <a:off x="5219700" y="1773238"/>
            <a:ext cx="2016125"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7"/>
          <p:cNvSpPr>
            <a:spLocks noGrp="1"/>
          </p:cNvSpPr>
          <p:nvPr>
            <p:ph sz="quarter" idx="33"/>
          </p:nvPr>
        </p:nvSpPr>
        <p:spPr>
          <a:xfrm>
            <a:off x="7812088" y="1844675"/>
            <a:ext cx="874712" cy="1008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1"/>
          <p:cNvSpPr>
            <a:spLocks noGrp="1"/>
          </p:cNvSpPr>
          <p:nvPr>
            <p:ph sz="quarter" idx="34"/>
          </p:nvPr>
        </p:nvSpPr>
        <p:spPr>
          <a:xfrm>
            <a:off x="457200" y="3068638"/>
            <a:ext cx="1593850" cy="129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Content Placeholder 25"/>
          <p:cNvSpPr>
            <a:spLocks noGrp="1"/>
          </p:cNvSpPr>
          <p:nvPr>
            <p:ph sz="quarter" idx="35"/>
          </p:nvPr>
        </p:nvSpPr>
        <p:spPr>
          <a:xfrm>
            <a:off x="2195513" y="3068638"/>
            <a:ext cx="1439862" cy="1223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Content Placeholder 29"/>
          <p:cNvSpPr>
            <a:spLocks noGrp="1"/>
          </p:cNvSpPr>
          <p:nvPr>
            <p:ph sz="quarter" idx="36"/>
          </p:nvPr>
        </p:nvSpPr>
        <p:spPr>
          <a:xfrm>
            <a:off x="3995738" y="3068638"/>
            <a:ext cx="1944687" cy="129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33"/>
          <p:cNvSpPr>
            <a:spLocks noGrp="1"/>
          </p:cNvSpPr>
          <p:nvPr>
            <p:ph sz="quarter" idx="37"/>
          </p:nvPr>
        </p:nvSpPr>
        <p:spPr>
          <a:xfrm>
            <a:off x="6084888" y="3357563"/>
            <a:ext cx="1150937" cy="935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Content Placeholder 37"/>
          <p:cNvSpPr>
            <a:spLocks noGrp="1"/>
          </p:cNvSpPr>
          <p:nvPr>
            <p:ph sz="quarter" idx="38"/>
          </p:nvPr>
        </p:nvSpPr>
        <p:spPr>
          <a:xfrm>
            <a:off x="7524750" y="3284538"/>
            <a:ext cx="1162050" cy="1081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2" name="Content Placeholder 41"/>
          <p:cNvSpPr>
            <a:spLocks noGrp="1"/>
          </p:cNvSpPr>
          <p:nvPr>
            <p:ph sz="quarter" idx="39"/>
          </p:nvPr>
        </p:nvSpPr>
        <p:spPr>
          <a:xfrm>
            <a:off x="250825" y="1628775"/>
            <a:ext cx="1584325"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6" name="Content Placeholder 45"/>
          <p:cNvSpPr>
            <a:spLocks noGrp="1"/>
          </p:cNvSpPr>
          <p:nvPr>
            <p:ph sz="quarter" idx="40"/>
          </p:nvPr>
        </p:nvSpPr>
        <p:spPr>
          <a:xfrm>
            <a:off x="2051050" y="1628775"/>
            <a:ext cx="1008063"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8" name="Content Placeholder 47"/>
          <p:cNvSpPr>
            <a:spLocks noGrp="1"/>
          </p:cNvSpPr>
          <p:nvPr>
            <p:ph sz="quarter" idx="41"/>
          </p:nvPr>
        </p:nvSpPr>
        <p:spPr>
          <a:xfrm>
            <a:off x="3348038" y="1628775"/>
            <a:ext cx="1728787"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0" name="Content Placeholder 49"/>
          <p:cNvSpPr>
            <a:spLocks noGrp="1"/>
          </p:cNvSpPr>
          <p:nvPr>
            <p:ph sz="quarter" idx="42"/>
          </p:nvPr>
        </p:nvSpPr>
        <p:spPr>
          <a:xfrm>
            <a:off x="5219700" y="1628775"/>
            <a:ext cx="1584325"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2" name="Content Placeholder 51"/>
          <p:cNvSpPr>
            <a:spLocks noGrp="1"/>
          </p:cNvSpPr>
          <p:nvPr>
            <p:ph sz="quarter" idx="43"/>
          </p:nvPr>
        </p:nvSpPr>
        <p:spPr>
          <a:xfrm>
            <a:off x="7019925" y="1628775"/>
            <a:ext cx="1944688"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4" name="Content Placeholder 53"/>
          <p:cNvSpPr>
            <a:spLocks noGrp="1"/>
          </p:cNvSpPr>
          <p:nvPr>
            <p:ph sz="quarter" idx="44"/>
          </p:nvPr>
        </p:nvSpPr>
        <p:spPr>
          <a:xfrm>
            <a:off x="457200" y="2852738"/>
            <a:ext cx="1593850"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p:cNvSpPr>
            <a:spLocks noGrp="1"/>
          </p:cNvSpPr>
          <p:nvPr>
            <p:ph type="tbl" sz="quarter" idx="45"/>
          </p:nvPr>
        </p:nvSpPr>
        <p:spPr>
          <a:xfrm>
            <a:off x="250825" y="1417638"/>
            <a:ext cx="2089150" cy="427037"/>
          </a:xfrm>
        </p:spPr>
        <p:txBody>
          <a:bodyPr/>
          <a:lstStyle/>
          <a:p>
            <a:endParaRPr lang="en-US"/>
          </a:p>
        </p:txBody>
      </p:sp>
      <p:sp>
        <p:nvSpPr>
          <p:cNvPr id="44" name="Rectangle 43"/>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
        <p:nvSpPr>
          <p:cNvPr id="40" name="Rectangle 7"/>
          <p:cNvSpPr>
            <a:spLocks noChangeArrowheads="1"/>
          </p:cNvSpPr>
          <p:nvPr userDrawn="1"/>
        </p:nvSpPr>
        <p:spPr bwMode="auto">
          <a:xfrm>
            <a:off x="3802063" y="3903663"/>
            <a:ext cx="974725" cy="12779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eaLnBrk="1" hangingPunct="1">
              <a:spcBef>
                <a:spcPct val="0"/>
              </a:spcBef>
              <a:buFontTx/>
              <a:buNone/>
            </a:pPr>
            <a:r>
              <a:rPr lang="en-US" altLang="en-US" sz="2400" dirty="0">
                <a:solidFill>
                  <a:schemeClr val="bg1"/>
                </a:solidFill>
              </a:rPr>
              <a:t>6</a:t>
            </a:r>
          </a:p>
          <a:p>
            <a:pPr algn="ctr" eaLnBrk="1" hangingPunct="1">
              <a:spcBef>
                <a:spcPct val="0"/>
              </a:spcBef>
              <a:buFontTx/>
              <a:buNone/>
            </a:pPr>
            <a:r>
              <a:rPr lang="en-US" altLang="en-US" sz="2800" dirty="0">
                <a:solidFill>
                  <a:schemeClr val="bg1"/>
                </a:solidFill>
              </a:rPr>
              <a:t>C</a:t>
            </a:r>
          </a:p>
          <a:p>
            <a:pPr algn="ctr" eaLnBrk="1" hangingPunct="1">
              <a:spcBef>
                <a:spcPct val="0"/>
              </a:spcBef>
              <a:buFontTx/>
              <a:buNone/>
            </a:pPr>
            <a:r>
              <a:rPr lang="en-US" altLang="en-US" sz="2400" dirty="0">
                <a:solidFill>
                  <a:schemeClr val="bg1"/>
                </a:solidFill>
              </a:rPr>
              <a:t>12.01</a:t>
            </a:r>
          </a:p>
        </p:txBody>
      </p:sp>
    </p:spTree>
    <p:extLst>
      <p:ext uri="{BB962C8B-B14F-4D97-AF65-F5344CB8AC3E}">
        <p14:creationId xmlns:p14="http://schemas.microsoft.com/office/powerpoint/2010/main" val="34015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 name="Rectangle 8"/>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
        <p:nvSpPr>
          <p:cNvPr id="12" name="Table Placeholder 11"/>
          <p:cNvSpPr>
            <a:spLocks noGrp="1"/>
          </p:cNvSpPr>
          <p:nvPr>
            <p:ph type="tbl" sz="quarter" idx="10"/>
          </p:nvPr>
        </p:nvSpPr>
        <p:spPr>
          <a:xfrm>
            <a:off x="2195513" y="2349500"/>
            <a:ext cx="4537075" cy="3167063"/>
          </a:xfrm>
        </p:spPr>
        <p:txBody>
          <a:bodyPr/>
          <a:lstStyle/>
          <a:p>
            <a:endParaRPr lang="en-GB"/>
          </a:p>
        </p:txBody>
      </p:sp>
      <p:sp>
        <p:nvSpPr>
          <p:cNvPr id="13"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MS PGothic" charset="-128"/>
                <a:cs typeface="ＭＳ Ｐゴシック"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spcBef>
                <a:spcPct val="0"/>
              </a:spcBef>
              <a:buFontTx/>
              <a:buNone/>
            </a:pPr>
            <a:fld id="{BC6E5521-789B-1548-B704-6C702C214022}" type="slidenum">
              <a:rPr lang="en-US" altLang="en-US" sz="1400"/>
              <a:pPr>
                <a:spcBef>
                  <a:spcPct val="0"/>
                </a:spcBef>
                <a:buFontTx/>
                <a:buNone/>
              </a:pPr>
              <a:t>‹#›</a:t>
            </a:fld>
            <a:endParaRPr lang="en-US" altLang="en-US" sz="1400" dirty="0"/>
          </a:p>
        </p:txBody>
      </p:sp>
      <p:sp>
        <p:nvSpPr>
          <p:cNvPr id="47" name="AutoShape 5"/>
          <p:cNvSpPr>
            <a:spLocks noChangeArrowheads="1"/>
          </p:cNvSpPr>
          <p:nvPr userDrawn="1"/>
        </p:nvSpPr>
        <p:spPr bwMode="auto">
          <a:xfrm>
            <a:off x="619535" y="1515739"/>
            <a:ext cx="7955183" cy="479524"/>
          </a:xfrm>
          <a:prstGeom prst="roundRect">
            <a:avLst>
              <a:gd name="adj" fmla="val 16667"/>
            </a:avLst>
          </a:prstGeom>
          <a:gradFill>
            <a:gsLst>
              <a:gs pos="78000">
                <a:schemeClr val="accent5">
                  <a:shade val="51000"/>
                  <a:satMod val="130000"/>
                </a:schemeClr>
              </a:gs>
              <a:gs pos="80000">
                <a:schemeClr val="accent5">
                  <a:shade val="93000"/>
                  <a:satMod val="130000"/>
                </a:schemeClr>
              </a:gs>
              <a:gs pos="100000">
                <a:schemeClr val="accent5">
                  <a:shade val="94000"/>
                  <a:satMod val="135000"/>
                </a:schemeClr>
              </a:gs>
            </a:gsLst>
          </a:gradFill>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lgn="ctr" eaLnBrk="1" hangingPunct="1">
              <a:defRPr/>
            </a:pPr>
            <a:endParaRPr lang="en-US" dirty="0">
              <a:solidFill>
                <a:schemeClr val="bg1"/>
              </a:solidFill>
            </a:endParaRPr>
          </a:p>
        </p:txBody>
      </p:sp>
      <p:sp>
        <p:nvSpPr>
          <p:cNvPr id="49" name="AutoShape 6"/>
          <p:cNvSpPr>
            <a:spLocks noChangeArrowheads="1"/>
          </p:cNvSpPr>
          <p:nvPr userDrawn="1"/>
        </p:nvSpPr>
        <p:spPr bwMode="auto">
          <a:xfrm>
            <a:off x="742950" y="2276872"/>
            <a:ext cx="1367609" cy="479524"/>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wrap="square" anchor="ctr">
            <a:spAutoFit/>
          </a:bodyPr>
          <a:lstStyle/>
          <a:p>
            <a:pPr algn="ctr" eaLnBrk="1" hangingPunct="1">
              <a:defRPr/>
            </a:pPr>
            <a:endParaRPr lang="en-US" dirty="0">
              <a:solidFill>
                <a:schemeClr val="bg1"/>
              </a:solidFill>
            </a:endParaRPr>
          </a:p>
        </p:txBody>
      </p:sp>
      <p:sp>
        <p:nvSpPr>
          <p:cNvPr id="51" name="Rectangle 25"/>
          <p:cNvSpPr>
            <a:spLocks noChangeArrowheads="1"/>
          </p:cNvSpPr>
          <p:nvPr userDrawn="1"/>
        </p:nvSpPr>
        <p:spPr bwMode="auto">
          <a:xfrm>
            <a:off x="6108700" y="4581525"/>
            <a:ext cx="1766888" cy="614363"/>
          </a:xfrm>
          <a:prstGeom prst="rect">
            <a:avLst/>
          </a:prstGeom>
          <a:noFill/>
          <a:ln w="9525">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algn="ctr" eaLnBrk="1" hangingPunct="1">
              <a:defRPr/>
            </a:pPr>
            <a:endParaRPr lang="en-US">
              <a:ea typeface="+mn-ea"/>
            </a:endParaRPr>
          </a:p>
        </p:txBody>
      </p:sp>
      <p:sp>
        <p:nvSpPr>
          <p:cNvPr id="6" name="Content Placeholder 5"/>
          <p:cNvSpPr>
            <a:spLocks noGrp="1"/>
          </p:cNvSpPr>
          <p:nvPr>
            <p:ph sz="quarter" idx="13"/>
          </p:nvPr>
        </p:nvSpPr>
        <p:spPr>
          <a:xfrm>
            <a:off x="2339975" y="2276475"/>
            <a:ext cx="6553200"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4"/>
          </p:nvPr>
        </p:nvSpPr>
        <p:spPr>
          <a:xfrm>
            <a:off x="619125" y="1516063"/>
            <a:ext cx="7840663" cy="4794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9"/>
          <p:cNvSpPr>
            <a:spLocks noGrp="1"/>
          </p:cNvSpPr>
          <p:nvPr>
            <p:ph sz="quarter" idx="15"/>
          </p:nvPr>
        </p:nvSpPr>
        <p:spPr>
          <a:xfrm>
            <a:off x="757238" y="2276475"/>
            <a:ext cx="1582737" cy="47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Content Placeholder 27"/>
          <p:cNvSpPr>
            <a:spLocks noGrp="1"/>
          </p:cNvSpPr>
          <p:nvPr>
            <p:ph sz="quarter" idx="16"/>
          </p:nvPr>
        </p:nvSpPr>
        <p:spPr>
          <a:xfrm>
            <a:off x="323850" y="3141663"/>
            <a:ext cx="2519363" cy="1150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Content Placeholder 35"/>
          <p:cNvSpPr>
            <a:spLocks noGrp="1"/>
          </p:cNvSpPr>
          <p:nvPr>
            <p:ph sz="quarter" idx="17"/>
          </p:nvPr>
        </p:nvSpPr>
        <p:spPr>
          <a:xfrm>
            <a:off x="3851275" y="3213100"/>
            <a:ext cx="4105275"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5" name="Content Placeholder 54"/>
          <p:cNvSpPr>
            <a:spLocks noGrp="1"/>
          </p:cNvSpPr>
          <p:nvPr>
            <p:ph sz="quarter" idx="18"/>
          </p:nvPr>
        </p:nvSpPr>
        <p:spPr>
          <a:xfrm>
            <a:off x="3348038" y="4868863"/>
            <a:ext cx="3024187" cy="1152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7" name="Content Placeholder 56"/>
          <p:cNvSpPr>
            <a:spLocks noGrp="1"/>
          </p:cNvSpPr>
          <p:nvPr>
            <p:ph sz="quarter" idx="19"/>
          </p:nvPr>
        </p:nvSpPr>
        <p:spPr>
          <a:xfrm>
            <a:off x="323850" y="5300663"/>
            <a:ext cx="2952750" cy="1223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8" name="Line 16"/>
          <p:cNvSpPr>
            <a:spLocks noChangeShapeType="1"/>
          </p:cNvSpPr>
          <p:nvPr userDrawn="1"/>
        </p:nvSpPr>
        <p:spPr bwMode="auto">
          <a:xfrm>
            <a:off x="3059832" y="4657725"/>
            <a:ext cx="1997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60" name="Content Placeholder 59"/>
          <p:cNvSpPr>
            <a:spLocks noGrp="1"/>
          </p:cNvSpPr>
          <p:nvPr>
            <p:ph sz="quarter" idx="20"/>
          </p:nvPr>
        </p:nvSpPr>
        <p:spPr>
          <a:xfrm>
            <a:off x="7451725" y="5732463"/>
            <a:ext cx="1122363" cy="50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2" name="Content Placeholder 61"/>
          <p:cNvSpPr>
            <a:spLocks noGrp="1"/>
          </p:cNvSpPr>
          <p:nvPr>
            <p:ph sz="quarter" idx="21"/>
          </p:nvPr>
        </p:nvSpPr>
        <p:spPr>
          <a:xfrm>
            <a:off x="7770812" y="4458576"/>
            <a:ext cx="1079500" cy="647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4" name="Content Placeholder 63"/>
          <p:cNvSpPr>
            <a:spLocks noGrp="1"/>
          </p:cNvSpPr>
          <p:nvPr>
            <p:ph sz="quarter" idx="22"/>
          </p:nvPr>
        </p:nvSpPr>
        <p:spPr>
          <a:xfrm>
            <a:off x="6949281" y="3608388"/>
            <a:ext cx="1727200" cy="5762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434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hidden="1"/>
          <p:cNvSpPr>
            <a:spLocks noGrp="1"/>
          </p:cNvSpPr>
          <p:nvPr>
            <p:ph sz="quarter" idx="10"/>
          </p:nvPr>
        </p:nvSpPr>
        <p:spPr>
          <a:xfrm>
            <a:off x="4284663" y="1628775"/>
            <a:ext cx="3671887" cy="107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1"/>
          </p:nvPr>
        </p:nvSpPr>
        <p:spPr>
          <a:xfrm>
            <a:off x="1076325" y="1417638"/>
            <a:ext cx="1982788" cy="100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2"/>
          </p:nvPr>
        </p:nvSpPr>
        <p:spPr>
          <a:xfrm>
            <a:off x="3563938" y="1557338"/>
            <a:ext cx="1512887" cy="7921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Content Placeholder 31"/>
          <p:cNvSpPr>
            <a:spLocks noGrp="1"/>
          </p:cNvSpPr>
          <p:nvPr>
            <p:ph sz="quarter" idx="13"/>
          </p:nvPr>
        </p:nvSpPr>
        <p:spPr>
          <a:xfrm>
            <a:off x="5364163" y="1417638"/>
            <a:ext cx="1800225" cy="1003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Content Placeholder 39"/>
          <p:cNvSpPr>
            <a:spLocks noGrp="1"/>
          </p:cNvSpPr>
          <p:nvPr>
            <p:ph sz="quarter" idx="14"/>
          </p:nvPr>
        </p:nvSpPr>
        <p:spPr>
          <a:xfrm>
            <a:off x="7529513" y="1557338"/>
            <a:ext cx="1363662"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Content Placeholder 52"/>
          <p:cNvSpPr>
            <a:spLocks noGrp="1"/>
          </p:cNvSpPr>
          <p:nvPr>
            <p:ph sz="quarter" idx="15"/>
          </p:nvPr>
        </p:nvSpPr>
        <p:spPr>
          <a:xfrm>
            <a:off x="323850" y="2492375"/>
            <a:ext cx="2232025" cy="1081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6" name="Content Placeholder 55"/>
          <p:cNvSpPr>
            <a:spLocks noGrp="1"/>
          </p:cNvSpPr>
          <p:nvPr>
            <p:ph sz="quarter" idx="16"/>
          </p:nvPr>
        </p:nvSpPr>
        <p:spPr>
          <a:xfrm>
            <a:off x="3059113" y="2636838"/>
            <a:ext cx="1225550" cy="86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Tree>
    <p:extLst>
      <p:ext uri="{BB962C8B-B14F-4D97-AF65-F5344CB8AC3E}">
        <p14:creationId xmlns:p14="http://schemas.microsoft.com/office/powerpoint/2010/main" val="384745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0"/>
          </p:nvPr>
        </p:nvSpPr>
        <p:spPr>
          <a:xfrm>
            <a:off x="6084888" y="2060575"/>
            <a:ext cx="2232025" cy="159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1"/>
          </p:nvPr>
        </p:nvSpPr>
        <p:spPr>
          <a:xfrm>
            <a:off x="755650" y="4579938"/>
            <a:ext cx="2520950" cy="164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p:cNvSpPr>
            <a:spLocks noGrp="1"/>
          </p:cNvSpPr>
          <p:nvPr>
            <p:ph sz="quarter" idx="12"/>
          </p:nvPr>
        </p:nvSpPr>
        <p:spPr>
          <a:xfrm>
            <a:off x="3851275" y="4797425"/>
            <a:ext cx="1368425"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3"/>
          </p:nvPr>
        </p:nvSpPr>
        <p:spPr>
          <a:xfrm>
            <a:off x="5776913" y="4868863"/>
            <a:ext cx="1531937" cy="93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Content Placeholder 52"/>
          <p:cNvSpPr>
            <a:spLocks noGrp="1"/>
          </p:cNvSpPr>
          <p:nvPr>
            <p:ph sz="quarter" idx="14"/>
          </p:nvPr>
        </p:nvSpPr>
        <p:spPr>
          <a:xfrm>
            <a:off x="1073150" y="1844675"/>
            <a:ext cx="2419350" cy="100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Rectangle 8"/>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Tree>
    <p:extLst>
      <p:ext uri="{BB962C8B-B14F-4D97-AF65-F5344CB8AC3E}">
        <p14:creationId xmlns:p14="http://schemas.microsoft.com/office/powerpoint/2010/main" val="424760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0"/>
          </p:nvPr>
        </p:nvSpPr>
        <p:spPr>
          <a:xfrm>
            <a:off x="1042988" y="1916113"/>
            <a:ext cx="7345362" cy="2808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p:cNvSpPr>
            <a:spLocks noGrp="1"/>
          </p:cNvSpPr>
          <p:nvPr>
            <p:ph sz="quarter" idx="11"/>
          </p:nvPr>
        </p:nvSpPr>
        <p:spPr>
          <a:xfrm>
            <a:off x="611188" y="4941888"/>
            <a:ext cx="3673475" cy="1455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3" hidden="1"/>
          <p:cNvSpPr>
            <a:spLocks noGrp="1"/>
          </p:cNvSpPr>
          <p:nvPr>
            <p:ph sz="quarter" idx="12"/>
          </p:nvPr>
        </p:nvSpPr>
        <p:spPr>
          <a:xfrm>
            <a:off x="4500563" y="5013325"/>
            <a:ext cx="3527425" cy="122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31"/>
          <p:cNvSpPr>
            <a:spLocks noGrp="1"/>
          </p:cNvSpPr>
          <p:nvPr>
            <p:ph sz="quarter" idx="13"/>
          </p:nvPr>
        </p:nvSpPr>
        <p:spPr>
          <a:xfrm>
            <a:off x="1042988" y="2492375"/>
            <a:ext cx="2089150" cy="1081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4" name="Content Placeholder 43"/>
          <p:cNvSpPr>
            <a:spLocks noGrp="1"/>
          </p:cNvSpPr>
          <p:nvPr>
            <p:ph sz="quarter" idx="14"/>
          </p:nvPr>
        </p:nvSpPr>
        <p:spPr>
          <a:xfrm>
            <a:off x="3779838" y="2492375"/>
            <a:ext cx="2925762" cy="122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Content Placeholder 48"/>
          <p:cNvSpPr>
            <a:spLocks noGrp="1"/>
          </p:cNvSpPr>
          <p:nvPr>
            <p:ph sz="quarter" idx="15"/>
          </p:nvPr>
        </p:nvSpPr>
        <p:spPr>
          <a:xfrm>
            <a:off x="7308850" y="2349500"/>
            <a:ext cx="1655763" cy="115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3" name="Content Placeholder 52"/>
          <p:cNvSpPr>
            <a:spLocks noGrp="1"/>
          </p:cNvSpPr>
          <p:nvPr>
            <p:ph sz="quarter" idx="16"/>
          </p:nvPr>
        </p:nvSpPr>
        <p:spPr>
          <a:xfrm>
            <a:off x="323850" y="3716338"/>
            <a:ext cx="2663825" cy="100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17"/>
          </p:nvPr>
        </p:nvSpPr>
        <p:spPr>
          <a:xfrm>
            <a:off x="3492500" y="4724400"/>
            <a:ext cx="1439863"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p:cNvSpPr>
            <a:spLocks noGrp="1"/>
          </p:cNvSpPr>
          <p:nvPr>
            <p:ph sz="quarter" idx="18"/>
          </p:nvPr>
        </p:nvSpPr>
        <p:spPr>
          <a:xfrm>
            <a:off x="5148263" y="4941888"/>
            <a:ext cx="1152525" cy="287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9"/>
          </p:nvPr>
        </p:nvSpPr>
        <p:spPr>
          <a:xfrm>
            <a:off x="6804025" y="4724400"/>
            <a:ext cx="720725" cy="79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p:cNvSpPr>
            <a:spLocks noGrp="1"/>
          </p:cNvSpPr>
          <p:nvPr>
            <p:ph sz="quarter" idx="20"/>
          </p:nvPr>
        </p:nvSpPr>
        <p:spPr>
          <a:xfrm>
            <a:off x="5795963" y="3213100"/>
            <a:ext cx="1079500" cy="86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21"/>
          </p:nvPr>
        </p:nvSpPr>
        <p:spPr>
          <a:xfrm>
            <a:off x="7308850" y="3716338"/>
            <a:ext cx="792163" cy="57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22"/>
          </p:nvPr>
        </p:nvSpPr>
        <p:spPr>
          <a:xfrm>
            <a:off x="4932363" y="1417638"/>
            <a:ext cx="1773237" cy="498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18"/>
          <p:cNvSpPr>
            <a:spLocks noGrp="1"/>
          </p:cNvSpPr>
          <p:nvPr>
            <p:ph sz="quarter" idx="23"/>
          </p:nvPr>
        </p:nvSpPr>
        <p:spPr>
          <a:xfrm>
            <a:off x="7164388" y="1196975"/>
            <a:ext cx="1670050" cy="719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0"/>
          <p:cNvSpPr>
            <a:spLocks noGrp="1"/>
          </p:cNvSpPr>
          <p:nvPr>
            <p:ph sz="quarter" idx="24"/>
          </p:nvPr>
        </p:nvSpPr>
        <p:spPr>
          <a:xfrm>
            <a:off x="3635375" y="1417638"/>
            <a:ext cx="1296988" cy="498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Rectangle 19"/>
          <p:cNvSpPr/>
          <p:nvPr userDrawn="1"/>
        </p:nvSpPr>
        <p:spPr bwMode="auto">
          <a:xfrm>
            <a:off x="7327304" y="6237312"/>
            <a:ext cx="1378496" cy="3077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0"/>
              </a:spcBef>
              <a:spcAft>
                <a:spcPct val="0"/>
              </a:spcAft>
              <a:buClrTx/>
              <a:buSzTx/>
              <a:buFontTx/>
              <a:buNone/>
              <a:tabLst/>
            </a:pPr>
            <a:fld id="{6C99F48F-ABDC-8F47-A82A-69905691779D}" type="slidenum">
              <a:rPr lang="en-US" altLang="en-US" sz="1400" b="0" kern="1200" smtClean="0">
                <a:solidFill>
                  <a:schemeClr val="tx1"/>
                </a:solidFill>
                <a:latin typeface="Arial" charset="0"/>
                <a:ea typeface="MS PGothic" charset="-128"/>
                <a:cs typeface="ＭＳ Ｐゴシック" charset="-128"/>
              </a:rPr>
              <a:pPr marL="0" marR="0" indent="0" algn="r" defTabSz="914400" rtl="0" eaLnBrk="1" fontAlgn="base" latinLnBrk="0" hangingPunct="1">
                <a:lnSpc>
                  <a:spcPct val="100000"/>
                </a:lnSpc>
                <a:spcBef>
                  <a:spcPct val="0"/>
                </a:spcBef>
                <a:spcAft>
                  <a:spcPct val="0"/>
                </a:spcAft>
                <a:buClrTx/>
                <a:buSzTx/>
                <a:buFontTx/>
                <a:buNone/>
                <a:tabLst/>
              </a:pPr>
              <a:t>‹#›</a:t>
            </a:fld>
            <a:endParaRPr lang="en-GB" sz="1400" b="0" kern="1200" dirty="0">
              <a:solidFill>
                <a:schemeClr val="tx1"/>
              </a:solidFill>
              <a:latin typeface="Arial" charset="0"/>
              <a:ea typeface="MS PGothic" charset="-128"/>
              <a:cs typeface="ＭＳ Ｐゴシック" charset="-128"/>
            </a:endParaRPr>
          </a:p>
        </p:txBody>
      </p:sp>
    </p:spTree>
    <p:extLst>
      <p:ext uri="{BB962C8B-B14F-4D97-AF65-F5344CB8AC3E}">
        <p14:creationId xmlns:p14="http://schemas.microsoft.com/office/powerpoint/2010/main" val="5888103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panose="020B0604020202020204" pitchFamily="34" charset="0"/>
                <a:ea typeface="ＭＳ Ｐゴシック" panose="020B0600070205080204" pitchFamily="34" charset="-128"/>
              </a:defRPr>
            </a:lvl1pPr>
          </a:lstStyle>
          <a:p>
            <a:pPr>
              <a:defRPr/>
            </a:pPr>
            <a:fld id="{DD00D672-E606-1E4D-9B27-520838EB5A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 id="2147483673" r:id="rId12"/>
    <p:sldLayoutId id="2147483672" r:id="rId13"/>
    <p:sldLayoutId id="2147483671" r:id="rId14"/>
    <p:sldLayoutId id="2147483670" r:id="rId15"/>
    <p:sldLayoutId id="2147483669" r:id="rId16"/>
    <p:sldLayoutId id="2147483668" r:id="rId17"/>
    <p:sldLayoutId id="2147483667" r:id="rId18"/>
    <p:sldLayoutId id="2147483666" r:id="rId19"/>
    <p:sldLayoutId id="2147483665" r:id="rId20"/>
    <p:sldLayoutId id="2147483662" r:id="rId21"/>
    <p:sldLayoutId id="2147483661" r:id="rId22"/>
    <p:sldLayoutId id="2147483651" r:id="rId23"/>
    <p:sldLayoutId id="2147483652" r:id="rId24"/>
    <p:sldLayoutId id="2147483664" r:id="rId25"/>
    <p:sldLayoutId id="2147483663" r:id="rId26"/>
    <p:sldLayoutId id="2147483653" r:id="rId27"/>
    <p:sldLayoutId id="2147483654" r:id="rId28"/>
    <p:sldLayoutId id="2147483655" r:id="rId29"/>
    <p:sldLayoutId id="2147483660" r:id="rId30"/>
    <p:sldLayoutId id="2147483656" r:id="rId31"/>
    <p:sldLayoutId id="2147483657" r:id="rId32"/>
    <p:sldLayoutId id="2147483658" r:id="rId33"/>
    <p:sldLayoutId id="2147483659" r:id="rId34"/>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3.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3.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5.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7.bin"/><Relationship Id="rId4" Type="http://schemas.openxmlformats.org/officeDocument/2006/relationships/image" Target="../media/image26.jpeg"/><Relationship Id="rId9" Type="http://schemas.openxmlformats.org/officeDocument/2006/relationships/image" Target="../media/image25.wmf"/></Relationships>
</file>

<file path=ppt/slides/_rels/slide36.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29.wmf"/><Relationship Id="rId18" Type="http://schemas.openxmlformats.org/officeDocument/2006/relationships/image" Target="../media/image30.wmf"/><Relationship Id="rId3" Type="http://schemas.openxmlformats.org/officeDocument/2006/relationships/notesSlide" Target="../notesSlides/notesSlide36.xml"/><Relationship Id="rId7" Type="http://schemas.openxmlformats.org/officeDocument/2006/relationships/oleObject" Target="../embeddings/oleObject9.bin"/><Relationship Id="rId12" Type="http://schemas.openxmlformats.org/officeDocument/2006/relationships/oleObject" Target="../embeddings/oleObject10.bin"/><Relationship Id="rId17"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36.jpeg"/><Relationship Id="rId1" Type="http://schemas.openxmlformats.org/officeDocument/2006/relationships/vmlDrawing" Target="../drawings/vmlDrawing5.vml"/><Relationship Id="rId6" Type="http://schemas.openxmlformats.org/officeDocument/2006/relationships/image" Target="../media/image32.jpeg"/><Relationship Id="rId11" Type="http://schemas.openxmlformats.org/officeDocument/2006/relationships/image" Target="../media/image34.jpeg"/><Relationship Id="rId5" Type="http://schemas.openxmlformats.org/officeDocument/2006/relationships/image" Target="../media/image31.jpeg"/><Relationship Id="rId15" Type="http://schemas.openxmlformats.org/officeDocument/2006/relationships/image" Target="../media/image35.jpeg"/><Relationship Id="rId10" Type="http://schemas.openxmlformats.org/officeDocument/2006/relationships/image" Target="../media/image33.jpe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37.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7.xml"/><Relationship Id="rId7" Type="http://schemas.openxmlformats.org/officeDocument/2006/relationships/image" Target="../media/image38.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37.wmf"/><Relationship Id="rId4" Type="http://schemas.openxmlformats.org/officeDocument/2006/relationships/oleObject" Target="../embeddings/oleObject12.bin"/><Relationship Id="rId9" Type="http://schemas.openxmlformats.org/officeDocument/2006/relationships/image" Target="../media/image39.wmf"/></Relationships>
</file>

<file path=ppt/slides/_rels/slide3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38.xml"/><Relationship Id="rId7" Type="http://schemas.openxmlformats.org/officeDocument/2006/relationships/image" Target="../media/image45.jpeg"/><Relationship Id="rId12"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4.jpeg"/><Relationship Id="rId11" Type="http://schemas.openxmlformats.org/officeDocument/2006/relationships/oleObject" Target="../embeddings/oleObject16.bin"/><Relationship Id="rId5" Type="http://schemas.openxmlformats.org/officeDocument/2006/relationships/image" Target="../media/image43.jpeg"/><Relationship Id="rId10" Type="http://schemas.openxmlformats.org/officeDocument/2006/relationships/image" Target="../media/image40.wmf"/><Relationship Id="rId4" Type="http://schemas.openxmlformats.org/officeDocument/2006/relationships/image" Target="../media/image42.jpeg"/><Relationship Id="rId9"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notesSlide" Target="../notesSlides/notesSlide40.xml"/><Relationship Id="rId7" Type="http://schemas.openxmlformats.org/officeDocument/2006/relationships/oleObject" Target="../embeddings/oleObject18.bin"/><Relationship Id="rId2" Type="http://schemas.openxmlformats.org/officeDocument/2006/relationships/slideLayout" Target="../slideLayouts/slideLayout11.xml"/><Relationship Id="rId1" Type="http://schemas.openxmlformats.org/officeDocument/2006/relationships/vmlDrawing" Target="../drawings/vmlDrawing8.vml"/><Relationship Id="rId6" Type="http://schemas.openxmlformats.org/officeDocument/2006/relationships/image" Target="../media/image53.png"/><Relationship Id="rId5" Type="http://schemas.openxmlformats.org/officeDocument/2006/relationships/image" Target="../media/image48.wmf"/><Relationship Id="rId4" Type="http://schemas.openxmlformats.org/officeDocument/2006/relationships/oleObject" Target="../embeddings/oleObject17.bin"/><Relationship Id="rId9"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3" Type="http://schemas.openxmlformats.org/officeDocument/2006/relationships/image" Target="../media/image53.wmf"/><Relationship Id="rId18" Type="http://schemas.openxmlformats.org/officeDocument/2006/relationships/oleObject" Target="../embeddings/oleObject24.bin"/><Relationship Id="rId26" Type="http://schemas.openxmlformats.org/officeDocument/2006/relationships/image" Target="../media/image79.png"/><Relationship Id="rId39" Type="http://schemas.openxmlformats.org/officeDocument/2006/relationships/oleObject" Target="../embeddings/oleObject31.bin"/><Relationship Id="rId21" Type="http://schemas.openxmlformats.org/officeDocument/2006/relationships/oleObject" Target="../embeddings/oleObject25.bin"/><Relationship Id="rId34" Type="http://schemas.openxmlformats.org/officeDocument/2006/relationships/image" Target="../media/image60.wmf"/><Relationship Id="rId42" Type="http://schemas.openxmlformats.org/officeDocument/2006/relationships/oleObject" Target="../embeddings/oleObject32.bin"/><Relationship Id="rId47" Type="http://schemas.openxmlformats.org/officeDocument/2006/relationships/image" Target="../media/image86.png"/><Relationship Id="rId50" Type="http://schemas.openxmlformats.org/officeDocument/2006/relationships/image" Target="../media/image87.png"/><Relationship Id="rId55" Type="http://schemas.openxmlformats.org/officeDocument/2006/relationships/image" Target="../media/image67.wmf"/><Relationship Id="rId7" Type="http://schemas.openxmlformats.org/officeDocument/2006/relationships/image" Target="../media/image51.wmf"/><Relationship Id="rId2" Type="http://schemas.openxmlformats.org/officeDocument/2006/relationships/slideLayout" Target="../slideLayouts/slideLayout4.xml"/><Relationship Id="rId16" Type="http://schemas.openxmlformats.org/officeDocument/2006/relationships/image" Target="../media/image54.wmf"/><Relationship Id="rId29" Type="http://schemas.openxmlformats.org/officeDocument/2006/relationships/image" Target="../media/image80.png"/><Relationship Id="rId11" Type="http://schemas.openxmlformats.org/officeDocument/2006/relationships/image" Target="../media/image74.png"/><Relationship Id="rId24" Type="http://schemas.openxmlformats.org/officeDocument/2006/relationships/oleObject" Target="../embeddings/oleObject26.bin"/><Relationship Id="rId32" Type="http://schemas.openxmlformats.org/officeDocument/2006/relationships/image" Target="../media/image81.png"/><Relationship Id="rId37" Type="http://schemas.openxmlformats.org/officeDocument/2006/relationships/image" Target="../media/image61.wmf"/><Relationship Id="rId40" Type="http://schemas.openxmlformats.org/officeDocument/2006/relationships/image" Target="../media/image62.wmf"/><Relationship Id="rId45" Type="http://schemas.openxmlformats.org/officeDocument/2006/relationships/oleObject" Target="../embeddings/oleObject33.bin"/><Relationship Id="rId53" Type="http://schemas.openxmlformats.org/officeDocument/2006/relationships/image" Target="../media/image88.png"/><Relationship Id="rId5" Type="http://schemas.openxmlformats.org/officeDocument/2006/relationships/image" Target="../media/image50.wmf"/><Relationship Id="rId10" Type="http://schemas.openxmlformats.org/officeDocument/2006/relationships/image" Target="../media/image52.wmf"/><Relationship Id="rId19" Type="http://schemas.openxmlformats.org/officeDocument/2006/relationships/image" Target="../media/image55.wmf"/><Relationship Id="rId31" Type="http://schemas.openxmlformats.org/officeDocument/2006/relationships/image" Target="../media/image59.wmf"/><Relationship Id="rId44" Type="http://schemas.openxmlformats.org/officeDocument/2006/relationships/image" Target="../media/image85.png"/><Relationship Id="rId52" Type="http://schemas.openxmlformats.org/officeDocument/2006/relationships/image" Target="../media/image66.wmf"/><Relationship Id="rId4" Type="http://schemas.openxmlformats.org/officeDocument/2006/relationships/oleObject" Target="../embeddings/oleObject19.bin"/><Relationship Id="rId9" Type="http://schemas.openxmlformats.org/officeDocument/2006/relationships/oleObject" Target="../embeddings/oleObject21.bin"/><Relationship Id="rId14" Type="http://schemas.openxmlformats.org/officeDocument/2006/relationships/image" Target="../media/image75.png"/><Relationship Id="rId22" Type="http://schemas.openxmlformats.org/officeDocument/2006/relationships/image" Target="../media/image56.wmf"/><Relationship Id="rId27" Type="http://schemas.openxmlformats.org/officeDocument/2006/relationships/oleObject" Target="../embeddings/oleObject27.bin"/><Relationship Id="rId30" Type="http://schemas.openxmlformats.org/officeDocument/2006/relationships/oleObject" Target="../embeddings/oleObject28.bin"/><Relationship Id="rId35" Type="http://schemas.openxmlformats.org/officeDocument/2006/relationships/image" Target="../media/image82.png"/><Relationship Id="rId43" Type="http://schemas.openxmlformats.org/officeDocument/2006/relationships/image" Target="../media/image63.wmf"/><Relationship Id="rId48" Type="http://schemas.openxmlformats.org/officeDocument/2006/relationships/oleObject" Target="../embeddings/oleObject34.bin"/><Relationship Id="rId8" Type="http://schemas.openxmlformats.org/officeDocument/2006/relationships/image" Target="../media/image73.png"/><Relationship Id="rId51" Type="http://schemas.openxmlformats.org/officeDocument/2006/relationships/oleObject" Target="../embeddings/oleObject35.bin"/><Relationship Id="rId3" Type="http://schemas.openxmlformats.org/officeDocument/2006/relationships/notesSlide" Target="../notesSlides/notesSlide42.xml"/><Relationship Id="rId12" Type="http://schemas.openxmlformats.org/officeDocument/2006/relationships/oleObject" Target="../embeddings/oleObject22.bin"/><Relationship Id="rId17" Type="http://schemas.openxmlformats.org/officeDocument/2006/relationships/image" Target="../media/image76.png"/><Relationship Id="rId25" Type="http://schemas.openxmlformats.org/officeDocument/2006/relationships/image" Target="../media/image57.wmf"/><Relationship Id="rId33" Type="http://schemas.openxmlformats.org/officeDocument/2006/relationships/oleObject" Target="../embeddings/oleObject29.bin"/><Relationship Id="rId38" Type="http://schemas.openxmlformats.org/officeDocument/2006/relationships/image" Target="../media/image83.png"/><Relationship Id="rId46" Type="http://schemas.openxmlformats.org/officeDocument/2006/relationships/image" Target="../media/image64.wmf"/><Relationship Id="rId20" Type="http://schemas.openxmlformats.org/officeDocument/2006/relationships/image" Target="../media/image77.png"/><Relationship Id="rId41" Type="http://schemas.openxmlformats.org/officeDocument/2006/relationships/image" Target="../media/image84.png"/><Relationship Id="rId54" Type="http://schemas.openxmlformats.org/officeDocument/2006/relationships/oleObject" Target="../embeddings/oleObject36.bin"/><Relationship Id="rId1" Type="http://schemas.openxmlformats.org/officeDocument/2006/relationships/vmlDrawing" Target="../drawings/vmlDrawing9.vml"/><Relationship Id="rId6" Type="http://schemas.openxmlformats.org/officeDocument/2006/relationships/oleObject" Target="../embeddings/oleObject20.bin"/><Relationship Id="rId15" Type="http://schemas.openxmlformats.org/officeDocument/2006/relationships/oleObject" Target="../embeddings/oleObject23.bin"/><Relationship Id="rId23" Type="http://schemas.openxmlformats.org/officeDocument/2006/relationships/image" Target="../media/image78.png"/><Relationship Id="rId28" Type="http://schemas.openxmlformats.org/officeDocument/2006/relationships/image" Target="../media/image58.wmf"/><Relationship Id="rId36" Type="http://schemas.openxmlformats.org/officeDocument/2006/relationships/oleObject" Target="../embeddings/oleObject30.bin"/><Relationship Id="rId49" Type="http://schemas.openxmlformats.org/officeDocument/2006/relationships/image" Target="../media/image65.wmf"/></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71.png"/><Relationship Id="rId5" Type="http://schemas.openxmlformats.org/officeDocument/2006/relationships/image" Target="../media/image70.wmf"/><Relationship Id="rId4" Type="http://schemas.openxmlformats.org/officeDocument/2006/relationships/oleObject" Target="../embeddings/oleObject37.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357481"/>
            <a:ext cx="3864287" cy="775375"/>
          </a:xfrm>
        </p:spPr>
        <p:txBody>
          <a:bodyPr/>
          <a:lstStyle/>
          <a:p>
            <a:pPr eaLnBrk="1" hangingPunct="1">
              <a:defRPr/>
            </a:pPr>
            <a:r>
              <a:rPr lang="en-US" altLang="en-US" sz="4800" b="1" kern="1200" dirty="0">
                <a:solidFill>
                  <a:schemeClr val="tx1"/>
                </a:solidFill>
                <a:ea typeface="ＭＳ Ｐゴシック" pitchFamily="34" charset="-128"/>
                <a:cs typeface="+mn-cs"/>
              </a:rPr>
              <a:t>Chapter 2</a:t>
            </a:r>
            <a:endParaRPr lang="en-GB" sz="4800" b="1" kern="1200" dirty="0">
              <a:solidFill>
                <a:schemeClr val="tx1"/>
              </a:solidFill>
              <a:ea typeface="ＭＳ Ｐゴシック" pitchFamily="34" charset="-128"/>
              <a:cs typeface="+mn-cs"/>
            </a:endParaRPr>
          </a:p>
        </p:txBody>
      </p:sp>
      <p:sp>
        <p:nvSpPr>
          <p:cNvPr id="4" name="Content Placeholder 3"/>
          <p:cNvSpPr>
            <a:spLocks noGrp="1"/>
          </p:cNvSpPr>
          <p:nvPr>
            <p:ph sz="quarter" idx="10"/>
          </p:nvPr>
        </p:nvSpPr>
        <p:spPr>
          <a:xfrm>
            <a:off x="723909" y="2145946"/>
            <a:ext cx="2631260" cy="1386729"/>
          </a:xfrm>
        </p:spPr>
        <p:txBody>
          <a:bodyPr anchor="ctr"/>
          <a:lstStyle/>
          <a:p>
            <a:pPr marL="0" indent="0" algn="ctr" eaLnBrk="1" hangingPunct="1">
              <a:spcBef>
                <a:spcPct val="0"/>
              </a:spcBef>
              <a:buNone/>
              <a:defRPr/>
            </a:pPr>
            <a:r>
              <a:rPr lang="en-US" altLang="en-US" sz="4800" b="1" kern="1200" dirty="0">
                <a:latin typeface="+mj-lt"/>
                <a:ea typeface="ＭＳ Ｐゴシック" pitchFamily="34" charset="-128"/>
                <a:cs typeface="+mn-cs"/>
              </a:rPr>
              <a:t>Lecture Outline</a:t>
            </a:r>
          </a:p>
        </p:txBody>
      </p:sp>
      <p:sp>
        <p:nvSpPr>
          <p:cNvPr id="5" name="Content Placeholder 4"/>
          <p:cNvSpPr>
            <a:spLocks noGrp="1"/>
          </p:cNvSpPr>
          <p:nvPr>
            <p:ph sz="quarter" idx="11"/>
          </p:nvPr>
        </p:nvSpPr>
        <p:spPr>
          <a:xfrm>
            <a:off x="166065" y="4355371"/>
            <a:ext cx="3724397" cy="963951"/>
          </a:xfrm>
        </p:spPr>
        <p:txBody>
          <a:bodyPr anchor="ctr"/>
          <a:lstStyle/>
          <a:p>
            <a:pPr marL="0" indent="0" algn="ctr" eaLnBrk="1" hangingPunct="1">
              <a:spcBef>
                <a:spcPct val="0"/>
              </a:spcBef>
              <a:buNone/>
              <a:defRPr/>
            </a:pPr>
            <a:r>
              <a:rPr lang="en-US" altLang="en-US" sz="2000" b="1" kern="1200" dirty="0">
                <a:latin typeface="+mj-lt"/>
                <a:ea typeface="ＭＳ Ｐゴシック" pitchFamily="34" charset="-128"/>
                <a:cs typeface="+mn-cs"/>
              </a:rPr>
              <a:t>Prepared by</a:t>
            </a:r>
          </a:p>
          <a:p>
            <a:pPr marL="0" indent="0" algn="ctr" eaLnBrk="1" hangingPunct="1">
              <a:spcBef>
                <a:spcPct val="0"/>
              </a:spcBef>
              <a:buNone/>
              <a:defRPr/>
            </a:pPr>
            <a:r>
              <a:rPr lang="en-US" altLang="en-US" sz="2000" b="1" kern="1200" dirty="0">
                <a:latin typeface="+mj-lt"/>
                <a:ea typeface="ＭＳ Ｐゴシック" pitchFamily="34" charset="-128"/>
                <a:cs typeface="+mn-cs"/>
              </a:rPr>
              <a:t>Harpreet Malhotra</a:t>
            </a:r>
          </a:p>
          <a:p>
            <a:pPr marL="0" indent="0" algn="ctr" eaLnBrk="1" hangingPunct="1">
              <a:spcBef>
                <a:spcPct val="0"/>
              </a:spcBef>
              <a:buNone/>
              <a:defRPr/>
            </a:pPr>
            <a:r>
              <a:rPr lang="en-US" altLang="en-US" sz="1600" b="1" i="1" kern="1200" dirty="0">
                <a:latin typeface="+mj-lt"/>
                <a:ea typeface="ＭＳ Ｐゴシック" pitchFamily="34" charset="-128"/>
                <a:cs typeface="+mn-cs"/>
              </a:rPr>
              <a:t>Florida State College at Jacksonville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949246"/>
            <a:ext cx="4056236" cy="4930548"/>
          </a:xfrm>
          <a:prstGeom prst="rect">
            <a:avLst/>
          </a:prstGeom>
        </p:spPr>
      </p:pic>
      <p:pic>
        <p:nvPicPr>
          <p:cNvPr id="7" name="MH Logo" descr="Logo: McGraw-Hill Education">
            <a:extLst>
              <a:ext uri="{FF2B5EF4-FFF2-40B4-BE49-F238E27FC236}">
                <a16:creationId xmlns:a16="http://schemas.microsoft.com/office/drawing/2014/main" id="{4703B265-C542-49F0-ADBA-BC96166970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692"/>
            <a:ext cx="8229600" cy="400615"/>
          </a:xfrm>
        </p:spPr>
        <p:txBody>
          <a:bodyPr/>
          <a:lstStyle/>
          <a:p>
            <a:r>
              <a:rPr lang="en-US" altLang="en-US" sz="3200" b="1" dirty="0">
                <a:ea typeface="MS PGothic" charset="-128"/>
                <a:cs typeface="ＭＳ Ｐゴシック" charset="-128"/>
              </a:rPr>
              <a:t>2.1 Elements (9)</a:t>
            </a:r>
            <a:endParaRPr lang="en-GB" sz="2800" b="1" dirty="0">
              <a:ea typeface="MS PGothic" charset="-128"/>
              <a:cs typeface="ＭＳ Ｐゴシック" charset="-128"/>
            </a:endParaRPr>
          </a:p>
        </p:txBody>
      </p:sp>
      <p:sp>
        <p:nvSpPr>
          <p:cNvPr id="5" name="Content Placeholder 47"/>
          <p:cNvSpPr>
            <a:spLocks noGrp="1"/>
          </p:cNvSpPr>
          <p:nvPr>
            <p:ph sz="quarter" idx="41"/>
          </p:nvPr>
        </p:nvSpPr>
        <p:spPr>
          <a:xfrm>
            <a:off x="1634186" y="879129"/>
            <a:ext cx="5832648" cy="403953"/>
          </a:xfrm>
        </p:spPr>
        <p:txBody>
          <a:bodyPr anchor="ctr"/>
          <a:lstStyle/>
          <a:p>
            <a:pPr marL="457200" lvl="0" indent="-457200" algn="ctr">
              <a:buFont typeface="+mj-lt"/>
              <a:buAutoNum type="alphaUcPeriod" startAt="2"/>
            </a:pPr>
            <a:r>
              <a:rPr lang="en-US" altLang="en-US" sz="2800" b="1" dirty="0">
                <a:solidFill>
                  <a:schemeClr val="tx2"/>
                </a:solidFill>
                <a:latin typeface="+mj-lt"/>
                <a:ea typeface="MS PGothic" charset="-128"/>
                <a:cs typeface="ＭＳ Ｐゴシック" charset="-128"/>
              </a:rPr>
              <a:t>Focus on the Human Body</a:t>
            </a:r>
            <a:endParaRPr lang="en-GB" sz="2800" b="1" dirty="0">
              <a:solidFill>
                <a:schemeClr val="tx2"/>
              </a:solidFill>
              <a:latin typeface="+mj-lt"/>
              <a:ea typeface="MS PGothic" charset="-128"/>
              <a:cs typeface="ＭＳ Ｐゴシック" charset="-128"/>
            </a:endParaRPr>
          </a:p>
        </p:txBody>
      </p:sp>
      <p:pic>
        <p:nvPicPr>
          <p:cNvPr id="32771" name="Picture 1" descr="This image compares the abundance of elements in the human body to the distribution of elements in the earth’s crust. Four nonmetals—oxygen, carbon, hydrogen, and nitrogen that comprise 96% of the mass of the human body are listed under building-block elements. Seven other elements, listed under major minerals are present in the body in much smaller amounts (0.1–2% by mass). Sodium, potassium, and chlorine are present in body fluids. Magnesium and sulfur occur in proteins, and calcium and phosphorus are present in teeth and bones. Phosphorus is also contained in all nucleic acids, such as the DNA that transfers genetic information from one generation to another. At least 100 mg of each macronutrient is needed in the daily diet. Another category of trace elements list the elements that are required in the daily diet in small quantities, usually less than 15 mg. Arsenic, Boron, Chromium, Cobalt, Copper, Fluorine, Iodine, Iron, Manganese, Molybdenum, Nickel, Selenium, Silicon and Zinc are the trace elemen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00213"/>
            <a:ext cx="79248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74971" y="433692"/>
            <a:ext cx="4223086" cy="400615"/>
          </a:xfrm>
        </p:spPr>
        <p:txBody>
          <a:bodyPr/>
          <a:lstStyle/>
          <a:p>
            <a:r>
              <a:rPr lang="en-US" altLang="en-US" sz="3200" b="1" dirty="0">
                <a:ea typeface="MS PGothic" charset="-128"/>
                <a:cs typeface="ＭＳ Ｐゴシック" charset="-128"/>
              </a:rPr>
              <a:t>2.1 Elements (10)</a:t>
            </a:r>
            <a:endParaRPr lang="en-GB" sz="2800" b="1" dirty="0">
              <a:ea typeface="MS PGothic" charset="-128"/>
              <a:cs typeface="ＭＳ Ｐゴシック" charset="-128"/>
            </a:endParaRPr>
          </a:p>
        </p:txBody>
      </p:sp>
      <p:sp>
        <p:nvSpPr>
          <p:cNvPr id="11" name="Content Placeholder 5"/>
          <p:cNvSpPr>
            <a:spLocks noGrp="1"/>
          </p:cNvSpPr>
          <p:nvPr>
            <p:ph sz="quarter" idx="19"/>
          </p:nvPr>
        </p:nvSpPr>
        <p:spPr>
          <a:xfrm>
            <a:off x="3016290" y="849539"/>
            <a:ext cx="3072282" cy="479823"/>
          </a:xfrm>
        </p:spPr>
        <p:txBody>
          <a:bodyPr anchor="ctr"/>
          <a:lstStyle/>
          <a:p>
            <a:pPr marL="457200" lvl="0" indent="-457200" algn="ctr">
              <a:buFont typeface="+mj-lt"/>
              <a:buAutoNum type="alphaUcPeriod" startAt="3"/>
            </a:pPr>
            <a:r>
              <a:rPr lang="en-US" altLang="en-US" sz="2800" b="1" dirty="0">
                <a:solidFill>
                  <a:schemeClr val="tx2"/>
                </a:solidFill>
                <a:latin typeface="+mj-lt"/>
                <a:ea typeface="MS PGothic" charset="-128"/>
                <a:cs typeface="ＭＳ Ｐゴシック" charset="-128"/>
              </a:rPr>
              <a:t>Compounds</a:t>
            </a:r>
            <a:endParaRPr lang="en-GB" sz="2800" b="1" dirty="0">
              <a:solidFill>
                <a:schemeClr val="tx2"/>
              </a:solidFill>
              <a:latin typeface="+mj-lt"/>
              <a:ea typeface="MS PGothic" charset="-128"/>
              <a:cs typeface="ＭＳ Ｐゴシック" charset="-128"/>
            </a:endParaRPr>
          </a:p>
        </p:txBody>
      </p:sp>
      <p:sp>
        <p:nvSpPr>
          <p:cNvPr id="2" name="Content Placeholder 1"/>
          <p:cNvSpPr>
            <a:spLocks noGrp="1"/>
          </p:cNvSpPr>
          <p:nvPr>
            <p:ph idx="1"/>
          </p:nvPr>
        </p:nvSpPr>
        <p:spPr>
          <a:xfrm>
            <a:off x="754063" y="1519110"/>
            <a:ext cx="7994401" cy="3675095"/>
          </a:xfrm>
        </p:spPr>
        <p:txBody>
          <a:bodyPr/>
          <a:lstStyle/>
          <a:p>
            <a:pPr marL="0" indent="0" eaLnBrk="1" hangingPunct="1">
              <a:spcBef>
                <a:spcPct val="0"/>
              </a:spcBef>
              <a:spcAft>
                <a:spcPts val="2200"/>
              </a:spcAft>
              <a:buFontTx/>
              <a:buNone/>
            </a:pPr>
            <a:r>
              <a:rPr lang="en-US" altLang="en-US" sz="2400" b="1" dirty="0">
                <a:solidFill>
                  <a:srgbClr val="3366FF"/>
                </a:solidFill>
              </a:rPr>
              <a:t>Compound</a:t>
            </a:r>
            <a:r>
              <a:rPr lang="en-US" altLang="en-US" sz="2400" b="1" dirty="0"/>
              <a:t>:</a:t>
            </a:r>
            <a:r>
              <a:rPr lang="en-US" altLang="en-US" sz="2400" b="1" dirty="0">
                <a:solidFill>
                  <a:schemeClr val="tx2"/>
                </a:solidFill>
              </a:rPr>
              <a:t> a pure substance formed by chemically combining </a:t>
            </a:r>
            <a:r>
              <a:rPr lang="en-US" altLang="en-US" sz="2400" b="1" dirty="0">
                <a:solidFill>
                  <a:srgbClr val="3366FF"/>
                </a:solidFill>
              </a:rPr>
              <a:t>two or more elements</a:t>
            </a:r>
            <a:r>
              <a:rPr lang="en-US" altLang="en-US" sz="2400" b="1" dirty="0">
                <a:solidFill>
                  <a:schemeClr val="tx2"/>
                </a:solidFill>
              </a:rPr>
              <a:t> together.</a:t>
            </a:r>
          </a:p>
          <a:p>
            <a:pPr marL="0" indent="0" eaLnBrk="1" hangingPunct="1">
              <a:spcBef>
                <a:spcPct val="0"/>
              </a:spcBef>
              <a:spcAft>
                <a:spcPts val="3100"/>
              </a:spcAft>
              <a:buNone/>
            </a:pPr>
            <a:r>
              <a:rPr lang="en-US" altLang="en-US" sz="2400" b="1" dirty="0">
                <a:solidFill>
                  <a:schemeClr val="tx2"/>
                </a:solidFill>
              </a:rPr>
              <a:t>A </a:t>
            </a:r>
            <a:r>
              <a:rPr lang="en-US" altLang="en-US" sz="2400" b="1" dirty="0">
                <a:solidFill>
                  <a:srgbClr val="3366FF"/>
                </a:solidFill>
              </a:rPr>
              <a:t>chemical formula </a:t>
            </a:r>
            <a:r>
              <a:rPr lang="en-US" altLang="en-US" sz="2400" b="1" dirty="0">
                <a:solidFill>
                  <a:schemeClr val="tx2"/>
                </a:solidFill>
              </a:rPr>
              <a:t>consists of:</a:t>
            </a:r>
          </a:p>
          <a:p>
            <a:pPr marL="479425" indent="-188913" eaLnBrk="1" hangingPunct="1">
              <a:spcBef>
                <a:spcPct val="0"/>
              </a:spcBef>
              <a:spcAft>
                <a:spcPts val="2600"/>
              </a:spcAft>
            </a:pPr>
            <a:r>
              <a:rPr lang="en-US" altLang="en-US" sz="2400" b="1" kern="1200" dirty="0">
                <a:solidFill>
                  <a:schemeClr val="tx2"/>
                </a:solidFill>
              </a:rPr>
              <a:t>Element </a:t>
            </a:r>
            <a:r>
              <a:rPr lang="en-US" altLang="en-US" sz="2400" b="1" kern="1200" dirty="0">
                <a:solidFill>
                  <a:srgbClr val="3366FF"/>
                </a:solidFill>
              </a:rPr>
              <a:t>symbols</a:t>
            </a:r>
            <a:r>
              <a:rPr lang="en-US" altLang="en-US" sz="2400" b="1" kern="1200" dirty="0">
                <a:solidFill>
                  <a:schemeClr val="tx2"/>
                </a:solidFill>
              </a:rPr>
              <a:t> to show the identity of the elements forming a compound.</a:t>
            </a:r>
          </a:p>
          <a:p>
            <a:pPr marL="475488" indent="-192024" eaLnBrk="1" hangingPunct="1">
              <a:spcBef>
                <a:spcPct val="0"/>
              </a:spcBef>
              <a:spcAft>
                <a:spcPts val="2000"/>
              </a:spcAft>
              <a:buClr>
                <a:schemeClr val="tx1"/>
              </a:buClr>
            </a:pPr>
            <a:r>
              <a:rPr lang="en-US" altLang="en-US" sz="2400" b="1" kern="1200" dirty="0">
                <a:solidFill>
                  <a:srgbClr val="3366FF"/>
                </a:solidFill>
              </a:rPr>
              <a:t>Subscripts</a:t>
            </a:r>
            <a:r>
              <a:rPr lang="en-US" altLang="en-US" sz="2400" b="1" kern="1200" dirty="0">
                <a:solidFill>
                  <a:schemeClr val="tx2"/>
                </a:solidFill>
              </a:rPr>
              <a:t> to show the ratio of atoms in the compound.</a:t>
            </a:r>
          </a:p>
        </p:txBody>
      </p:sp>
      <p:sp>
        <p:nvSpPr>
          <p:cNvPr id="4" name="Content Placeholder 3"/>
          <p:cNvSpPr>
            <a:spLocks noGrp="1"/>
          </p:cNvSpPr>
          <p:nvPr>
            <p:ph sz="quarter" idx="13"/>
          </p:nvPr>
        </p:nvSpPr>
        <p:spPr>
          <a:xfrm>
            <a:off x="1935429" y="5260961"/>
            <a:ext cx="764363" cy="373393"/>
          </a:xfrm>
        </p:spPr>
        <p:txBody>
          <a:bodyPr anchor="ctr"/>
          <a:lstStyle/>
          <a:p>
            <a:pPr marL="0" indent="0">
              <a:buNone/>
            </a:pPr>
            <a:r>
              <a:rPr lang="en-US" sz="2400" b="1" i="0" dirty="0">
                <a:solidFill>
                  <a:srgbClr val="D90000"/>
                </a:solidFill>
              </a:rPr>
              <a:t>H</a:t>
            </a:r>
            <a:r>
              <a:rPr lang="en-US" sz="2400" b="1" i="0" baseline="-25000" dirty="0">
                <a:solidFill>
                  <a:srgbClr val="D90000"/>
                </a:solidFill>
              </a:rPr>
              <a:t>2</a:t>
            </a:r>
            <a:r>
              <a:rPr lang="en-US" sz="2400" b="1" i="0" dirty="0">
                <a:solidFill>
                  <a:srgbClr val="3366FF"/>
                </a:solidFill>
              </a:rPr>
              <a:t>O</a:t>
            </a:r>
            <a:endParaRPr lang="en-GB" sz="2400" b="1" dirty="0">
              <a:solidFill>
                <a:srgbClr val="3366FF"/>
              </a:solidFill>
            </a:endParaRPr>
          </a:p>
        </p:txBody>
      </p:sp>
      <p:sp>
        <p:nvSpPr>
          <p:cNvPr id="5" name="Content Placeholder 4"/>
          <p:cNvSpPr>
            <a:spLocks noGrp="1"/>
          </p:cNvSpPr>
          <p:nvPr>
            <p:ph sz="quarter" idx="14"/>
          </p:nvPr>
        </p:nvSpPr>
        <p:spPr>
          <a:xfrm>
            <a:off x="521332" y="5915158"/>
            <a:ext cx="1804781" cy="340374"/>
          </a:xfrm>
        </p:spPr>
        <p:txBody>
          <a:bodyPr anchor="ctr"/>
          <a:lstStyle/>
          <a:p>
            <a:pPr marL="0" indent="0" algn="ctr" eaLnBrk="1" hangingPunct="1">
              <a:spcBef>
                <a:spcPct val="0"/>
              </a:spcBef>
              <a:buNone/>
            </a:pPr>
            <a:r>
              <a:rPr lang="en-US" altLang="en-US" sz="2400" b="1" kern="1200" dirty="0">
                <a:solidFill>
                  <a:srgbClr val="D90000"/>
                </a:solidFill>
                <a:latin typeface="Arial" charset="0"/>
                <a:ea typeface="MS PGothic" charset="-128"/>
                <a:cs typeface="ＭＳ Ｐゴシック" charset="-128"/>
              </a:rPr>
              <a:t>2 H atoms</a:t>
            </a:r>
          </a:p>
        </p:txBody>
      </p:sp>
      <p:sp>
        <p:nvSpPr>
          <p:cNvPr id="6" name="Content Placeholder 5"/>
          <p:cNvSpPr>
            <a:spLocks noGrp="1"/>
          </p:cNvSpPr>
          <p:nvPr>
            <p:ph sz="quarter" idx="15"/>
          </p:nvPr>
        </p:nvSpPr>
        <p:spPr>
          <a:xfrm>
            <a:off x="2289883" y="5933837"/>
            <a:ext cx="1652265" cy="304347"/>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1 O atom</a:t>
            </a:r>
          </a:p>
        </p:txBody>
      </p:sp>
      <p:sp>
        <p:nvSpPr>
          <p:cNvPr id="7" name="Content Placeholder 6"/>
          <p:cNvSpPr>
            <a:spLocks noGrp="1"/>
          </p:cNvSpPr>
          <p:nvPr>
            <p:ph sz="quarter" idx="16"/>
          </p:nvPr>
        </p:nvSpPr>
        <p:spPr>
          <a:xfrm>
            <a:off x="6232957" y="5264991"/>
            <a:ext cx="975614" cy="386414"/>
          </a:xfrm>
        </p:spPr>
        <p:txBody>
          <a:bodyPr anchor="ctr"/>
          <a:lstStyle/>
          <a:p>
            <a:pPr marL="0" indent="0">
              <a:buNone/>
            </a:pPr>
            <a:r>
              <a:rPr lang="en-US" sz="2400" b="1" i="0" dirty="0">
                <a:solidFill>
                  <a:srgbClr val="D90000"/>
                </a:solidFill>
              </a:rPr>
              <a:t>C</a:t>
            </a:r>
            <a:r>
              <a:rPr lang="en-US" sz="2400" b="1" i="0" baseline="-25000" dirty="0">
                <a:solidFill>
                  <a:srgbClr val="D90000"/>
                </a:solidFill>
              </a:rPr>
              <a:t>3</a:t>
            </a:r>
            <a:r>
              <a:rPr lang="en-US" sz="2400" b="1" i="0" dirty="0">
                <a:solidFill>
                  <a:srgbClr val="3366FF"/>
                </a:solidFill>
              </a:rPr>
              <a:t>H</a:t>
            </a:r>
            <a:r>
              <a:rPr lang="en-US" sz="2400" b="1" i="0" baseline="-25000" dirty="0">
                <a:solidFill>
                  <a:srgbClr val="3366FF"/>
                </a:solidFill>
              </a:rPr>
              <a:t>8</a:t>
            </a:r>
            <a:endParaRPr lang="en-GB" sz="2400" b="1" baseline="-25000" dirty="0"/>
          </a:p>
        </p:txBody>
      </p:sp>
      <p:sp>
        <p:nvSpPr>
          <p:cNvPr id="24" name="Content Placeholder 4"/>
          <p:cNvSpPr>
            <a:spLocks noGrp="1"/>
          </p:cNvSpPr>
          <p:nvPr>
            <p:ph sz="quarter" idx="17"/>
          </p:nvPr>
        </p:nvSpPr>
        <p:spPr>
          <a:xfrm>
            <a:off x="5003663" y="5931018"/>
            <a:ext cx="1705237" cy="319741"/>
          </a:xfrm>
        </p:spPr>
        <p:txBody>
          <a:bodyPr anchor="ctr"/>
          <a:lstStyle/>
          <a:p>
            <a:pPr marL="0" indent="0" algn="ctr" eaLnBrk="1" hangingPunct="1">
              <a:spcBef>
                <a:spcPct val="0"/>
              </a:spcBef>
              <a:buNone/>
            </a:pPr>
            <a:r>
              <a:rPr lang="en-US" altLang="en-US" sz="2400" b="1" kern="1200" dirty="0">
                <a:solidFill>
                  <a:srgbClr val="D90000"/>
                </a:solidFill>
                <a:latin typeface="Arial" charset="0"/>
                <a:ea typeface="MS PGothic" charset="-128"/>
                <a:cs typeface="ＭＳ Ｐゴシック" charset="-128"/>
              </a:rPr>
              <a:t>3 C atoms</a:t>
            </a:r>
          </a:p>
        </p:txBody>
      </p:sp>
      <p:sp>
        <p:nvSpPr>
          <p:cNvPr id="25" name="Content Placeholder 6"/>
          <p:cNvSpPr>
            <a:spLocks noGrp="1"/>
          </p:cNvSpPr>
          <p:nvPr>
            <p:ph sz="quarter" idx="18"/>
          </p:nvPr>
        </p:nvSpPr>
        <p:spPr>
          <a:xfrm>
            <a:off x="6873550" y="5906803"/>
            <a:ext cx="1760501" cy="370850"/>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8 H atoms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33" y="433130"/>
            <a:ext cx="5109935" cy="400615"/>
          </a:xfrm>
        </p:spPr>
        <p:txBody>
          <a:bodyPr/>
          <a:lstStyle/>
          <a:p>
            <a:r>
              <a:rPr lang="en-US" altLang="en-US" sz="3200" b="1" dirty="0">
                <a:ea typeface="MS PGothic" charset="-128"/>
                <a:cs typeface="ＭＳ Ｐゴシック" charset="-128"/>
              </a:rPr>
              <a:t>2.1 Elements (11)</a:t>
            </a:r>
            <a:endParaRPr lang="en-GB" sz="2800" b="1" dirty="0">
              <a:ea typeface="MS PGothic" charset="-128"/>
              <a:cs typeface="ＭＳ Ｐゴシック" charset="-128"/>
            </a:endParaRPr>
          </a:p>
        </p:txBody>
      </p:sp>
      <p:sp>
        <p:nvSpPr>
          <p:cNvPr id="8" name="Content Placeholder 5"/>
          <p:cNvSpPr>
            <a:spLocks noGrp="1"/>
          </p:cNvSpPr>
          <p:nvPr>
            <p:ph sz="quarter" idx="19"/>
          </p:nvPr>
        </p:nvSpPr>
        <p:spPr>
          <a:xfrm>
            <a:off x="3001776" y="849539"/>
            <a:ext cx="3072282" cy="479823"/>
          </a:xfrm>
        </p:spPr>
        <p:txBody>
          <a:bodyPr anchor="ctr"/>
          <a:lstStyle/>
          <a:p>
            <a:pPr marL="457200" lvl="0" indent="-457200" algn="ctr">
              <a:buFont typeface="+mj-lt"/>
              <a:buAutoNum type="alphaUcPeriod" startAt="3"/>
            </a:pPr>
            <a:r>
              <a:rPr lang="en-US" altLang="en-US" sz="2800" b="1" dirty="0">
                <a:solidFill>
                  <a:schemeClr val="tx2"/>
                </a:solidFill>
                <a:latin typeface="+mj-lt"/>
                <a:ea typeface="MS PGothic" charset="-128"/>
                <a:cs typeface="ＭＳ Ｐゴシック" charset="-128"/>
              </a:rPr>
              <a:t>Compounds</a:t>
            </a:r>
            <a:endParaRPr lang="en-GB" sz="2800" b="1" dirty="0">
              <a:solidFill>
                <a:schemeClr val="tx2"/>
              </a:solidFill>
              <a:latin typeface="+mj-lt"/>
              <a:ea typeface="MS PGothic" charset="-128"/>
              <a:cs typeface="ＭＳ Ｐゴシック" charset="-128"/>
            </a:endParaRPr>
          </a:p>
        </p:txBody>
      </p:sp>
      <p:sp>
        <p:nvSpPr>
          <p:cNvPr id="9" name="Content Placeholder 14"/>
          <p:cNvSpPr>
            <a:spLocks noGrp="1"/>
          </p:cNvSpPr>
          <p:nvPr>
            <p:ph sz="quarter" idx="13"/>
          </p:nvPr>
        </p:nvSpPr>
        <p:spPr>
          <a:xfrm>
            <a:off x="1038225" y="1371600"/>
            <a:ext cx="6486103" cy="457200"/>
          </a:xfrm>
        </p:spPr>
        <p:txBody>
          <a:bodyPr/>
          <a:lstStyle/>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Compounds can be drawn many ways:</a:t>
            </a:r>
          </a:p>
        </p:txBody>
      </p:sp>
      <p:pic>
        <p:nvPicPr>
          <p:cNvPr id="36870" name="Picture 12" descr="Molecular art view of  water H2O:  a big sphere is used to represent oxygen and small sphere is used for hydrogen, so H2O is represented as a a big sphere joined to two small spheres. The spheres are connected by “sticks” to generate a ball-and-stick representation for a compound. The spheres are also drawn close together to form a space-filling repre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866900"/>
            <a:ext cx="74168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6"/>
          <p:cNvSpPr>
            <a:spLocks noGrp="1"/>
          </p:cNvSpPr>
          <p:nvPr>
            <p:ph sz="quarter" idx="14"/>
          </p:nvPr>
        </p:nvSpPr>
        <p:spPr>
          <a:xfrm>
            <a:off x="1046331" y="4648201"/>
            <a:ext cx="7491634" cy="725488"/>
          </a:xfrm>
        </p:spPr>
        <p:txBody>
          <a:bodyPr/>
          <a:lstStyle/>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Different elements are represented by different colors:</a:t>
            </a:r>
          </a:p>
        </p:txBody>
      </p:sp>
      <p:pic>
        <p:nvPicPr>
          <p:cNvPr id="30722" name="Picture 11" descr="This figure shows color-coded spheres that are used to identify the common elements that form compou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5405772"/>
            <a:ext cx="532765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746"/>
            <a:ext cx="8229600" cy="823077"/>
          </a:xfrm>
        </p:spPr>
        <p:txBody>
          <a:bodyPr/>
          <a:lstStyle/>
          <a:p>
            <a:pPr eaLnBrk="1" hangingPunct="1"/>
            <a:r>
              <a:rPr lang="en-US" altLang="en-US" sz="3200" b="1" dirty="0">
                <a:ea typeface="MS PGothic" charset="-128"/>
                <a:cs typeface="ＭＳ Ｐゴシック" charset="-128"/>
              </a:rPr>
              <a:t>2.2 Structure of the Atom (1)</a:t>
            </a:r>
            <a:endParaRPr lang="en-GB" sz="3200" b="1" dirty="0">
              <a:ea typeface="MS PGothic" charset="-128"/>
              <a:cs typeface="ＭＳ Ｐゴシック" charset="-128"/>
            </a:endParaRPr>
          </a:p>
        </p:txBody>
      </p:sp>
      <p:sp>
        <p:nvSpPr>
          <p:cNvPr id="10" name="Content Placeholder 14"/>
          <p:cNvSpPr>
            <a:spLocks noGrp="1"/>
          </p:cNvSpPr>
          <p:nvPr>
            <p:ph sz="quarter" idx="13"/>
          </p:nvPr>
        </p:nvSpPr>
        <p:spPr>
          <a:xfrm>
            <a:off x="750803" y="1304328"/>
            <a:ext cx="7613650" cy="1548608"/>
          </a:xfrm>
        </p:spPr>
        <p:txBody>
          <a:bodyPr/>
          <a:lstStyle/>
          <a:p>
            <a:pPr marL="0" indent="0" eaLnBrk="1" hangingPunct="1">
              <a:spcBef>
                <a:spcPct val="0"/>
              </a:spcBef>
              <a:spcAft>
                <a:spcPts val="3900"/>
              </a:spcAft>
              <a:buFontTx/>
              <a:buNone/>
            </a:pPr>
            <a:r>
              <a:rPr lang="en-US" altLang="en-US" sz="2400" b="1" dirty="0">
                <a:solidFill>
                  <a:schemeClr val="tx2"/>
                </a:solidFill>
              </a:rPr>
              <a:t>All matter is composed of the same basic building blocks called </a:t>
            </a:r>
            <a:r>
              <a:rPr lang="en-US" altLang="en-US" sz="2400" b="1" dirty="0">
                <a:solidFill>
                  <a:srgbClr val="3366FF"/>
                </a:solidFill>
              </a:rPr>
              <a:t>atoms</a:t>
            </a:r>
            <a:r>
              <a:rPr lang="en-US" altLang="en-US" sz="2400" b="1" dirty="0">
                <a:solidFill>
                  <a:schemeClr val="accent2"/>
                </a:solidFill>
              </a:rPr>
              <a:t>.</a:t>
            </a:r>
          </a:p>
          <a:p>
            <a:pPr eaLnBrk="1" hangingPunct="1">
              <a:spcBef>
                <a:spcPct val="0"/>
              </a:spcBef>
              <a:spcAft>
                <a:spcPts val="2500"/>
              </a:spcAft>
              <a:buNone/>
            </a:pPr>
            <a:r>
              <a:rPr lang="en-US" altLang="en-US" sz="2400" b="1" dirty="0">
                <a:solidFill>
                  <a:schemeClr val="tx2"/>
                </a:solidFill>
              </a:rPr>
              <a:t>Atoms are composed of three </a:t>
            </a:r>
            <a:r>
              <a:rPr lang="en-US" altLang="en-US" sz="2400" b="1" dirty="0">
                <a:solidFill>
                  <a:srgbClr val="3366FF"/>
                </a:solidFill>
              </a:rPr>
              <a:t>subatomic particles</a:t>
            </a:r>
            <a:r>
              <a:rPr lang="en-US" altLang="en-US" sz="2400" b="1" dirty="0">
                <a:solidFill>
                  <a:schemeClr val="accent2"/>
                </a:solidFill>
              </a:rPr>
              <a:t>:</a:t>
            </a:r>
          </a:p>
        </p:txBody>
      </p:sp>
      <p:sp>
        <p:nvSpPr>
          <p:cNvPr id="11" name="Content Placeholder 16"/>
          <p:cNvSpPr>
            <a:spLocks noGrp="1"/>
          </p:cNvSpPr>
          <p:nvPr>
            <p:ph sz="quarter" idx="14"/>
          </p:nvPr>
        </p:nvSpPr>
        <p:spPr>
          <a:xfrm>
            <a:off x="596186" y="3802463"/>
            <a:ext cx="7792238" cy="292829"/>
          </a:xfrm>
        </p:spPr>
        <p:txBody>
          <a:bodyPr anchor="ctr"/>
          <a:lstStyle/>
          <a:p>
            <a:pPr eaLnBrk="1" hangingPunct="1">
              <a:spcBef>
                <a:spcPct val="0"/>
              </a:spcBef>
              <a:buFontTx/>
              <a:buNone/>
            </a:pPr>
            <a:r>
              <a:rPr lang="en-US" altLang="en-US" sz="1600" dirty="0"/>
              <a:t>Table 2.3 Summary: The Properties of the Three Subatomic Particles</a:t>
            </a:r>
          </a:p>
        </p:txBody>
      </p:sp>
      <p:sp>
        <p:nvSpPr>
          <p:cNvPr id="4" name="Content Placeholder 3">
            <a:extLst>
              <a:ext uri="{FF2B5EF4-FFF2-40B4-BE49-F238E27FC236}">
                <a16:creationId xmlns:a16="http://schemas.microsoft.com/office/drawing/2014/main" id="{32E1DC0C-E9BC-45A5-AFAC-077060686C1D}"/>
              </a:ext>
            </a:extLst>
          </p:cNvPr>
          <p:cNvSpPr>
            <a:spLocks noGrp="1"/>
          </p:cNvSpPr>
          <p:nvPr>
            <p:ph idx="1"/>
          </p:nvPr>
        </p:nvSpPr>
        <p:spPr>
          <a:xfrm>
            <a:off x="687303" y="4179560"/>
            <a:ext cx="1954560" cy="292829"/>
          </a:xfrm>
        </p:spPr>
        <p:txBody>
          <a:bodyPr/>
          <a:lstStyle/>
          <a:p>
            <a:pPr marL="0" indent="0">
              <a:buNone/>
            </a:pPr>
            <a:r>
              <a:rPr lang="en-US" sz="1400" b="1" dirty="0"/>
              <a:t>Subatomic Particle</a:t>
            </a:r>
            <a:endParaRPr lang="en-GB" sz="1400" b="1" dirty="0"/>
          </a:p>
        </p:txBody>
      </p:sp>
      <p:sp>
        <p:nvSpPr>
          <p:cNvPr id="5" name="Content Placeholder 4">
            <a:extLst>
              <a:ext uri="{FF2B5EF4-FFF2-40B4-BE49-F238E27FC236}">
                <a16:creationId xmlns:a16="http://schemas.microsoft.com/office/drawing/2014/main" id="{979A1E00-E5F7-4D15-BBAA-AB5316E439FD}"/>
              </a:ext>
            </a:extLst>
          </p:cNvPr>
          <p:cNvSpPr>
            <a:spLocks noGrp="1"/>
          </p:cNvSpPr>
          <p:nvPr>
            <p:ph sz="quarter" idx="15"/>
          </p:nvPr>
        </p:nvSpPr>
        <p:spPr>
          <a:xfrm>
            <a:off x="2613288" y="4174078"/>
            <a:ext cx="1080269" cy="359320"/>
          </a:xfrm>
        </p:spPr>
        <p:txBody>
          <a:bodyPr/>
          <a:lstStyle/>
          <a:p>
            <a:pPr marL="0" lvl="0" indent="0" eaLnBrk="1" fontAlgn="auto" hangingPunct="1">
              <a:spcBef>
                <a:spcPts val="0"/>
              </a:spcBef>
              <a:spcAft>
                <a:spcPts val="0"/>
              </a:spcAft>
              <a:buNone/>
            </a:pPr>
            <a:r>
              <a:rPr lang="en-US" sz="1400" b="1" kern="1200" dirty="0">
                <a:solidFill>
                  <a:prstClr val="black"/>
                </a:solidFill>
                <a:ea typeface="+mn-ea"/>
                <a:cs typeface="+mn-cs"/>
              </a:rPr>
              <a:t>Charge</a:t>
            </a:r>
            <a:endParaRPr lang="en-GB" sz="1400" b="1" kern="1200" dirty="0">
              <a:solidFill>
                <a:prstClr val="black"/>
              </a:solidFill>
              <a:ea typeface="+mn-ea"/>
              <a:cs typeface="+mn-cs"/>
            </a:endParaRPr>
          </a:p>
        </p:txBody>
      </p:sp>
      <p:sp>
        <p:nvSpPr>
          <p:cNvPr id="116" name="Content Placeholder 115">
            <a:extLst>
              <a:ext uri="{FF2B5EF4-FFF2-40B4-BE49-F238E27FC236}">
                <a16:creationId xmlns:a16="http://schemas.microsoft.com/office/drawing/2014/main" id="{E526129A-E0AC-4A7D-B459-B1AAA0E5C107}"/>
              </a:ext>
            </a:extLst>
          </p:cNvPr>
          <p:cNvSpPr>
            <a:spLocks noGrp="1"/>
          </p:cNvSpPr>
          <p:nvPr>
            <p:ph sz="quarter" idx="16"/>
          </p:nvPr>
        </p:nvSpPr>
        <p:spPr>
          <a:xfrm>
            <a:off x="4545127" y="4177253"/>
            <a:ext cx="1079971" cy="320419"/>
          </a:xfrm>
        </p:spPr>
        <p:txBody>
          <a:bodyPr/>
          <a:lstStyle/>
          <a:p>
            <a:pPr marL="0" lvl="0" indent="0" eaLnBrk="1" fontAlgn="auto" hangingPunct="1">
              <a:spcBef>
                <a:spcPts val="0"/>
              </a:spcBef>
              <a:spcAft>
                <a:spcPts val="0"/>
              </a:spcAft>
              <a:buNone/>
            </a:pPr>
            <a:r>
              <a:rPr lang="en-US" sz="1400" b="1" kern="1200" dirty="0">
                <a:solidFill>
                  <a:prstClr val="black"/>
                </a:solidFill>
                <a:ea typeface="+mn-ea"/>
                <a:cs typeface="+mn-cs"/>
              </a:rPr>
              <a:t>Mass (g)</a:t>
            </a:r>
            <a:endParaRPr lang="en-GB" sz="1400" b="1" kern="1200" dirty="0">
              <a:solidFill>
                <a:prstClr val="black"/>
              </a:solidFill>
              <a:ea typeface="+mn-ea"/>
              <a:cs typeface="+mn-cs"/>
            </a:endParaRPr>
          </a:p>
        </p:txBody>
      </p:sp>
      <p:sp>
        <p:nvSpPr>
          <p:cNvPr id="117" name="Content Placeholder 116">
            <a:extLst>
              <a:ext uri="{FF2B5EF4-FFF2-40B4-BE49-F238E27FC236}">
                <a16:creationId xmlns:a16="http://schemas.microsoft.com/office/drawing/2014/main" id="{F9697266-AE33-4CE4-94AD-42F6D941D0B5}"/>
              </a:ext>
            </a:extLst>
          </p:cNvPr>
          <p:cNvSpPr>
            <a:spLocks noGrp="1"/>
          </p:cNvSpPr>
          <p:nvPr>
            <p:ph sz="quarter" idx="17"/>
          </p:nvPr>
        </p:nvSpPr>
        <p:spPr>
          <a:xfrm>
            <a:off x="6471186" y="4175782"/>
            <a:ext cx="1223938" cy="320419"/>
          </a:xfrm>
        </p:spPr>
        <p:txBody>
          <a:bodyPr/>
          <a:lstStyle/>
          <a:p>
            <a:pPr marL="0" lvl="0" indent="0" eaLnBrk="1" fontAlgn="auto" hangingPunct="1">
              <a:spcBef>
                <a:spcPts val="0"/>
              </a:spcBef>
              <a:spcAft>
                <a:spcPts val="0"/>
              </a:spcAft>
              <a:buNone/>
            </a:pPr>
            <a:r>
              <a:rPr lang="en-US" sz="1400" b="1" kern="1200" dirty="0">
                <a:solidFill>
                  <a:prstClr val="black"/>
                </a:solidFill>
                <a:ea typeface="+mn-ea"/>
                <a:cs typeface="+mn-cs"/>
              </a:rPr>
              <a:t>Mass (amu)</a:t>
            </a:r>
            <a:endParaRPr lang="en-GB" sz="1400" b="1" kern="1200" dirty="0">
              <a:solidFill>
                <a:prstClr val="black"/>
              </a:solidFill>
              <a:ea typeface="+mn-ea"/>
              <a:cs typeface="+mn-cs"/>
            </a:endParaRPr>
          </a:p>
        </p:txBody>
      </p:sp>
      <p:sp>
        <p:nvSpPr>
          <p:cNvPr id="118" name="Content Placeholder 117">
            <a:extLst>
              <a:ext uri="{FF2B5EF4-FFF2-40B4-BE49-F238E27FC236}">
                <a16:creationId xmlns:a16="http://schemas.microsoft.com/office/drawing/2014/main" id="{C6FAA417-C7D1-450D-8C6E-17E33844EEF3}"/>
              </a:ext>
            </a:extLst>
          </p:cNvPr>
          <p:cNvSpPr>
            <a:spLocks noGrp="1"/>
          </p:cNvSpPr>
          <p:nvPr>
            <p:ph sz="quarter" idx="18"/>
          </p:nvPr>
        </p:nvSpPr>
        <p:spPr>
          <a:xfrm>
            <a:off x="696512" y="4526177"/>
            <a:ext cx="864741" cy="359320"/>
          </a:xfrm>
        </p:spPr>
        <p:txBody>
          <a:bodyPr/>
          <a:lstStyle/>
          <a:p>
            <a:pPr marL="0" lvl="0" indent="0" eaLnBrk="1" fontAlgn="auto" hangingPunct="1">
              <a:spcBef>
                <a:spcPts val="0"/>
              </a:spcBef>
              <a:spcAft>
                <a:spcPts val="0"/>
              </a:spcAft>
              <a:buNone/>
            </a:pPr>
            <a:r>
              <a:rPr lang="en-US" sz="1400" kern="1200" dirty="0">
                <a:solidFill>
                  <a:prstClr val="black"/>
                </a:solidFill>
                <a:ea typeface="+mn-ea"/>
                <a:cs typeface="+mn-cs"/>
              </a:rPr>
              <a:t>Proton</a:t>
            </a:r>
            <a:endParaRPr lang="en-GB" sz="1400" kern="1200" dirty="0">
              <a:solidFill>
                <a:prstClr val="black"/>
              </a:solidFill>
              <a:ea typeface="+mn-ea"/>
              <a:cs typeface="+mn-cs"/>
            </a:endParaRPr>
          </a:p>
        </p:txBody>
      </p:sp>
      <p:sp>
        <p:nvSpPr>
          <p:cNvPr id="121" name="Content Placeholder 120">
            <a:extLst>
              <a:ext uri="{FF2B5EF4-FFF2-40B4-BE49-F238E27FC236}">
                <a16:creationId xmlns:a16="http://schemas.microsoft.com/office/drawing/2014/main" id="{B18E841D-9EC2-4AAD-9D44-1171A31FE4F2}"/>
              </a:ext>
            </a:extLst>
          </p:cNvPr>
          <p:cNvSpPr>
            <a:spLocks noGrp="1"/>
          </p:cNvSpPr>
          <p:nvPr>
            <p:ph sz="quarter" idx="21"/>
          </p:nvPr>
        </p:nvSpPr>
        <p:spPr>
          <a:xfrm>
            <a:off x="2641863" y="4526791"/>
            <a:ext cx="579353" cy="292829"/>
          </a:xfrm>
        </p:spPr>
        <p:txBody>
          <a:bodyPr/>
          <a:lstStyle/>
          <a:p>
            <a:pPr marL="0" indent="0">
              <a:buNone/>
            </a:pPr>
            <a:r>
              <a:rPr lang="en-GB" sz="1400" dirty="0"/>
              <a:t>+1</a:t>
            </a:r>
          </a:p>
        </p:txBody>
      </p:sp>
      <p:graphicFrame>
        <p:nvGraphicFramePr>
          <p:cNvPr id="145" name="Object 144">
            <a:extLst>
              <a:ext uri="{FF2B5EF4-FFF2-40B4-BE49-F238E27FC236}">
                <a16:creationId xmlns:a16="http://schemas.microsoft.com/office/drawing/2014/main" id="{B7818D30-21AC-4796-881D-E29CA4CCD2D3}"/>
              </a:ext>
            </a:extLst>
          </p:cNvPr>
          <p:cNvGraphicFramePr>
            <a:graphicFrameLocks noChangeAspect="1"/>
          </p:cNvGraphicFramePr>
          <p:nvPr>
            <p:extLst>
              <p:ext uri="{D42A27DB-BD31-4B8C-83A1-F6EECF244321}">
                <p14:modId xmlns:p14="http://schemas.microsoft.com/office/powerpoint/2010/main" val="3255804282"/>
              </p:ext>
            </p:extLst>
          </p:nvPr>
        </p:nvGraphicFramePr>
        <p:xfrm>
          <a:off x="4637673" y="4556186"/>
          <a:ext cx="990600" cy="228600"/>
        </p:xfrm>
        <a:graphic>
          <a:graphicData uri="http://schemas.openxmlformats.org/presentationml/2006/ole">
            <mc:AlternateContent xmlns:mc="http://schemas.openxmlformats.org/markup-compatibility/2006">
              <mc:Choice xmlns:v="urn:schemas-microsoft-com:vml" Requires="v">
                <p:oleObj spid="_x0000_s11399" name="Equation" r:id="rId4" imgW="990360" imgH="228600" progId="Equation.DSMT4">
                  <p:embed/>
                </p:oleObj>
              </mc:Choice>
              <mc:Fallback>
                <p:oleObj name="Equation" r:id="rId4" imgW="990360" imgH="228600" progId="Equation.DSMT4">
                  <p:embed/>
                  <p:pic>
                    <p:nvPicPr>
                      <p:cNvPr id="0" name=""/>
                      <p:cNvPicPr/>
                      <p:nvPr/>
                    </p:nvPicPr>
                    <p:blipFill>
                      <a:blip r:embed="rId5"/>
                      <a:stretch>
                        <a:fillRect/>
                      </a:stretch>
                    </p:blipFill>
                    <p:spPr>
                      <a:xfrm>
                        <a:off x="4637673" y="4556186"/>
                        <a:ext cx="990600" cy="228600"/>
                      </a:xfrm>
                      <a:prstGeom prst="rect">
                        <a:avLst/>
                      </a:prstGeom>
                    </p:spPr>
                  </p:pic>
                </p:oleObj>
              </mc:Fallback>
            </mc:AlternateContent>
          </a:graphicData>
        </a:graphic>
      </p:graphicFrame>
      <p:sp>
        <p:nvSpPr>
          <p:cNvPr id="124" name="Content Placeholder 123">
            <a:extLst>
              <a:ext uri="{FF2B5EF4-FFF2-40B4-BE49-F238E27FC236}">
                <a16:creationId xmlns:a16="http://schemas.microsoft.com/office/drawing/2014/main" id="{5C120239-6C0B-48DC-8356-6BA6C04D501C}"/>
              </a:ext>
            </a:extLst>
          </p:cNvPr>
          <p:cNvSpPr>
            <a:spLocks noGrp="1"/>
          </p:cNvSpPr>
          <p:nvPr>
            <p:ph sz="quarter" idx="24"/>
          </p:nvPr>
        </p:nvSpPr>
        <p:spPr>
          <a:xfrm>
            <a:off x="6471186" y="4533398"/>
            <a:ext cx="501739" cy="291426"/>
          </a:xfrm>
        </p:spPr>
        <p:txBody>
          <a:bodyPr/>
          <a:lstStyle/>
          <a:p>
            <a:pPr marL="0" indent="0">
              <a:buNone/>
            </a:pPr>
            <a:r>
              <a:rPr lang="en-GB" sz="1400" dirty="0"/>
              <a:t>1</a:t>
            </a:r>
          </a:p>
        </p:txBody>
      </p:sp>
      <p:sp>
        <p:nvSpPr>
          <p:cNvPr id="119" name="Content Placeholder 118">
            <a:extLst>
              <a:ext uri="{FF2B5EF4-FFF2-40B4-BE49-F238E27FC236}">
                <a16:creationId xmlns:a16="http://schemas.microsoft.com/office/drawing/2014/main" id="{0E23125F-5B5D-438C-BA89-14A4CD82CBD2}"/>
              </a:ext>
            </a:extLst>
          </p:cNvPr>
          <p:cNvSpPr>
            <a:spLocks noGrp="1"/>
          </p:cNvSpPr>
          <p:nvPr>
            <p:ph sz="quarter" idx="19"/>
          </p:nvPr>
        </p:nvSpPr>
        <p:spPr>
          <a:xfrm>
            <a:off x="687303" y="4871327"/>
            <a:ext cx="1322923" cy="288305"/>
          </a:xfrm>
        </p:spPr>
        <p:txBody>
          <a:bodyPr/>
          <a:lstStyle/>
          <a:p>
            <a:pPr marL="0" lvl="0" indent="0" eaLnBrk="1" fontAlgn="auto" hangingPunct="1">
              <a:spcBef>
                <a:spcPts val="0"/>
              </a:spcBef>
              <a:spcAft>
                <a:spcPts val="0"/>
              </a:spcAft>
              <a:buNone/>
            </a:pPr>
            <a:r>
              <a:rPr lang="en-US" sz="1400" kern="1200" dirty="0">
                <a:solidFill>
                  <a:prstClr val="black"/>
                </a:solidFill>
                <a:ea typeface="+mn-ea"/>
                <a:cs typeface="+mn-cs"/>
              </a:rPr>
              <a:t>Neutron</a:t>
            </a:r>
            <a:endParaRPr lang="en-GB" sz="1400" kern="1200" dirty="0">
              <a:solidFill>
                <a:prstClr val="black"/>
              </a:solidFill>
              <a:ea typeface="+mn-ea"/>
              <a:cs typeface="+mn-cs"/>
            </a:endParaRPr>
          </a:p>
        </p:txBody>
      </p:sp>
      <p:sp>
        <p:nvSpPr>
          <p:cNvPr id="122" name="Content Placeholder 121">
            <a:extLst>
              <a:ext uri="{FF2B5EF4-FFF2-40B4-BE49-F238E27FC236}">
                <a16:creationId xmlns:a16="http://schemas.microsoft.com/office/drawing/2014/main" id="{EE50969C-5707-47FA-85BF-5CCAAB59761D}"/>
              </a:ext>
            </a:extLst>
          </p:cNvPr>
          <p:cNvSpPr>
            <a:spLocks noGrp="1"/>
          </p:cNvSpPr>
          <p:nvPr>
            <p:ph sz="quarter" idx="22"/>
          </p:nvPr>
        </p:nvSpPr>
        <p:spPr>
          <a:xfrm>
            <a:off x="2745752" y="4866803"/>
            <a:ext cx="720080" cy="292829"/>
          </a:xfrm>
        </p:spPr>
        <p:txBody>
          <a:bodyPr/>
          <a:lstStyle/>
          <a:p>
            <a:pPr marL="0" indent="0">
              <a:buNone/>
            </a:pPr>
            <a:r>
              <a:rPr lang="en-GB" sz="1400" dirty="0"/>
              <a:t>0</a:t>
            </a:r>
          </a:p>
        </p:txBody>
      </p:sp>
      <p:graphicFrame>
        <p:nvGraphicFramePr>
          <p:cNvPr id="146" name="Object 145">
            <a:extLst>
              <a:ext uri="{FF2B5EF4-FFF2-40B4-BE49-F238E27FC236}">
                <a16:creationId xmlns:a16="http://schemas.microsoft.com/office/drawing/2014/main" id="{8DDA0BA9-0D28-41F9-A748-7423DD56924C}"/>
              </a:ext>
            </a:extLst>
          </p:cNvPr>
          <p:cNvGraphicFramePr>
            <a:graphicFrameLocks noChangeAspect="1"/>
          </p:cNvGraphicFramePr>
          <p:nvPr>
            <p:extLst>
              <p:ext uri="{D42A27DB-BD31-4B8C-83A1-F6EECF244321}">
                <p14:modId xmlns:p14="http://schemas.microsoft.com/office/powerpoint/2010/main" val="2824417549"/>
              </p:ext>
            </p:extLst>
          </p:nvPr>
        </p:nvGraphicFramePr>
        <p:xfrm>
          <a:off x="4637673" y="4901065"/>
          <a:ext cx="990600" cy="228600"/>
        </p:xfrm>
        <a:graphic>
          <a:graphicData uri="http://schemas.openxmlformats.org/presentationml/2006/ole">
            <mc:AlternateContent xmlns:mc="http://schemas.openxmlformats.org/markup-compatibility/2006">
              <mc:Choice xmlns:v="urn:schemas-microsoft-com:vml" Requires="v">
                <p:oleObj spid="_x0000_s11400" name="Equation" r:id="rId6" imgW="990360" imgH="228600" progId="Equation.DSMT4">
                  <p:embed/>
                </p:oleObj>
              </mc:Choice>
              <mc:Fallback>
                <p:oleObj name="Equation" r:id="rId6" imgW="990360" imgH="228600" progId="Equation.DSMT4">
                  <p:embed/>
                  <p:pic>
                    <p:nvPicPr>
                      <p:cNvPr id="0" name=""/>
                      <p:cNvPicPr/>
                      <p:nvPr/>
                    </p:nvPicPr>
                    <p:blipFill>
                      <a:blip r:embed="rId7"/>
                      <a:stretch>
                        <a:fillRect/>
                      </a:stretch>
                    </p:blipFill>
                    <p:spPr>
                      <a:xfrm>
                        <a:off x="4637673" y="4901065"/>
                        <a:ext cx="990600" cy="228600"/>
                      </a:xfrm>
                      <a:prstGeom prst="rect">
                        <a:avLst/>
                      </a:prstGeom>
                    </p:spPr>
                  </p:pic>
                </p:oleObj>
              </mc:Fallback>
            </mc:AlternateContent>
          </a:graphicData>
        </a:graphic>
      </p:graphicFrame>
      <p:sp>
        <p:nvSpPr>
          <p:cNvPr id="125" name="Content Placeholder 124">
            <a:extLst>
              <a:ext uri="{FF2B5EF4-FFF2-40B4-BE49-F238E27FC236}">
                <a16:creationId xmlns:a16="http://schemas.microsoft.com/office/drawing/2014/main" id="{214FADFC-3568-4A61-ABD2-BE00F6B58C98}"/>
              </a:ext>
            </a:extLst>
          </p:cNvPr>
          <p:cNvSpPr>
            <a:spLocks noGrp="1"/>
          </p:cNvSpPr>
          <p:nvPr>
            <p:ph sz="quarter" idx="25"/>
          </p:nvPr>
        </p:nvSpPr>
        <p:spPr>
          <a:xfrm>
            <a:off x="6471186" y="4878612"/>
            <a:ext cx="703172" cy="466024"/>
          </a:xfrm>
        </p:spPr>
        <p:txBody>
          <a:bodyPr/>
          <a:lstStyle/>
          <a:p>
            <a:pPr marL="0" indent="0">
              <a:buNone/>
            </a:pPr>
            <a:r>
              <a:rPr lang="en-GB" sz="1400" dirty="0"/>
              <a:t>1</a:t>
            </a:r>
          </a:p>
        </p:txBody>
      </p:sp>
      <p:sp>
        <p:nvSpPr>
          <p:cNvPr id="120" name="Content Placeholder 119">
            <a:extLst>
              <a:ext uri="{FF2B5EF4-FFF2-40B4-BE49-F238E27FC236}">
                <a16:creationId xmlns:a16="http://schemas.microsoft.com/office/drawing/2014/main" id="{46916EBF-8147-4A71-8A37-9DF0D5BBC6F8}"/>
              </a:ext>
            </a:extLst>
          </p:cNvPr>
          <p:cNvSpPr>
            <a:spLocks noGrp="1"/>
          </p:cNvSpPr>
          <p:nvPr>
            <p:ph sz="quarter" idx="20"/>
          </p:nvPr>
        </p:nvSpPr>
        <p:spPr>
          <a:xfrm>
            <a:off x="698942" y="5212840"/>
            <a:ext cx="1021503" cy="292829"/>
          </a:xfrm>
        </p:spPr>
        <p:txBody>
          <a:bodyPr/>
          <a:lstStyle/>
          <a:p>
            <a:pPr marL="0" lvl="0" indent="0" eaLnBrk="1" fontAlgn="auto" hangingPunct="1">
              <a:spcBef>
                <a:spcPts val="0"/>
              </a:spcBef>
              <a:spcAft>
                <a:spcPts val="0"/>
              </a:spcAft>
              <a:buNone/>
            </a:pPr>
            <a:r>
              <a:rPr lang="en-US" sz="1400" kern="1200" dirty="0">
                <a:solidFill>
                  <a:prstClr val="black"/>
                </a:solidFill>
                <a:ea typeface="+mn-ea"/>
                <a:cs typeface="+mn-cs"/>
              </a:rPr>
              <a:t>Electron</a:t>
            </a:r>
            <a:endParaRPr lang="en-GB" sz="1400" kern="1200" dirty="0">
              <a:solidFill>
                <a:prstClr val="black"/>
              </a:solidFill>
              <a:ea typeface="+mn-ea"/>
              <a:cs typeface="+mn-cs"/>
            </a:endParaRPr>
          </a:p>
        </p:txBody>
      </p:sp>
      <p:sp>
        <p:nvSpPr>
          <p:cNvPr id="123" name="Content Placeholder 122">
            <a:extLst>
              <a:ext uri="{FF2B5EF4-FFF2-40B4-BE49-F238E27FC236}">
                <a16:creationId xmlns:a16="http://schemas.microsoft.com/office/drawing/2014/main" id="{ABFE374B-0DDC-4679-8B0E-B868226E5EB6}"/>
              </a:ext>
            </a:extLst>
          </p:cNvPr>
          <p:cNvSpPr>
            <a:spLocks noGrp="1"/>
          </p:cNvSpPr>
          <p:nvPr>
            <p:ph sz="quarter" idx="23"/>
          </p:nvPr>
        </p:nvSpPr>
        <p:spPr>
          <a:xfrm>
            <a:off x="2654245" y="5212840"/>
            <a:ext cx="648841" cy="234137"/>
          </a:xfrm>
        </p:spPr>
        <p:txBody>
          <a:bodyPr/>
          <a:lstStyle/>
          <a:p>
            <a:pPr marL="0" indent="0">
              <a:buNone/>
            </a:pPr>
            <a:r>
              <a:rPr lang="en-GB" sz="1400" dirty="0"/>
              <a:t>−1</a:t>
            </a:r>
          </a:p>
        </p:txBody>
      </p:sp>
      <p:graphicFrame>
        <p:nvGraphicFramePr>
          <p:cNvPr id="147" name="Object 146">
            <a:extLst>
              <a:ext uri="{FF2B5EF4-FFF2-40B4-BE49-F238E27FC236}">
                <a16:creationId xmlns:a16="http://schemas.microsoft.com/office/drawing/2014/main" id="{9FF3A33F-32ED-47E0-86FF-C88F1B49C7DE}"/>
              </a:ext>
            </a:extLst>
          </p:cNvPr>
          <p:cNvGraphicFramePr>
            <a:graphicFrameLocks noChangeAspect="1"/>
          </p:cNvGraphicFramePr>
          <p:nvPr>
            <p:extLst>
              <p:ext uri="{D42A27DB-BD31-4B8C-83A1-F6EECF244321}">
                <p14:modId xmlns:p14="http://schemas.microsoft.com/office/powerpoint/2010/main" val="1220272925"/>
              </p:ext>
            </p:extLst>
          </p:nvPr>
        </p:nvGraphicFramePr>
        <p:xfrm>
          <a:off x="4639623" y="5244073"/>
          <a:ext cx="990600" cy="228600"/>
        </p:xfrm>
        <a:graphic>
          <a:graphicData uri="http://schemas.openxmlformats.org/presentationml/2006/ole">
            <mc:AlternateContent xmlns:mc="http://schemas.openxmlformats.org/markup-compatibility/2006">
              <mc:Choice xmlns:v="urn:schemas-microsoft-com:vml" Requires="v">
                <p:oleObj spid="_x0000_s11401" name="Equation" r:id="rId8" imgW="990360" imgH="228600" progId="Equation.DSMT4">
                  <p:embed/>
                </p:oleObj>
              </mc:Choice>
              <mc:Fallback>
                <p:oleObj name="Equation" r:id="rId8" imgW="990360" imgH="228600" progId="Equation.DSMT4">
                  <p:embed/>
                  <p:pic>
                    <p:nvPicPr>
                      <p:cNvPr id="0" name=""/>
                      <p:cNvPicPr/>
                      <p:nvPr/>
                    </p:nvPicPr>
                    <p:blipFill>
                      <a:blip r:embed="rId9"/>
                      <a:stretch>
                        <a:fillRect/>
                      </a:stretch>
                    </p:blipFill>
                    <p:spPr>
                      <a:xfrm>
                        <a:off x="4639623" y="5244073"/>
                        <a:ext cx="990600" cy="228600"/>
                      </a:xfrm>
                      <a:prstGeom prst="rect">
                        <a:avLst/>
                      </a:prstGeom>
                    </p:spPr>
                  </p:pic>
                </p:oleObj>
              </mc:Fallback>
            </mc:AlternateContent>
          </a:graphicData>
        </a:graphic>
      </p:graphicFrame>
      <p:sp>
        <p:nvSpPr>
          <p:cNvPr id="126" name="Content Placeholder 125">
            <a:extLst>
              <a:ext uri="{FF2B5EF4-FFF2-40B4-BE49-F238E27FC236}">
                <a16:creationId xmlns:a16="http://schemas.microsoft.com/office/drawing/2014/main" id="{CC13FB5F-E3A6-4C02-A5B9-BE1FD9B51F08}"/>
              </a:ext>
            </a:extLst>
          </p:cNvPr>
          <p:cNvSpPr>
            <a:spLocks noGrp="1"/>
          </p:cNvSpPr>
          <p:nvPr>
            <p:ph sz="quarter" idx="26"/>
          </p:nvPr>
        </p:nvSpPr>
        <p:spPr>
          <a:xfrm>
            <a:off x="6498045" y="5210732"/>
            <a:ext cx="1218670" cy="292829"/>
          </a:xfrm>
        </p:spPr>
        <p:txBody>
          <a:bodyPr/>
          <a:lstStyle/>
          <a:p>
            <a:pPr marL="0" indent="0">
              <a:buNone/>
            </a:pPr>
            <a:r>
              <a:rPr lang="en-GB" sz="1400" dirty="0"/>
              <a:t>Negligible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92489"/>
            <a:ext cx="8229600" cy="622934"/>
          </a:xfrm>
        </p:spPr>
        <p:txBody>
          <a:bodyPr/>
          <a:lstStyle/>
          <a:p>
            <a:pPr eaLnBrk="1" hangingPunct="1"/>
            <a:r>
              <a:rPr lang="en-US" altLang="en-US" sz="3200" b="1" dirty="0">
                <a:ea typeface="MS PGothic" charset="-128"/>
                <a:cs typeface="ＭＳ Ｐゴシック" charset="-128"/>
              </a:rPr>
              <a:t>2.2 Structure of the Atom (2)</a:t>
            </a:r>
            <a:endParaRPr lang="en-GB" sz="3200" b="1" dirty="0">
              <a:ea typeface="MS PGothic" charset="-128"/>
              <a:cs typeface="ＭＳ Ｐゴシック" charset="-128"/>
            </a:endParaRPr>
          </a:p>
        </p:txBody>
      </p:sp>
      <p:sp>
        <p:nvSpPr>
          <p:cNvPr id="6" name="Content Placeholder 5"/>
          <p:cNvSpPr>
            <a:spLocks noGrp="1"/>
          </p:cNvSpPr>
          <p:nvPr>
            <p:ph sz="quarter" idx="11"/>
          </p:nvPr>
        </p:nvSpPr>
        <p:spPr>
          <a:xfrm>
            <a:off x="913336" y="4137894"/>
            <a:ext cx="3634888" cy="2407059"/>
          </a:xfrm>
        </p:spPr>
        <p:txBody>
          <a:bodyPr/>
          <a:lstStyle/>
          <a:p>
            <a:pPr marL="0" indent="0" eaLnBrk="1" hangingPunct="1">
              <a:spcBef>
                <a:spcPct val="0"/>
              </a:spcBef>
              <a:spcAft>
                <a:spcPts val="500"/>
              </a:spcAft>
              <a:buNone/>
            </a:pPr>
            <a:r>
              <a:rPr lang="en-US" altLang="en-US" sz="2400" b="1" kern="1200" dirty="0">
                <a:solidFill>
                  <a:srgbClr val="3366FF"/>
                </a:solidFill>
                <a:latin typeface="Arial" charset="0"/>
                <a:ea typeface="MS PGothic" charset="-128"/>
                <a:cs typeface="ＭＳ Ｐゴシック" charset="-128"/>
              </a:rPr>
              <a:t>Nucleus:</a:t>
            </a:r>
          </a:p>
          <a:p>
            <a:pPr marL="112713" indent="-112713" eaLnBrk="1" hangingPunct="1">
              <a:spcBef>
                <a:spcPct val="0"/>
              </a:spcBef>
            </a:pPr>
            <a:r>
              <a:rPr lang="en-US" altLang="en-US" sz="2400" b="1" dirty="0">
                <a:solidFill>
                  <a:schemeClr val="tx2"/>
                </a:solidFill>
              </a:rPr>
              <a:t>location of </a:t>
            </a:r>
            <a:r>
              <a:rPr lang="en-US" altLang="en-US" sz="2400" b="1" dirty="0">
                <a:solidFill>
                  <a:srgbClr val="3366FF"/>
                </a:solidFill>
              </a:rPr>
              <a:t>protons </a:t>
            </a:r>
            <a:r>
              <a:rPr lang="en-US" altLang="en-US" sz="2400" b="1" dirty="0"/>
              <a:t>and</a:t>
            </a:r>
            <a:r>
              <a:rPr lang="en-US" altLang="en-US" sz="2400" b="1" dirty="0">
                <a:solidFill>
                  <a:schemeClr val="accent2"/>
                </a:solidFill>
              </a:rPr>
              <a:t> </a:t>
            </a:r>
            <a:r>
              <a:rPr lang="en-US" altLang="en-US" sz="2400" b="1" dirty="0">
                <a:solidFill>
                  <a:srgbClr val="3366FF"/>
                </a:solidFill>
              </a:rPr>
              <a:t>neutrons</a:t>
            </a:r>
          </a:p>
          <a:p>
            <a:pPr marL="0" indent="0" eaLnBrk="1" hangingPunct="1">
              <a:lnSpc>
                <a:spcPct val="110000"/>
              </a:lnSpc>
              <a:spcBef>
                <a:spcPct val="0"/>
              </a:spcBef>
            </a:pPr>
            <a:r>
              <a:rPr lang="en-US" altLang="en-US" sz="2400" b="1" dirty="0"/>
              <a:t>dense core of the atom</a:t>
            </a:r>
          </a:p>
          <a:p>
            <a:pPr marL="112713" indent="-112713" eaLnBrk="1" hangingPunct="1">
              <a:lnSpc>
                <a:spcPct val="110000"/>
              </a:lnSpc>
              <a:spcBef>
                <a:spcPct val="0"/>
              </a:spcBef>
            </a:pPr>
            <a:r>
              <a:rPr lang="en-US" altLang="en-US" sz="2400" b="1" dirty="0"/>
              <a:t>location of most of the atom’</a:t>
            </a:r>
            <a:r>
              <a:rPr lang="en-US" altLang="ja-JP" sz="2400" b="1" dirty="0"/>
              <a:t>s mass</a:t>
            </a:r>
          </a:p>
        </p:txBody>
      </p:sp>
      <p:sp>
        <p:nvSpPr>
          <p:cNvPr id="7" name="Content Placeholder 6"/>
          <p:cNvSpPr>
            <a:spLocks noGrp="1"/>
          </p:cNvSpPr>
          <p:nvPr>
            <p:ph sz="quarter" idx="12"/>
          </p:nvPr>
        </p:nvSpPr>
        <p:spPr>
          <a:xfrm>
            <a:off x="4945040" y="4137894"/>
            <a:ext cx="3659188" cy="2113373"/>
          </a:xfrm>
        </p:spPr>
        <p:txBody>
          <a:bodyPr/>
          <a:lstStyle/>
          <a:p>
            <a:pPr marL="0" indent="0" eaLnBrk="1" hangingPunct="1">
              <a:spcBef>
                <a:spcPct val="0"/>
              </a:spcBef>
              <a:spcAft>
                <a:spcPts val="500"/>
              </a:spcAft>
              <a:buNone/>
            </a:pPr>
            <a:r>
              <a:rPr lang="en-US" altLang="en-US" sz="2400" b="1" kern="1200" dirty="0">
                <a:solidFill>
                  <a:srgbClr val="3366FF"/>
                </a:solidFill>
                <a:latin typeface="Arial" charset="0"/>
                <a:ea typeface="MS PGothic" charset="-128"/>
                <a:cs typeface="ＭＳ Ｐゴシック" charset="-128"/>
              </a:rPr>
              <a:t>Electron cloud:</a:t>
            </a:r>
          </a:p>
          <a:p>
            <a:pPr marL="0" indent="0" eaLnBrk="1" hangingPunct="1">
              <a:spcBef>
                <a:spcPct val="0"/>
              </a:spcBef>
            </a:pPr>
            <a:r>
              <a:rPr lang="en-US" altLang="en-US" sz="2400" b="1" dirty="0">
                <a:solidFill>
                  <a:schemeClr val="tx2"/>
                </a:solidFill>
              </a:rPr>
              <a:t>location of </a:t>
            </a:r>
            <a:r>
              <a:rPr lang="en-US" altLang="en-US" sz="2400" b="1" dirty="0">
                <a:solidFill>
                  <a:srgbClr val="3366FF"/>
                </a:solidFill>
              </a:rPr>
              <a:t>electrons</a:t>
            </a:r>
          </a:p>
          <a:p>
            <a:pPr marL="112713" indent="-112713" eaLnBrk="1" hangingPunct="1">
              <a:lnSpc>
                <a:spcPct val="110000"/>
              </a:lnSpc>
              <a:spcBef>
                <a:spcPct val="0"/>
              </a:spcBef>
            </a:pPr>
            <a:r>
              <a:rPr lang="en-US" altLang="en-US" sz="2400" b="1" dirty="0"/>
              <a:t>comprises most of the atom’</a:t>
            </a:r>
            <a:r>
              <a:rPr lang="en-US" altLang="ja-JP" sz="2400" b="1" dirty="0"/>
              <a:t>s volume</a:t>
            </a:r>
          </a:p>
          <a:p>
            <a:pPr marL="0" indent="0" eaLnBrk="1" hangingPunct="1">
              <a:lnSpc>
                <a:spcPct val="110000"/>
              </a:lnSpc>
              <a:spcBef>
                <a:spcPct val="0"/>
              </a:spcBef>
            </a:pPr>
            <a:r>
              <a:rPr lang="en-US" altLang="en-US" sz="2400" b="1" dirty="0"/>
              <a:t>mostly empty space</a:t>
            </a:r>
          </a:p>
        </p:txBody>
      </p:sp>
      <p:pic>
        <p:nvPicPr>
          <p:cNvPr id="12" name="Picture 11" descr="Space filling model to represent the structure of an atom: The nucleus is a dense core that contains the protons and neutrons. The electron cloud is composed of electrons that move rapidly in the almost empty space surrounding the nucleus. While the diameter of an atom is about 10−10 m, the diameter of a nucleus is only about 10−15 m. ">
            <a:extLst>
              <a:ext uri="{FF2B5EF4-FFF2-40B4-BE49-F238E27FC236}">
                <a16:creationId xmlns:a16="http://schemas.microsoft.com/office/drawing/2014/main" id="{1FA5D97A-41DB-4C83-8840-FFC30D49DCA9}"/>
              </a:ext>
            </a:extLst>
          </p:cNvPr>
          <p:cNvPicPr>
            <a:picLocks noChangeAspect="1"/>
          </p:cNvPicPr>
          <p:nvPr/>
        </p:nvPicPr>
        <p:blipFill>
          <a:blip r:embed="rId3"/>
          <a:stretch>
            <a:fillRect/>
          </a:stretch>
        </p:blipFill>
        <p:spPr>
          <a:xfrm>
            <a:off x="1935615" y="788623"/>
            <a:ext cx="5572125" cy="3390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7825"/>
            <a:ext cx="8229600" cy="654710"/>
          </a:xfrm>
        </p:spPr>
        <p:txBody>
          <a:bodyPr/>
          <a:lstStyle/>
          <a:p>
            <a:pPr eaLnBrk="1" hangingPunct="1"/>
            <a:r>
              <a:rPr lang="en-US" altLang="en-US" sz="3200" b="1" dirty="0">
                <a:ea typeface="MS PGothic" charset="-128"/>
                <a:cs typeface="ＭＳ Ｐゴシック" charset="-128"/>
              </a:rPr>
              <a:t>2.2 Structure of the Atom (3)</a:t>
            </a:r>
            <a:endParaRPr lang="en-GB" sz="3200" b="1" dirty="0">
              <a:ea typeface="MS PGothic" charset="-128"/>
              <a:cs typeface="ＭＳ Ｐゴシック" charset="-128"/>
            </a:endParaRPr>
          </a:p>
        </p:txBody>
      </p:sp>
      <p:sp>
        <p:nvSpPr>
          <p:cNvPr id="2" name="Content Placeholder 1"/>
          <p:cNvSpPr>
            <a:spLocks noGrp="1"/>
          </p:cNvSpPr>
          <p:nvPr>
            <p:ph sz="half" idx="1"/>
          </p:nvPr>
        </p:nvSpPr>
        <p:spPr>
          <a:xfrm>
            <a:off x="1201272" y="1418889"/>
            <a:ext cx="6948563" cy="2082119"/>
          </a:xfrm>
        </p:spPr>
        <p:txBody>
          <a:bodyPr/>
          <a:lstStyle/>
          <a:p>
            <a:pPr marL="0" indent="0">
              <a:spcAft>
                <a:spcPts val="2800"/>
              </a:spcAft>
              <a:buNone/>
            </a:pPr>
            <a:r>
              <a:rPr lang="en-US" altLang="en-US" sz="2400" b="1" dirty="0">
                <a:solidFill>
                  <a:srgbClr val="3366FF"/>
                </a:solidFill>
              </a:rPr>
              <a:t>Opposite charges attract</a:t>
            </a:r>
            <a:r>
              <a:rPr lang="en-US" altLang="en-US" sz="2400" b="1" dirty="0">
                <a:solidFill>
                  <a:srgbClr val="000000"/>
                </a:solidFill>
              </a:rPr>
              <a:t> while like charges repel each other.</a:t>
            </a:r>
          </a:p>
          <a:p>
            <a:pPr marL="0" indent="0">
              <a:spcAft>
                <a:spcPts val="1500"/>
              </a:spcAft>
              <a:buNone/>
            </a:pPr>
            <a:r>
              <a:rPr lang="en-US" altLang="en-US" sz="2400" b="1" dirty="0">
                <a:solidFill>
                  <a:srgbClr val="000000"/>
                </a:solidFill>
              </a:rPr>
              <a:t>Protons and electrons attract each other, but two electrons repel each other.</a:t>
            </a:r>
          </a:p>
        </p:txBody>
      </p:sp>
      <p:pic>
        <p:nvPicPr>
          <p:cNvPr id="43013" name="Picture 9" descr="Two positive charges or two negative charges repel each other. Opposite charges attract each o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3933825"/>
            <a:ext cx="79597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437"/>
            <a:ext cx="8229600" cy="737743"/>
          </a:xfrm>
        </p:spPr>
        <p:txBody>
          <a:bodyPr/>
          <a:lstStyle/>
          <a:p>
            <a:pPr eaLnBrk="1" hangingPunct="1"/>
            <a:r>
              <a:rPr lang="en-US" altLang="en-US" sz="3200" b="1" dirty="0">
                <a:ea typeface="MS PGothic" charset="-128"/>
                <a:cs typeface="ＭＳ Ｐゴシック" charset="-128"/>
              </a:rPr>
              <a:t>2.2 Structure of the Atom (4)</a:t>
            </a:r>
            <a:endParaRPr lang="en-GB" sz="3200" b="1" dirty="0">
              <a:ea typeface="MS PGothic" charset="-128"/>
              <a:cs typeface="ＭＳ Ｐゴシック" charset="-128"/>
            </a:endParaRPr>
          </a:p>
        </p:txBody>
      </p:sp>
      <p:sp>
        <p:nvSpPr>
          <p:cNvPr id="14" name="Content Placeholder 2"/>
          <p:cNvSpPr>
            <a:spLocks noGrp="1"/>
          </p:cNvSpPr>
          <p:nvPr>
            <p:ph idx="1"/>
          </p:nvPr>
        </p:nvSpPr>
        <p:spPr>
          <a:xfrm>
            <a:off x="766834" y="1073857"/>
            <a:ext cx="3696485" cy="409813"/>
          </a:xfrm>
        </p:spPr>
        <p:txBody>
          <a:bodyPr anchor="ctr"/>
          <a:lstStyle/>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From the periodic table:</a:t>
            </a:r>
          </a:p>
        </p:txBody>
      </p:sp>
      <p:sp>
        <p:nvSpPr>
          <p:cNvPr id="15" name="Content Placeholder 14"/>
          <p:cNvSpPr>
            <a:spLocks noGrp="1"/>
          </p:cNvSpPr>
          <p:nvPr>
            <p:ph sz="quarter" idx="13"/>
          </p:nvPr>
        </p:nvSpPr>
        <p:spPr>
          <a:xfrm>
            <a:off x="2057400" y="1658938"/>
            <a:ext cx="990600" cy="1066799"/>
          </a:xfrm>
          <a:ln>
            <a:solidFill>
              <a:schemeClr val="tx1"/>
            </a:solidFill>
          </a:ln>
        </p:spPr>
        <p:txBody>
          <a:bodyPr anchor="ctr"/>
          <a:lstStyle/>
          <a:p>
            <a:pPr marL="0" lvl="0" indent="0" algn="ctr" eaLnBrk="1" hangingPunct="1">
              <a:spcBef>
                <a:spcPct val="0"/>
              </a:spcBef>
              <a:buNone/>
            </a:pPr>
            <a:r>
              <a:rPr lang="en-US" altLang="en-US" sz="2800" b="1" kern="1200" dirty="0">
                <a:solidFill>
                  <a:srgbClr val="000000"/>
                </a:solidFill>
                <a:latin typeface="Arial" charset="0"/>
                <a:ea typeface="MS PGothic" charset="-128"/>
                <a:cs typeface="+mn-cs"/>
              </a:rPr>
              <a:t>3</a:t>
            </a:r>
            <a:r>
              <a:rPr lang="en-US" altLang="en-US" sz="2800" b="1" kern="1200" spc="1600" dirty="0">
                <a:solidFill>
                  <a:srgbClr val="000000"/>
                </a:solidFill>
                <a:latin typeface="Arial" charset="0"/>
                <a:ea typeface="MS PGothic" charset="-128"/>
                <a:cs typeface="+mn-cs"/>
              </a:rPr>
              <a:t> </a:t>
            </a:r>
            <a:r>
              <a:rPr lang="en-US" altLang="en-US" b="1" kern="1200" dirty="0">
                <a:solidFill>
                  <a:srgbClr val="000000"/>
                </a:solidFill>
                <a:latin typeface="Arial" charset="0"/>
                <a:ea typeface="MS PGothic" charset="-128"/>
                <a:cs typeface="+mn-cs"/>
              </a:rPr>
              <a:t>Li</a:t>
            </a:r>
          </a:p>
        </p:txBody>
      </p:sp>
      <p:sp>
        <p:nvSpPr>
          <p:cNvPr id="16" name="Content Placeholder 16"/>
          <p:cNvSpPr>
            <a:spLocks noGrp="1"/>
          </p:cNvSpPr>
          <p:nvPr>
            <p:ph sz="quarter" idx="14"/>
          </p:nvPr>
        </p:nvSpPr>
        <p:spPr>
          <a:xfrm>
            <a:off x="3635897" y="1632618"/>
            <a:ext cx="3600399" cy="1350686"/>
          </a:xfrm>
        </p:spPr>
        <p:txBody>
          <a:bodyPr/>
          <a:lstStyle/>
          <a:p>
            <a:pPr marL="0" indent="0" eaLnBrk="1" hangingPunct="1">
              <a:spcBef>
                <a:spcPct val="0"/>
              </a:spcBef>
              <a:buFontTx/>
              <a:buNone/>
            </a:pPr>
            <a:r>
              <a:rPr lang="en-US" altLang="en-US" sz="2400" b="1" dirty="0">
                <a:solidFill>
                  <a:srgbClr val="3366FF"/>
                </a:solidFill>
              </a:rPr>
              <a:t>Atomic number </a:t>
            </a:r>
            <a:r>
              <a:rPr lang="en-US" altLang="en-US" sz="2400" b="1" dirty="0">
                <a:solidFill>
                  <a:schemeClr val="tx2"/>
                </a:solidFill>
              </a:rPr>
              <a:t>(</a:t>
            </a:r>
            <a:r>
              <a:rPr lang="en-US" altLang="en-US" sz="2400" b="1" i="1" dirty="0">
                <a:solidFill>
                  <a:srgbClr val="3366FF"/>
                </a:solidFill>
              </a:rPr>
              <a:t>Z</a:t>
            </a:r>
            <a:r>
              <a:rPr lang="en-US" altLang="en-US" sz="2400" b="1" dirty="0">
                <a:solidFill>
                  <a:schemeClr val="tx2"/>
                </a:solidFill>
              </a:rPr>
              <a:t>) is the number of </a:t>
            </a:r>
            <a:r>
              <a:rPr lang="en-US" altLang="en-US" sz="2400" b="1" dirty="0">
                <a:solidFill>
                  <a:srgbClr val="3366FF"/>
                </a:solidFill>
              </a:rPr>
              <a:t>protons </a:t>
            </a:r>
            <a:r>
              <a:rPr lang="en-US" altLang="en-US" sz="2400" b="1" dirty="0">
                <a:solidFill>
                  <a:schemeClr val="tx2"/>
                </a:solidFill>
              </a:rPr>
              <a:t>in the nucleus.</a:t>
            </a:r>
          </a:p>
        </p:txBody>
      </p:sp>
      <p:sp>
        <p:nvSpPr>
          <p:cNvPr id="17" name="Content Placeholder 18"/>
          <p:cNvSpPr>
            <a:spLocks noGrp="1"/>
          </p:cNvSpPr>
          <p:nvPr>
            <p:ph sz="quarter" idx="15"/>
          </p:nvPr>
        </p:nvSpPr>
        <p:spPr>
          <a:xfrm>
            <a:off x="1034301" y="3357564"/>
            <a:ext cx="7652499" cy="2241549"/>
          </a:xfrm>
        </p:spPr>
        <p:txBody>
          <a:bodyPr/>
          <a:lstStyle/>
          <a:p>
            <a:pPr marL="109538" indent="-109538" eaLnBrk="1" hangingPunct="1">
              <a:spcBef>
                <a:spcPct val="0"/>
              </a:spcBef>
              <a:spcAft>
                <a:spcPts val="2800"/>
              </a:spcAft>
            </a:pPr>
            <a:r>
              <a:rPr lang="en-US" altLang="en-US" sz="2400" b="1" dirty="0">
                <a:solidFill>
                  <a:schemeClr val="tx2"/>
                </a:solidFill>
              </a:rPr>
              <a:t>Every atom of a given element has the </a:t>
            </a:r>
            <a:r>
              <a:rPr lang="en-US" altLang="en-US" sz="2400" b="1" dirty="0">
                <a:solidFill>
                  <a:srgbClr val="3366FF"/>
                </a:solidFill>
              </a:rPr>
              <a:t>same number of protons </a:t>
            </a:r>
            <a:r>
              <a:rPr lang="en-US" altLang="en-US" sz="2400" b="1" dirty="0">
                <a:solidFill>
                  <a:schemeClr val="tx2"/>
                </a:solidFill>
              </a:rPr>
              <a:t>in the nucleus. </a:t>
            </a:r>
          </a:p>
          <a:p>
            <a:pPr marL="109538" indent="-109538" eaLnBrk="1" hangingPunct="1">
              <a:spcBef>
                <a:spcPct val="0"/>
              </a:spcBef>
              <a:spcAft>
                <a:spcPts val="2700"/>
              </a:spcAft>
              <a:buClr>
                <a:schemeClr val="tx2"/>
              </a:buClr>
            </a:pPr>
            <a:r>
              <a:rPr lang="en-US" altLang="en-US" sz="2400" b="1" dirty="0">
                <a:solidFill>
                  <a:srgbClr val="3366FF"/>
                </a:solidFill>
              </a:rPr>
              <a:t>Different </a:t>
            </a:r>
            <a:r>
              <a:rPr lang="en-US" altLang="en-US" sz="2400" b="1" dirty="0">
                <a:solidFill>
                  <a:schemeClr val="tx2"/>
                </a:solidFill>
              </a:rPr>
              <a:t>elements have </a:t>
            </a:r>
            <a:r>
              <a:rPr lang="en-US" altLang="en-US" sz="2400" b="1" dirty="0">
                <a:solidFill>
                  <a:srgbClr val="3366FF"/>
                </a:solidFill>
              </a:rPr>
              <a:t>different </a:t>
            </a:r>
            <a:r>
              <a:rPr lang="en-US" altLang="en-US" sz="2400" b="1" dirty="0">
                <a:solidFill>
                  <a:schemeClr val="tx2"/>
                </a:solidFill>
              </a:rPr>
              <a:t>atomic numbers.</a:t>
            </a:r>
          </a:p>
          <a:p>
            <a:pPr marL="109538" indent="-109538" eaLnBrk="1" hangingPunct="1">
              <a:spcBef>
                <a:spcPct val="0"/>
              </a:spcBef>
              <a:spcAft>
                <a:spcPts val="1500"/>
              </a:spcAft>
            </a:pPr>
            <a:r>
              <a:rPr lang="en-US" altLang="en-US" sz="2400" b="1" dirty="0">
                <a:solidFill>
                  <a:schemeClr val="tx2"/>
                </a:solidFill>
              </a:rPr>
              <a:t>A neutral atom has no net overall charge, so</a:t>
            </a:r>
          </a:p>
        </p:txBody>
      </p:sp>
      <p:sp>
        <p:nvSpPr>
          <p:cNvPr id="18" name="Content Placeholder 20"/>
          <p:cNvSpPr>
            <a:spLocks noGrp="1"/>
          </p:cNvSpPr>
          <p:nvPr>
            <p:ph sz="quarter" idx="16"/>
          </p:nvPr>
        </p:nvSpPr>
        <p:spPr>
          <a:xfrm>
            <a:off x="838195" y="5851524"/>
            <a:ext cx="7478713" cy="461963"/>
          </a:xfrm>
        </p:spPr>
        <p:txBody>
          <a:bodyPr/>
          <a:lstStyle/>
          <a:p>
            <a:pPr eaLnBrk="1" hangingPunct="1">
              <a:spcBef>
                <a:spcPct val="0"/>
              </a:spcBef>
              <a:buNone/>
            </a:pPr>
            <a:r>
              <a:rPr lang="en-US" altLang="en-US" sz="2400" b="1" i="0" spc="1200" dirty="0">
                <a:solidFill>
                  <a:srgbClr val="3366FF"/>
                </a:solidFill>
              </a:rPr>
              <a:t>Z</a:t>
            </a:r>
            <a:r>
              <a:rPr lang="en-US" altLang="en-US" sz="2400" b="1" i="0" spc="1200" dirty="0">
                <a:solidFill>
                  <a:srgbClr val="000000"/>
                </a:solidFill>
              </a:rPr>
              <a:t>=</a:t>
            </a:r>
            <a:r>
              <a:rPr lang="en-US" altLang="en-US" sz="2400" b="1" i="0" dirty="0">
                <a:solidFill>
                  <a:schemeClr val="tx2"/>
                </a:solidFill>
              </a:rPr>
              <a:t>number of </a:t>
            </a:r>
            <a:r>
              <a:rPr lang="en-US" altLang="en-US" sz="2400" b="1" i="0" dirty="0">
                <a:solidFill>
                  <a:srgbClr val="3366FF"/>
                </a:solidFill>
              </a:rPr>
              <a:t>protons</a:t>
            </a:r>
            <a:r>
              <a:rPr lang="en-GB" altLang="en-US" sz="2400" b="1" dirty="0">
                <a:solidFill>
                  <a:srgbClr val="3366FF"/>
                </a:solidFill>
              </a:rPr>
              <a:t> </a:t>
            </a:r>
            <a:r>
              <a:rPr lang="en-US" altLang="en-US" sz="2400" b="1" dirty="0">
                <a:solidFill>
                  <a:schemeClr val="tx2"/>
                </a:solidFill>
                <a:ea typeface="Cambria Math" panose="02040503050406030204" pitchFamily="18" charset="0"/>
              </a:rPr>
              <a:t>= </a:t>
            </a:r>
            <a:r>
              <a:rPr lang="en-US" altLang="en-US" sz="2400" b="1" i="0" dirty="0">
                <a:solidFill>
                  <a:schemeClr val="tx2"/>
                </a:solidFill>
              </a:rPr>
              <a:t>number of </a:t>
            </a:r>
            <a:r>
              <a:rPr lang="en-US" altLang="en-US" sz="2400" b="1" i="0" dirty="0">
                <a:solidFill>
                  <a:srgbClr val="3366FF"/>
                </a:solidFill>
              </a:rPr>
              <a:t>electrons</a:t>
            </a:r>
            <a:endParaRPr lang="en-US" altLang="en-US" sz="2400" b="1" dirty="0">
              <a:solidFill>
                <a:srgbClr val="3366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80"/>
            <a:ext cx="8229600" cy="484745"/>
          </a:xfrm>
        </p:spPr>
        <p:txBody>
          <a:bodyPr/>
          <a:lstStyle/>
          <a:p>
            <a:pPr eaLnBrk="1" hangingPunct="1"/>
            <a:r>
              <a:rPr lang="en-US" altLang="en-US" sz="3200" b="1" dirty="0">
                <a:ea typeface="MS PGothic" charset="-128"/>
                <a:cs typeface="ＭＳ Ｐゴシック" charset="-128"/>
              </a:rPr>
              <a:t>2.3 Isotopes (1)</a:t>
            </a:r>
            <a:endParaRPr lang="en-GB" sz="2800" b="1" dirty="0">
              <a:ea typeface="MS PGothic" charset="-128"/>
              <a:cs typeface="ＭＳ Ｐゴシック" charset="-128"/>
            </a:endParaRPr>
          </a:p>
        </p:txBody>
      </p:sp>
      <p:sp>
        <p:nvSpPr>
          <p:cNvPr id="18" name="Content Placeholder 53"/>
          <p:cNvSpPr>
            <a:spLocks noGrp="1"/>
          </p:cNvSpPr>
          <p:nvPr>
            <p:ph sz="quarter" idx="44"/>
          </p:nvPr>
        </p:nvSpPr>
        <p:spPr>
          <a:xfrm>
            <a:off x="64958" y="762150"/>
            <a:ext cx="8961973" cy="524861"/>
          </a:xfrm>
        </p:spPr>
        <p:txBody>
          <a:bodyPr anchor="ctr"/>
          <a:lstStyle/>
          <a:p>
            <a:pPr marL="457200" lvl="0" indent="-457200" algn="ctr" eaLnBrk="1" hangingPunct="1">
              <a:spcBef>
                <a:spcPct val="0"/>
              </a:spcBef>
              <a:buFont typeface="+mj-lt"/>
              <a:buAutoNum type="alphaUcPeriod"/>
            </a:pPr>
            <a:r>
              <a:rPr lang="en-US" altLang="en-US" sz="2800" b="1" dirty="0">
                <a:solidFill>
                  <a:schemeClr val="tx2"/>
                </a:solidFill>
                <a:latin typeface="+mj-lt"/>
                <a:ea typeface="MS PGothic" charset="-128"/>
                <a:cs typeface="ＭＳ Ｐゴシック" charset="-128"/>
              </a:rPr>
              <a:t>Isotopes, Atomic Number, and Mass Number</a:t>
            </a:r>
            <a:endParaRPr lang="en-GB" sz="2800" b="1" dirty="0">
              <a:solidFill>
                <a:schemeClr val="tx2"/>
              </a:solidFill>
              <a:latin typeface="+mj-lt"/>
              <a:ea typeface="MS PGothic" charset="-128"/>
              <a:cs typeface="ＭＳ Ｐゴシック" charset="-128"/>
            </a:endParaRPr>
          </a:p>
        </p:txBody>
      </p:sp>
      <p:sp>
        <p:nvSpPr>
          <p:cNvPr id="29" name="Content Placeholder 14"/>
          <p:cNvSpPr>
            <a:spLocks noGrp="1"/>
          </p:cNvSpPr>
          <p:nvPr>
            <p:ph sz="quarter" idx="13"/>
          </p:nvPr>
        </p:nvSpPr>
        <p:spPr>
          <a:xfrm>
            <a:off x="767713" y="1431925"/>
            <a:ext cx="7474558" cy="857251"/>
          </a:xfrm>
        </p:spPr>
        <p:txBody>
          <a:bodyPr/>
          <a:lstStyle/>
          <a:p>
            <a:pPr marL="0" indent="0" eaLnBrk="1" hangingPunct="1">
              <a:spcBef>
                <a:spcPct val="0"/>
              </a:spcBef>
              <a:buFontTx/>
              <a:buNone/>
            </a:pPr>
            <a:r>
              <a:rPr lang="en-US" altLang="en-US" sz="2400" b="1" dirty="0">
                <a:solidFill>
                  <a:srgbClr val="3366FF"/>
                </a:solidFill>
              </a:rPr>
              <a:t>Isotopes </a:t>
            </a:r>
            <a:r>
              <a:rPr lang="en-US" altLang="en-US" sz="2400" b="1" dirty="0">
                <a:solidFill>
                  <a:schemeClr val="tx2"/>
                </a:solidFill>
              </a:rPr>
              <a:t>are atoms of the same element that have a different number of </a:t>
            </a:r>
            <a:r>
              <a:rPr lang="en-US" altLang="en-US" sz="2400" b="1" dirty="0">
                <a:solidFill>
                  <a:srgbClr val="3366FF"/>
                </a:solidFill>
              </a:rPr>
              <a:t>neutrons</a:t>
            </a:r>
            <a:r>
              <a:rPr lang="en-US" altLang="en-US" sz="2400" b="1" dirty="0">
                <a:solidFill>
                  <a:schemeClr val="accent2"/>
                </a:solidFill>
              </a:rPr>
              <a:t>.</a:t>
            </a:r>
          </a:p>
        </p:txBody>
      </p:sp>
      <p:sp>
        <p:nvSpPr>
          <p:cNvPr id="33" name="Content Placeholder 16"/>
          <p:cNvSpPr>
            <a:spLocks noGrp="1"/>
          </p:cNvSpPr>
          <p:nvPr>
            <p:ph sz="quarter" idx="14"/>
          </p:nvPr>
        </p:nvSpPr>
        <p:spPr>
          <a:xfrm>
            <a:off x="1252879" y="2502754"/>
            <a:ext cx="2643961" cy="377399"/>
          </a:xfrm>
        </p:spPr>
        <p:txBody>
          <a:bodyPr/>
          <a:lstStyle/>
          <a:p>
            <a:pPr marL="0" lvl="0" indent="0">
              <a:buNone/>
            </a:pPr>
            <a:r>
              <a:rPr lang="en-US" altLang="en-US" sz="2000" b="1" i="0" dirty="0">
                <a:solidFill>
                  <a:srgbClr val="D90000"/>
                </a:solidFill>
              </a:rPr>
              <a:t>Mass number (</a:t>
            </a:r>
            <a:r>
              <a:rPr lang="en-US" altLang="en-US" sz="2000" b="1" i="1" dirty="0">
                <a:solidFill>
                  <a:srgbClr val="D90000"/>
                </a:solidFill>
              </a:rPr>
              <a:t>A</a:t>
            </a:r>
            <a:r>
              <a:rPr lang="en-US" altLang="en-US" sz="2000" b="1" i="0" dirty="0">
                <a:solidFill>
                  <a:srgbClr val="D90000"/>
                </a:solidFill>
              </a:rPr>
              <a:t>)</a:t>
            </a:r>
            <a:r>
              <a:rPr lang="en-US" altLang="en-US" sz="2000" b="1" dirty="0">
                <a:ea typeface="Cambria Math" panose="02040503050406030204" pitchFamily="18" charset="0"/>
              </a:rPr>
              <a:t> =</a:t>
            </a:r>
            <a:endParaRPr lang="en-GB" sz="2000" b="1" dirty="0">
              <a:solidFill>
                <a:schemeClr val="tx1"/>
              </a:solidFill>
            </a:endParaRPr>
          </a:p>
        </p:txBody>
      </p:sp>
      <p:sp>
        <p:nvSpPr>
          <p:cNvPr id="34" name="Content Placeholder 18"/>
          <p:cNvSpPr>
            <a:spLocks noGrp="1"/>
          </p:cNvSpPr>
          <p:nvPr>
            <p:ph sz="quarter" idx="15"/>
          </p:nvPr>
        </p:nvSpPr>
        <p:spPr>
          <a:xfrm>
            <a:off x="4232938" y="2241174"/>
            <a:ext cx="3534248" cy="1132197"/>
          </a:xfrm>
        </p:spPr>
        <p:txBody>
          <a:bodyPr/>
          <a:lstStyle/>
          <a:p>
            <a:pPr marL="0" indent="0">
              <a:buNone/>
            </a:pPr>
            <a:r>
              <a:rPr lang="en-US" altLang="en-US" sz="2000" b="1" i="0" dirty="0">
                <a:solidFill>
                  <a:srgbClr val="D90000"/>
                </a:solidFill>
              </a:rPr>
              <a:t>the number of protons</a:t>
            </a:r>
            <a:r>
              <a:rPr lang="en-GB" altLang="en-US" sz="2000" b="1" dirty="0">
                <a:solidFill>
                  <a:srgbClr val="D90000"/>
                </a:solidFill>
              </a:rPr>
              <a:t> </a:t>
            </a:r>
            <a:r>
              <a:rPr lang="en-US" altLang="en-US" sz="2000" b="1" i="0" dirty="0">
                <a:solidFill>
                  <a:schemeClr val="tx1"/>
                </a:solidFill>
              </a:rPr>
              <a:t>(</a:t>
            </a:r>
            <a:r>
              <a:rPr lang="en-US" altLang="en-US" sz="2000" b="1" i="1" dirty="0">
                <a:solidFill>
                  <a:schemeClr val="tx1"/>
                </a:solidFill>
              </a:rPr>
              <a:t>Z</a:t>
            </a:r>
            <a:r>
              <a:rPr lang="en-US" altLang="en-US" sz="2000" b="1" i="0" dirty="0">
                <a:solidFill>
                  <a:schemeClr val="tx1"/>
                </a:solidFill>
              </a:rPr>
              <a:t>)</a:t>
            </a:r>
          </a:p>
          <a:p>
            <a:pPr marL="2605088" indent="-1081088">
              <a:buNone/>
            </a:pPr>
            <a:r>
              <a:rPr lang="en-US" altLang="en-US" sz="2000" b="1" dirty="0">
                <a:ea typeface="Cambria Math" panose="02040503050406030204" pitchFamily="18" charset="0"/>
              </a:rPr>
              <a:t>+</a:t>
            </a:r>
            <a:endParaRPr lang="en-US" altLang="en-US" sz="2000" b="1" i="1" dirty="0">
              <a:solidFill>
                <a:schemeClr val="tx1"/>
              </a:solidFill>
              <a:ea typeface="Cambria Math" panose="02040503050406030204" pitchFamily="18" charset="0"/>
            </a:endParaRPr>
          </a:p>
          <a:p>
            <a:pPr marL="0" indent="0">
              <a:buNone/>
            </a:pPr>
            <a:r>
              <a:rPr lang="en-US" altLang="en-US" sz="2000" b="1" i="0" dirty="0">
                <a:solidFill>
                  <a:srgbClr val="D90000"/>
                </a:solidFill>
              </a:rPr>
              <a:t>the number of neutrons</a:t>
            </a:r>
            <a:endParaRPr lang="en-US" altLang="en-US" sz="2000" b="1" dirty="0">
              <a:solidFill>
                <a:srgbClr val="D90000"/>
              </a:solidFill>
            </a:endParaRPr>
          </a:p>
        </p:txBody>
      </p:sp>
      <p:sp>
        <p:nvSpPr>
          <p:cNvPr id="35" name="Content Placeholder 20"/>
          <p:cNvSpPr>
            <a:spLocks noGrp="1"/>
          </p:cNvSpPr>
          <p:nvPr>
            <p:ph sz="quarter" idx="16"/>
          </p:nvPr>
        </p:nvSpPr>
        <p:spPr>
          <a:xfrm>
            <a:off x="112619" y="3456296"/>
            <a:ext cx="2248317" cy="356848"/>
          </a:xfrm>
        </p:spPr>
        <p:txBody>
          <a:bodyPr/>
          <a:lstStyle/>
          <a:p>
            <a:pPr marL="0" indent="0" eaLnBrk="1" hangingPunct="1">
              <a:spcBef>
                <a:spcPct val="0"/>
              </a:spcBef>
              <a:buNone/>
            </a:pPr>
            <a:r>
              <a:rPr lang="en-US" altLang="en-US" sz="2000" b="1" kern="1200" dirty="0">
                <a:solidFill>
                  <a:srgbClr val="D90000"/>
                </a:solidFill>
                <a:latin typeface="Arial" charset="0"/>
                <a:ea typeface="MS PGothic" charset="-128"/>
                <a:cs typeface="ＭＳ Ｐゴシック" charset="-128"/>
              </a:rPr>
              <a:t>Mass number (</a:t>
            </a:r>
            <a:r>
              <a:rPr lang="en-US" altLang="en-US" sz="2000" b="1" i="1" kern="1200" dirty="0">
                <a:solidFill>
                  <a:srgbClr val="D90000"/>
                </a:solidFill>
                <a:latin typeface="Arial" charset="0"/>
                <a:ea typeface="MS PGothic" charset="-128"/>
                <a:cs typeface="ＭＳ Ｐゴシック" charset="-128"/>
              </a:rPr>
              <a:t>A</a:t>
            </a:r>
            <a:r>
              <a:rPr lang="en-US" altLang="en-US" sz="2000" b="1" kern="1200" dirty="0">
                <a:solidFill>
                  <a:srgbClr val="D90000"/>
                </a:solidFill>
                <a:latin typeface="Arial" charset="0"/>
                <a:ea typeface="MS PGothic" charset="-128"/>
                <a:cs typeface="ＭＳ Ｐゴシック" charset="-128"/>
              </a:rPr>
              <a:t>)</a:t>
            </a:r>
          </a:p>
        </p:txBody>
      </p:sp>
      <p:sp>
        <p:nvSpPr>
          <p:cNvPr id="36" name="Content Placeholder 22"/>
          <p:cNvSpPr>
            <a:spLocks noGrp="1"/>
          </p:cNvSpPr>
          <p:nvPr>
            <p:ph sz="quarter" idx="17"/>
          </p:nvPr>
        </p:nvSpPr>
        <p:spPr>
          <a:xfrm>
            <a:off x="120974" y="4037841"/>
            <a:ext cx="2467778" cy="426163"/>
          </a:xfrm>
        </p:spPr>
        <p:txBody>
          <a:bodyPr/>
          <a:lstStyle/>
          <a:p>
            <a:pPr marL="0" indent="0" eaLnBrk="1" hangingPunct="1">
              <a:spcBef>
                <a:spcPct val="0"/>
              </a:spcBef>
              <a:buNone/>
            </a:pPr>
            <a:r>
              <a:rPr lang="en-US" altLang="en-US" sz="2000" b="1" kern="1200" dirty="0">
                <a:solidFill>
                  <a:srgbClr val="3366FF"/>
                </a:solidFill>
                <a:latin typeface="Arial" charset="0"/>
                <a:ea typeface="MS PGothic" charset="-128"/>
                <a:cs typeface="ＭＳ Ｐゴシック" charset="-128"/>
              </a:rPr>
              <a:t>Atomic number (</a:t>
            </a:r>
            <a:r>
              <a:rPr lang="en-US" altLang="en-US" sz="2000" b="1" i="1" kern="1200" dirty="0">
                <a:solidFill>
                  <a:srgbClr val="3366FF"/>
                </a:solidFill>
                <a:latin typeface="Arial" charset="0"/>
                <a:ea typeface="MS PGothic" charset="-128"/>
                <a:cs typeface="ＭＳ Ｐゴシック" charset="-128"/>
              </a:rPr>
              <a:t>Z</a:t>
            </a:r>
            <a:r>
              <a:rPr lang="en-US" altLang="en-US" sz="2000" b="1" kern="1200" dirty="0">
                <a:solidFill>
                  <a:srgbClr val="3366FF"/>
                </a:solidFill>
                <a:latin typeface="Arial" charset="0"/>
                <a:ea typeface="MS PGothic" charset="-128"/>
                <a:cs typeface="ＭＳ Ｐゴシック" charset="-128"/>
              </a:rPr>
              <a:t>)</a:t>
            </a:r>
          </a:p>
        </p:txBody>
      </p:sp>
      <p:graphicFrame>
        <p:nvGraphicFramePr>
          <p:cNvPr id="3" name="Object 2">
            <a:extLst>
              <a:ext uri="{FF2B5EF4-FFF2-40B4-BE49-F238E27FC236}">
                <a16:creationId xmlns:a16="http://schemas.microsoft.com/office/drawing/2014/main" id="{D5CC87AA-67BD-4630-AF24-6D31EC5F1CF8}"/>
              </a:ext>
            </a:extLst>
          </p:cNvPr>
          <p:cNvGraphicFramePr>
            <a:graphicFrameLocks noChangeAspect="1"/>
          </p:cNvGraphicFramePr>
          <p:nvPr>
            <p:extLst>
              <p:ext uri="{D42A27DB-BD31-4B8C-83A1-F6EECF244321}">
                <p14:modId xmlns:p14="http://schemas.microsoft.com/office/powerpoint/2010/main" val="2944024344"/>
              </p:ext>
            </p:extLst>
          </p:nvPr>
        </p:nvGraphicFramePr>
        <p:xfrm>
          <a:off x="3456382" y="3547128"/>
          <a:ext cx="558800" cy="419100"/>
        </p:xfrm>
        <a:graphic>
          <a:graphicData uri="http://schemas.openxmlformats.org/presentationml/2006/ole">
            <mc:AlternateContent xmlns:mc="http://schemas.openxmlformats.org/markup-compatibility/2006">
              <mc:Choice xmlns:v="urn:schemas-microsoft-com:vml" Requires="v">
                <p:oleObj spid="_x0000_s1433" name="Equation" r:id="rId4" imgW="558720" imgH="419040" progId="Equation.DSMT4">
                  <p:embed/>
                </p:oleObj>
              </mc:Choice>
              <mc:Fallback>
                <p:oleObj name="Equation" r:id="rId4" imgW="558720" imgH="419040" progId="Equation.DSMT4">
                  <p:embed/>
                  <p:pic>
                    <p:nvPicPr>
                      <p:cNvPr id="0" name=""/>
                      <p:cNvPicPr/>
                      <p:nvPr/>
                    </p:nvPicPr>
                    <p:blipFill>
                      <a:blip r:embed="rId5"/>
                      <a:stretch>
                        <a:fillRect/>
                      </a:stretch>
                    </p:blipFill>
                    <p:spPr>
                      <a:xfrm>
                        <a:off x="3456382" y="3547128"/>
                        <a:ext cx="558800" cy="419100"/>
                      </a:xfrm>
                      <a:prstGeom prst="rect">
                        <a:avLst/>
                      </a:prstGeom>
                    </p:spPr>
                  </p:pic>
                </p:oleObj>
              </mc:Fallback>
            </mc:AlternateContent>
          </a:graphicData>
        </a:graphic>
      </p:graphicFrame>
      <p:sp>
        <p:nvSpPr>
          <p:cNvPr id="41" name="Content Placeholder 32"/>
          <p:cNvSpPr>
            <a:spLocks noGrp="1"/>
          </p:cNvSpPr>
          <p:nvPr>
            <p:ph sz="quarter" idx="22"/>
          </p:nvPr>
        </p:nvSpPr>
        <p:spPr>
          <a:xfrm>
            <a:off x="346359" y="4732390"/>
            <a:ext cx="2592511" cy="328957"/>
          </a:xfrm>
        </p:spPr>
        <p:txBody>
          <a:bodyPr anchor="ctr"/>
          <a:lstStyle/>
          <a:p>
            <a:pPr marL="0" indent="0">
              <a:buNone/>
            </a:pPr>
            <a:r>
              <a:rPr lang="en-US" altLang="en-US" sz="2000" b="1" i="0" dirty="0">
                <a:solidFill>
                  <a:schemeClr val="tx2"/>
                </a:solidFill>
              </a:rPr>
              <a:t># of protons</a:t>
            </a:r>
            <a:r>
              <a:rPr lang="en-GB" altLang="en-US" sz="2000" b="1" dirty="0">
                <a:solidFill>
                  <a:schemeClr val="tx2"/>
                </a:solidFill>
              </a:rPr>
              <a:t> = </a:t>
            </a:r>
            <a:r>
              <a:rPr lang="en-US" altLang="en-US" sz="2000" b="1" i="0" dirty="0">
                <a:solidFill>
                  <a:schemeClr val="tx2"/>
                </a:solidFill>
              </a:rPr>
              <a:t>17</a:t>
            </a:r>
            <a:endParaRPr lang="en-US" altLang="en-US" sz="2000" b="1" dirty="0">
              <a:solidFill>
                <a:schemeClr val="tx2"/>
              </a:solidFill>
            </a:endParaRPr>
          </a:p>
        </p:txBody>
      </p:sp>
      <p:sp>
        <p:nvSpPr>
          <p:cNvPr id="42" name="Content Placeholder 34"/>
          <p:cNvSpPr>
            <a:spLocks noGrp="1"/>
          </p:cNvSpPr>
          <p:nvPr>
            <p:ph sz="quarter" idx="23"/>
          </p:nvPr>
        </p:nvSpPr>
        <p:spPr>
          <a:xfrm>
            <a:off x="349682" y="5279195"/>
            <a:ext cx="2561506" cy="318729"/>
          </a:xfrm>
        </p:spPr>
        <p:txBody>
          <a:bodyPr anchor="ctr"/>
          <a:lstStyle/>
          <a:p>
            <a:pPr marL="0" indent="0">
              <a:buNone/>
            </a:pPr>
            <a:r>
              <a:rPr lang="en-US" altLang="en-US" sz="2000" b="1" i="0" dirty="0">
                <a:solidFill>
                  <a:schemeClr val="tx2"/>
                </a:solidFill>
              </a:rPr>
              <a:t># of electrons </a:t>
            </a:r>
            <a:r>
              <a:rPr lang="en-GB" altLang="en-US" sz="2000" b="1" dirty="0">
                <a:solidFill>
                  <a:schemeClr val="tx2"/>
                </a:solidFill>
              </a:rPr>
              <a:t>= </a:t>
            </a:r>
            <a:r>
              <a:rPr lang="en-US" altLang="en-US" sz="2000" b="1" i="0" dirty="0">
                <a:solidFill>
                  <a:schemeClr val="tx2"/>
                </a:solidFill>
              </a:rPr>
              <a:t>17</a:t>
            </a:r>
            <a:endParaRPr lang="en-US" altLang="en-US" sz="2000" b="1" dirty="0">
              <a:solidFill>
                <a:schemeClr val="tx2"/>
              </a:solidFill>
            </a:endParaRPr>
          </a:p>
        </p:txBody>
      </p:sp>
      <p:sp>
        <p:nvSpPr>
          <p:cNvPr id="43" name="Content Placeholder 36"/>
          <p:cNvSpPr>
            <a:spLocks noGrp="1"/>
          </p:cNvSpPr>
          <p:nvPr>
            <p:ph sz="quarter" idx="24"/>
          </p:nvPr>
        </p:nvSpPr>
        <p:spPr>
          <a:xfrm>
            <a:off x="308117" y="5844483"/>
            <a:ext cx="3758704" cy="392798"/>
          </a:xfrm>
        </p:spPr>
        <p:txBody>
          <a:bodyPr anchor="ctr"/>
          <a:lstStyle/>
          <a:p>
            <a:pPr marL="0" lvl="0" indent="0">
              <a:buNone/>
            </a:pPr>
            <a:r>
              <a:rPr lang="en-US" altLang="en-US" sz="2000" b="1" i="0" dirty="0">
                <a:solidFill>
                  <a:schemeClr val="tx2"/>
                </a:solidFill>
              </a:rPr>
              <a:t># of neutrons</a:t>
            </a:r>
            <a:r>
              <a:rPr lang="en-GB" altLang="en-US" sz="2000" b="1" dirty="0">
                <a:solidFill>
                  <a:schemeClr val="tx2"/>
                </a:solidFill>
              </a:rPr>
              <a:t> = </a:t>
            </a:r>
            <a:r>
              <a:rPr lang="en-US" altLang="en-US" sz="2000" b="1" i="0" dirty="0">
                <a:solidFill>
                  <a:schemeClr val="tx2"/>
                </a:solidFill>
                <a:ea typeface="Cambria Math" panose="02040503050406030204" pitchFamily="18" charset="0"/>
              </a:rPr>
              <a:t>35</a:t>
            </a:r>
            <a:r>
              <a:rPr lang="en-US" altLang="en-US" sz="2000" i="0" dirty="0">
                <a:solidFill>
                  <a:schemeClr val="tx2"/>
                </a:solidFill>
                <a:ea typeface="Cambria Math" panose="02040503050406030204" pitchFamily="18" charset="0"/>
              </a:rPr>
              <a:t> </a:t>
            </a:r>
            <a:r>
              <a:rPr lang="en-US" altLang="en-US" sz="2000" b="1" i="0" dirty="0">
                <a:solidFill>
                  <a:schemeClr val="tx2"/>
                </a:solidFill>
                <a:ea typeface="Cambria Math" panose="02040503050406030204" pitchFamily="18" charset="0"/>
              </a:rPr>
              <a:t>−</a:t>
            </a:r>
            <a:r>
              <a:rPr lang="en-US" altLang="en-US" sz="2000" i="0" dirty="0">
                <a:solidFill>
                  <a:schemeClr val="tx2"/>
                </a:solidFill>
                <a:ea typeface="Cambria Math" panose="02040503050406030204" pitchFamily="18" charset="0"/>
              </a:rPr>
              <a:t> </a:t>
            </a:r>
            <a:r>
              <a:rPr lang="en-US" altLang="en-US" sz="2000" b="1" i="0" dirty="0">
                <a:solidFill>
                  <a:schemeClr val="tx2"/>
                </a:solidFill>
                <a:ea typeface="Cambria Math" panose="02040503050406030204" pitchFamily="18" charset="0"/>
              </a:rPr>
              <a:t>17 = 18</a:t>
            </a:r>
            <a:endParaRPr lang="en-GB" sz="2000" b="1" dirty="0"/>
          </a:p>
        </p:txBody>
      </p:sp>
      <p:sp>
        <p:nvSpPr>
          <p:cNvPr id="39" name="Content Placeholder 28"/>
          <p:cNvSpPr>
            <a:spLocks noGrp="1"/>
          </p:cNvSpPr>
          <p:nvPr>
            <p:ph sz="quarter" idx="20"/>
          </p:nvPr>
        </p:nvSpPr>
        <p:spPr>
          <a:xfrm>
            <a:off x="6447698" y="3491873"/>
            <a:ext cx="2274358" cy="345133"/>
          </a:xfrm>
        </p:spPr>
        <p:txBody>
          <a:bodyPr anchor="ctr"/>
          <a:lstStyle/>
          <a:p>
            <a:pPr marL="0" indent="0" eaLnBrk="1" hangingPunct="1">
              <a:spcBef>
                <a:spcPct val="0"/>
              </a:spcBef>
              <a:buNone/>
            </a:pPr>
            <a:r>
              <a:rPr lang="en-US" altLang="en-US" sz="2000" b="1" kern="1200" dirty="0">
                <a:solidFill>
                  <a:srgbClr val="D90000"/>
                </a:solidFill>
                <a:latin typeface="Arial" charset="0"/>
                <a:ea typeface="MS PGothic" charset="-128"/>
                <a:cs typeface="ＭＳ Ｐゴシック" charset="-128"/>
              </a:rPr>
              <a:t>Mass number (</a:t>
            </a:r>
            <a:r>
              <a:rPr lang="en-US" altLang="en-US" sz="2000" b="1" i="1" kern="1200" dirty="0">
                <a:solidFill>
                  <a:srgbClr val="D90000"/>
                </a:solidFill>
                <a:latin typeface="Arial" charset="0"/>
                <a:ea typeface="MS PGothic" charset="-128"/>
                <a:cs typeface="ＭＳ Ｐゴシック" charset="-128"/>
              </a:rPr>
              <a:t>A</a:t>
            </a:r>
            <a:r>
              <a:rPr lang="en-US" altLang="en-US" sz="2000" b="1" kern="1200" dirty="0">
                <a:solidFill>
                  <a:srgbClr val="D90000"/>
                </a:solidFill>
                <a:latin typeface="Arial" charset="0"/>
                <a:ea typeface="MS PGothic" charset="-128"/>
                <a:cs typeface="ＭＳ Ｐゴシック" charset="-128"/>
              </a:rPr>
              <a:t>)</a:t>
            </a:r>
          </a:p>
        </p:txBody>
      </p:sp>
      <p:sp>
        <p:nvSpPr>
          <p:cNvPr id="40" name="Content Placeholder 30"/>
          <p:cNvSpPr>
            <a:spLocks noGrp="1"/>
          </p:cNvSpPr>
          <p:nvPr>
            <p:ph sz="quarter" idx="21"/>
          </p:nvPr>
        </p:nvSpPr>
        <p:spPr>
          <a:xfrm>
            <a:off x="6447698" y="4063276"/>
            <a:ext cx="2530438" cy="352652"/>
          </a:xfrm>
        </p:spPr>
        <p:txBody>
          <a:bodyPr anchor="ctr"/>
          <a:lstStyle/>
          <a:p>
            <a:pPr marL="0" indent="0" eaLnBrk="1" hangingPunct="1">
              <a:spcBef>
                <a:spcPct val="0"/>
              </a:spcBef>
              <a:buNone/>
            </a:pPr>
            <a:r>
              <a:rPr lang="en-US" altLang="en-US" sz="2000" b="1" kern="1200" dirty="0">
                <a:solidFill>
                  <a:srgbClr val="3366FF"/>
                </a:solidFill>
                <a:latin typeface="Arial" charset="0"/>
                <a:ea typeface="MS PGothic" charset="-128"/>
                <a:cs typeface="ＭＳ Ｐゴシック" charset="-128"/>
              </a:rPr>
              <a:t>Atomic number (</a:t>
            </a:r>
            <a:r>
              <a:rPr lang="en-US" altLang="en-US" sz="2000" b="1" i="1" kern="1200" dirty="0">
                <a:solidFill>
                  <a:srgbClr val="3366FF"/>
                </a:solidFill>
                <a:latin typeface="Arial" charset="0"/>
                <a:ea typeface="MS PGothic" charset="-128"/>
                <a:cs typeface="ＭＳ Ｐゴシック" charset="-128"/>
              </a:rPr>
              <a:t>Z</a:t>
            </a:r>
            <a:r>
              <a:rPr lang="en-US" altLang="en-US" sz="2000" b="1" kern="1200" dirty="0">
                <a:solidFill>
                  <a:srgbClr val="3366FF"/>
                </a:solidFill>
                <a:latin typeface="Arial" charset="0"/>
                <a:ea typeface="MS PGothic" charset="-128"/>
                <a:cs typeface="ＭＳ Ｐゴシック" charset="-128"/>
              </a:rPr>
              <a:t>)</a:t>
            </a:r>
          </a:p>
        </p:txBody>
      </p:sp>
      <p:graphicFrame>
        <p:nvGraphicFramePr>
          <p:cNvPr id="4" name="Object 3">
            <a:extLst>
              <a:ext uri="{FF2B5EF4-FFF2-40B4-BE49-F238E27FC236}">
                <a16:creationId xmlns:a16="http://schemas.microsoft.com/office/drawing/2014/main" id="{99F3720A-9F89-446A-A769-E6FC4C7E42E1}"/>
              </a:ext>
            </a:extLst>
          </p:cNvPr>
          <p:cNvGraphicFramePr>
            <a:graphicFrameLocks noChangeAspect="1"/>
          </p:cNvGraphicFramePr>
          <p:nvPr>
            <p:extLst>
              <p:ext uri="{D42A27DB-BD31-4B8C-83A1-F6EECF244321}">
                <p14:modId xmlns:p14="http://schemas.microsoft.com/office/powerpoint/2010/main" val="1858901479"/>
              </p:ext>
            </p:extLst>
          </p:nvPr>
        </p:nvGraphicFramePr>
        <p:xfrm>
          <a:off x="5108533" y="3579015"/>
          <a:ext cx="558800" cy="419100"/>
        </p:xfrm>
        <a:graphic>
          <a:graphicData uri="http://schemas.openxmlformats.org/presentationml/2006/ole">
            <mc:AlternateContent xmlns:mc="http://schemas.openxmlformats.org/markup-compatibility/2006">
              <mc:Choice xmlns:v="urn:schemas-microsoft-com:vml" Requires="v">
                <p:oleObj spid="_x0000_s1434" name="Equation" r:id="rId6" imgW="558720" imgH="419040" progId="Equation.DSMT4">
                  <p:embed/>
                </p:oleObj>
              </mc:Choice>
              <mc:Fallback>
                <p:oleObj name="Equation" r:id="rId6" imgW="558720" imgH="419040" progId="Equation.DSMT4">
                  <p:embed/>
                  <p:pic>
                    <p:nvPicPr>
                      <p:cNvPr id="0" name=""/>
                      <p:cNvPicPr/>
                      <p:nvPr/>
                    </p:nvPicPr>
                    <p:blipFill>
                      <a:blip r:embed="rId7"/>
                      <a:stretch>
                        <a:fillRect/>
                      </a:stretch>
                    </p:blipFill>
                    <p:spPr>
                      <a:xfrm>
                        <a:off x="5108533" y="3579015"/>
                        <a:ext cx="558800" cy="419100"/>
                      </a:xfrm>
                      <a:prstGeom prst="rect">
                        <a:avLst/>
                      </a:prstGeom>
                    </p:spPr>
                  </p:pic>
                </p:oleObj>
              </mc:Fallback>
            </mc:AlternateContent>
          </a:graphicData>
        </a:graphic>
      </p:graphicFrame>
      <p:sp>
        <p:nvSpPr>
          <p:cNvPr id="44" name="Content Placeholder 38"/>
          <p:cNvSpPr>
            <a:spLocks noGrp="1"/>
          </p:cNvSpPr>
          <p:nvPr>
            <p:ph sz="quarter" idx="25"/>
          </p:nvPr>
        </p:nvSpPr>
        <p:spPr>
          <a:xfrm>
            <a:off x="5066916" y="4742560"/>
            <a:ext cx="2440824" cy="308619"/>
          </a:xfrm>
        </p:spPr>
        <p:txBody>
          <a:bodyPr anchor="ctr"/>
          <a:lstStyle/>
          <a:p>
            <a:pPr marL="0" lvl="0" indent="0">
              <a:buNone/>
            </a:pPr>
            <a:r>
              <a:rPr lang="en-US" altLang="en-US" sz="2000" b="1" i="0" dirty="0">
                <a:solidFill>
                  <a:schemeClr val="tx2"/>
                </a:solidFill>
              </a:rPr>
              <a:t># of protons</a:t>
            </a:r>
            <a:r>
              <a:rPr lang="en-GB" altLang="en-US" sz="2000" b="1" dirty="0">
                <a:solidFill>
                  <a:schemeClr val="tx2"/>
                </a:solidFill>
              </a:rPr>
              <a:t> = </a:t>
            </a:r>
            <a:r>
              <a:rPr lang="en-US" altLang="en-US" sz="2000" b="1" i="0" dirty="0">
                <a:solidFill>
                  <a:schemeClr val="tx2"/>
                </a:solidFill>
                <a:ea typeface="Cambria Math" panose="02040503050406030204" pitchFamily="18" charset="0"/>
              </a:rPr>
              <a:t>17</a:t>
            </a:r>
            <a:endParaRPr lang="en-GB" sz="2000" b="1" dirty="0"/>
          </a:p>
        </p:txBody>
      </p:sp>
      <p:sp>
        <p:nvSpPr>
          <p:cNvPr id="45" name="Content Placeholder 40"/>
          <p:cNvSpPr>
            <a:spLocks noGrp="1"/>
          </p:cNvSpPr>
          <p:nvPr>
            <p:ph sz="quarter" idx="26"/>
          </p:nvPr>
        </p:nvSpPr>
        <p:spPr>
          <a:xfrm>
            <a:off x="5074129" y="5285474"/>
            <a:ext cx="2740156" cy="312450"/>
          </a:xfrm>
        </p:spPr>
        <p:txBody>
          <a:bodyPr anchor="ctr"/>
          <a:lstStyle/>
          <a:p>
            <a:pPr marL="0" lvl="0" indent="0">
              <a:buNone/>
            </a:pPr>
            <a:r>
              <a:rPr lang="en-US" altLang="en-US" sz="2000" b="1" i="0" dirty="0">
                <a:solidFill>
                  <a:schemeClr val="tx2"/>
                </a:solidFill>
              </a:rPr>
              <a:t># of electrons</a:t>
            </a:r>
            <a:r>
              <a:rPr lang="en-GB" altLang="en-US" sz="2000" b="1" dirty="0">
                <a:solidFill>
                  <a:schemeClr val="tx2"/>
                </a:solidFill>
              </a:rPr>
              <a:t> = </a:t>
            </a:r>
            <a:r>
              <a:rPr lang="en-US" altLang="en-US" sz="2000" b="1" i="0" dirty="0">
                <a:solidFill>
                  <a:schemeClr val="tx2"/>
                </a:solidFill>
                <a:ea typeface="Cambria Math" panose="02040503050406030204" pitchFamily="18" charset="0"/>
              </a:rPr>
              <a:t>17</a:t>
            </a:r>
            <a:endParaRPr lang="en-GB" sz="2000" b="1" dirty="0"/>
          </a:p>
        </p:txBody>
      </p:sp>
      <p:sp>
        <p:nvSpPr>
          <p:cNvPr id="46" name="Content Placeholder 42"/>
          <p:cNvSpPr>
            <a:spLocks noGrp="1"/>
          </p:cNvSpPr>
          <p:nvPr>
            <p:ph sz="quarter" idx="27"/>
          </p:nvPr>
        </p:nvSpPr>
        <p:spPr>
          <a:xfrm>
            <a:off x="5051561" y="5881568"/>
            <a:ext cx="3534248" cy="268068"/>
          </a:xfrm>
        </p:spPr>
        <p:txBody>
          <a:bodyPr anchor="ctr"/>
          <a:lstStyle/>
          <a:p>
            <a:pPr marL="0" lvl="0" indent="0">
              <a:buNone/>
            </a:pPr>
            <a:r>
              <a:rPr lang="en-US" altLang="en-US" sz="2000" b="1" i="0" dirty="0">
                <a:solidFill>
                  <a:schemeClr val="tx2"/>
                </a:solidFill>
              </a:rPr>
              <a:t># of neutrons</a:t>
            </a:r>
            <a:r>
              <a:rPr lang="en-GB" altLang="en-US" sz="2000" b="1" dirty="0">
                <a:solidFill>
                  <a:schemeClr val="tx2"/>
                </a:solidFill>
              </a:rPr>
              <a:t> = </a:t>
            </a:r>
            <a:r>
              <a:rPr lang="en-US" altLang="en-US" sz="2000" b="1" i="0" dirty="0">
                <a:solidFill>
                  <a:schemeClr val="tx2"/>
                </a:solidFill>
                <a:ea typeface="Cambria Math" panose="02040503050406030204" pitchFamily="18" charset="0"/>
              </a:rPr>
              <a:t>37 − 17 = 20</a:t>
            </a:r>
            <a:endParaRPr lang="en-GB" sz="2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a:spLocks noGrp="1"/>
          </p:cNvSpPr>
          <p:nvPr>
            <p:ph type="title"/>
          </p:nvPr>
        </p:nvSpPr>
        <p:spPr>
          <a:xfrm>
            <a:off x="2490112" y="304190"/>
            <a:ext cx="4163777" cy="505215"/>
          </a:xfrm>
        </p:spPr>
        <p:txBody>
          <a:bodyPr/>
          <a:lstStyle/>
          <a:p>
            <a:r>
              <a:rPr lang="en-US" altLang="en-US" sz="3200" b="1" dirty="0">
                <a:ea typeface="MS PGothic" charset="-128"/>
                <a:cs typeface="ＭＳ Ｐゴシック" charset="-128"/>
              </a:rPr>
              <a:t>2.3 Isotopes (2)</a:t>
            </a:r>
            <a:endParaRPr lang="en-GB" sz="2800" b="1" dirty="0">
              <a:ea typeface="MS PGothic" charset="-128"/>
              <a:cs typeface="ＭＳ Ｐゴシック" charset="-128"/>
            </a:endParaRPr>
          </a:p>
        </p:txBody>
      </p:sp>
      <p:sp>
        <p:nvSpPr>
          <p:cNvPr id="48" name="Content Placeholder 53"/>
          <p:cNvSpPr>
            <a:spLocks noGrp="1"/>
          </p:cNvSpPr>
          <p:nvPr>
            <p:ph sz="quarter" idx="44"/>
          </p:nvPr>
        </p:nvSpPr>
        <p:spPr>
          <a:xfrm>
            <a:off x="2857759" y="750190"/>
            <a:ext cx="3370426" cy="524861"/>
          </a:xfrm>
        </p:spPr>
        <p:txBody>
          <a:bodyPr anchor="ctr"/>
          <a:lstStyle/>
          <a:p>
            <a:pPr marL="457200" lvl="0" indent="-457200" algn="ctr" eaLnBrk="1" hangingPunct="1">
              <a:spcBef>
                <a:spcPct val="0"/>
              </a:spcBef>
              <a:buFont typeface="+mj-lt"/>
              <a:buAutoNum type="alphaUcPeriod" startAt="2"/>
            </a:pPr>
            <a:r>
              <a:rPr lang="en-US" altLang="en-US" sz="2800" b="1" dirty="0">
                <a:solidFill>
                  <a:schemeClr val="tx2"/>
                </a:solidFill>
                <a:latin typeface="+mj-lt"/>
                <a:ea typeface="MS PGothic" charset="-128"/>
                <a:cs typeface="ＭＳ Ｐゴシック" charset="-128"/>
              </a:rPr>
              <a:t>Atomic Weight</a:t>
            </a:r>
            <a:endParaRPr lang="en-GB" sz="2800" b="1" dirty="0">
              <a:solidFill>
                <a:schemeClr val="tx2"/>
              </a:solidFill>
              <a:latin typeface="+mj-lt"/>
              <a:ea typeface="MS PGothic" charset="-128"/>
              <a:cs typeface="ＭＳ Ｐゴシック" charset="-128"/>
            </a:endParaRPr>
          </a:p>
        </p:txBody>
      </p:sp>
      <p:sp>
        <p:nvSpPr>
          <p:cNvPr id="49" name="Content Placeholder 14"/>
          <p:cNvSpPr>
            <a:spLocks noGrp="1"/>
          </p:cNvSpPr>
          <p:nvPr>
            <p:ph sz="quarter" idx="13"/>
          </p:nvPr>
        </p:nvSpPr>
        <p:spPr>
          <a:xfrm>
            <a:off x="778824" y="1789226"/>
            <a:ext cx="7397750" cy="1927805"/>
          </a:xfrm>
        </p:spPr>
        <p:txBody>
          <a:bodyPr/>
          <a:lstStyle/>
          <a:p>
            <a:pPr marL="0" indent="0" eaLnBrk="1" hangingPunct="1">
              <a:spcBef>
                <a:spcPct val="0"/>
              </a:spcBef>
              <a:spcAft>
                <a:spcPts val="3200"/>
              </a:spcAft>
              <a:buFontTx/>
              <a:buNone/>
            </a:pPr>
            <a:r>
              <a:rPr lang="en-US" altLang="en-US" sz="2400" b="1" dirty="0">
                <a:solidFill>
                  <a:schemeClr val="tx2"/>
                </a:solidFill>
              </a:rPr>
              <a:t>The </a:t>
            </a:r>
            <a:r>
              <a:rPr lang="en-US" altLang="en-US" sz="2400" b="1" dirty="0">
                <a:solidFill>
                  <a:srgbClr val="3366FF"/>
                </a:solidFill>
              </a:rPr>
              <a:t>atomic weight </a:t>
            </a:r>
            <a:r>
              <a:rPr lang="en-US" altLang="en-US" sz="2400" b="1" dirty="0">
                <a:solidFill>
                  <a:schemeClr val="tx2"/>
                </a:solidFill>
              </a:rPr>
              <a:t>is the weighted average of the masses of the naturally occurring isotopes of a particular element reported in atomic mass units.</a:t>
            </a:r>
          </a:p>
          <a:p>
            <a:pPr eaLnBrk="1" hangingPunct="1">
              <a:spcBef>
                <a:spcPct val="0"/>
              </a:spcBef>
              <a:spcAft>
                <a:spcPts val="1500"/>
              </a:spcAft>
              <a:buNone/>
            </a:pPr>
            <a:r>
              <a:rPr lang="en-US" altLang="en-US" sz="2400" b="1" dirty="0">
                <a:solidFill>
                  <a:schemeClr val="tx2"/>
                </a:solidFill>
              </a:rPr>
              <a:t>From the periodic table:</a:t>
            </a:r>
          </a:p>
        </p:txBody>
      </p:sp>
      <p:sp>
        <p:nvSpPr>
          <p:cNvPr id="50" name="Content Placeholder 9"/>
          <p:cNvSpPr>
            <a:spLocks noGrp="1"/>
          </p:cNvSpPr>
          <p:nvPr>
            <p:ph sz="quarter" idx="31"/>
          </p:nvPr>
        </p:nvSpPr>
        <p:spPr>
          <a:xfrm>
            <a:off x="4045518" y="3986984"/>
            <a:ext cx="471890" cy="312694"/>
          </a:xfrm>
        </p:spPr>
        <p:txBody>
          <a:bodyPr anchor="ctr"/>
          <a:lstStyle/>
          <a:p>
            <a:pPr marL="0" lvl="0" indent="0" algn="ctr">
              <a:buNone/>
            </a:pPr>
            <a:r>
              <a:rPr lang="en-US" sz="2400" b="1" dirty="0"/>
              <a:t>6</a:t>
            </a:r>
            <a:endParaRPr lang="en-GB" sz="2400" b="1" dirty="0"/>
          </a:p>
        </p:txBody>
      </p:sp>
      <p:sp>
        <p:nvSpPr>
          <p:cNvPr id="51" name="Content Placeholder 13"/>
          <p:cNvSpPr>
            <a:spLocks noGrp="1"/>
          </p:cNvSpPr>
          <p:nvPr>
            <p:ph sz="quarter" idx="32"/>
          </p:nvPr>
        </p:nvSpPr>
        <p:spPr>
          <a:xfrm>
            <a:off x="5262405" y="3909243"/>
            <a:ext cx="2494230" cy="412755"/>
          </a:xfrm>
        </p:spPr>
        <p:txBody>
          <a:bodyPr anchor="ctr"/>
          <a:lstStyle/>
          <a:p>
            <a:pPr marL="0" indent="0" eaLnBrk="1" hangingPunct="1">
              <a:spcBef>
                <a:spcPct val="0"/>
              </a:spcBef>
              <a:spcAft>
                <a:spcPts val="500"/>
              </a:spcAft>
              <a:buNone/>
            </a:pPr>
            <a:r>
              <a:rPr lang="en-US" altLang="en-US" sz="2400" b="1" kern="1200" dirty="0">
                <a:solidFill>
                  <a:srgbClr val="3366FF"/>
                </a:solidFill>
                <a:latin typeface="Arial" charset="0"/>
                <a:ea typeface="MS PGothic" charset="-128"/>
                <a:cs typeface="ＭＳ Ｐゴシック" charset="-128"/>
              </a:rPr>
              <a:t>atomic number</a:t>
            </a:r>
          </a:p>
        </p:txBody>
      </p:sp>
      <p:sp>
        <p:nvSpPr>
          <p:cNvPr id="52" name="Content Placeholder 17"/>
          <p:cNvSpPr>
            <a:spLocks noGrp="1"/>
          </p:cNvSpPr>
          <p:nvPr>
            <p:ph sz="quarter" idx="33"/>
          </p:nvPr>
        </p:nvSpPr>
        <p:spPr>
          <a:xfrm>
            <a:off x="4100634" y="4394638"/>
            <a:ext cx="370964" cy="291999"/>
          </a:xfrm>
        </p:spPr>
        <p:txBody>
          <a:bodyPr anchor="ctr"/>
          <a:lstStyle/>
          <a:p>
            <a:pPr marL="0" lvl="0" indent="0" algn="ctr">
              <a:buNone/>
            </a:pPr>
            <a:r>
              <a:rPr lang="en-US" sz="2800" b="1" dirty="0"/>
              <a:t>C</a:t>
            </a:r>
            <a:endParaRPr lang="en-GB" sz="2800" b="1" dirty="0"/>
          </a:p>
        </p:txBody>
      </p:sp>
      <p:sp>
        <p:nvSpPr>
          <p:cNvPr id="53" name="Content Placeholder 34"/>
          <p:cNvSpPr>
            <a:spLocks noGrp="1"/>
          </p:cNvSpPr>
          <p:nvPr>
            <p:ph sz="quarter" idx="23"/>
          </p:nvPr>
        </p:nvSpPr>
        <p:spPr>
          <a:xfrm>
            <a:off x="5271737" y="4365104"/>
            <a:ext cx="2551331" cy="367969"/>
          </a:xfrm>
        </p:spPr>
        <p:txBody>
          <a:bodyPr anchor="ctr"/>
          <a:lstStyle/>
          <a:p>
            <a:pPr marL="0" indent="0" eaLnBrk="1" hangingPunct="1">
              <a:spcBef>
                <a:spcPct val="0"/>
              </a:spcBef>
              <a:spcAft>
                <a:spcPts val="500"/>
              </a:spcAft>
              <a:buNone/>
              <a:defRPr/>
            </a:pPr>
            <a:r>
              <a:rPr lang="en-US" sz="2400" b="1" kern="1200" dirty="0">
                <a:solidFill>
                  <a:schemeClr val="accent6"/>
                </a:solidFill>
                <a:latin typeface="Arial" charset="0"/>
                <a:ea typeface="ＭＳ Ｐゴシック" charset="0"/>
              </a:rPr>
              <a:t>element symbol</a:t>
            </a:r>
          </a:p>
        </p:txBody>
      </p:sp>
      <p:sp>
        <p:nvSpPr>
          <p:cNvPr id="54" name="Content Placeholder 36"/>
          <p:cNvSpPr>
            <a:spLocks noGrp="1"/>
          </p:cNvSpPr>
          <p:nvPr>
            <p:ph sz="quarter" idx="24"/>
          </p:nvPr>
        </p:nvSpPr>
        <p:spPr>
          <a:xfrm>
            <a:off x="3786242" y="4787251"/>
            <a:ext cx="1017322" cy="277871"/>
          </a:xfrm>
        </p:spPr>
        <p:txBody>
          <a:bodyPr anchor="ctr"/>
          <a:lstStyle/>
          <a:p>
            <a:pPr marL="0" lvl="0" indent="0" algn="ctr">
              <a:buNone/>
            </a:pPr>
            <a:r>
              <a:rPr lang="en-US" sz="2400" b="1" dirty="0"/>
              <a:t>12.01</a:t>
            </a:r>
            <a:endParaRPr lang="en-GB" sz="2400" b="1" dirty="0"/>
          </a:p>
        </p:txBody>
      </p:sp>
      <p:sp>
        <p:nvSpPr>
          <p:cNvPr id="55" name="Content Placeholder 38"/>
          <p:cNvSpPr>
            <a:spLocks noGrp="1"/>
          </p:cNvSpPr>
          <p:nvPr>
            <p:ph sz="quarter" idx="25"/>
          </p:nvPr>
        </p:nvSpPr>
        <p:spPr>
          <a:xfrm>
            <a:off x="5291824" y="4791707"/>
            <a:ext cx="3134811" cy="333845"/>
          </a:xfrm>
        </p:spPr>
        <p:txBody>
          <a:bodyPr anchor="ctr"/>
          <a:lstStyle/>
          <a:p>
            <a:pPr marL="0" indent="0" eaLnBrk="1" hangingPunct="1">
              <a:spcBef>
                <a:spcPct val="0"/>
              </a:spcBef>
              <a:spcAft>
                <a:spcPts val="500"/>
              </a:spcAft>
              <a:buNone/>
              <a:defRPr/>
            </a:pPr>
            <a:r>
              <a:rPr lang="en-US" altLang="en-US" sz="2400" b="1" kern="1200" dirty="0">
                <a:solidFill>
                  <a:srgbClr val="D90000"/>
                </a:solidFill>
                <a:latin typeface="Arial" charset="0"/>
                <a:ea typeface="MS PGothic" charset="-128"/>
                <a:cs typeface="ＭＳ Ｐゴシック" charset="-128"/>
              </a:rPr>
              <a:t>atomic weight (amu)</a:t>
            </a:r>
          </a:p>
        </p:txBody>
      </p:sp>
    </p:spTree>
    <p:extLst>
      <p:ext uri="{BB962C8B-B14F-4D97-AF65-F5344CB8AC3E}">
        <p14:creationId xmlns:p14="http://schemas.microsoft.com/office/powerpoint/2010/main" val="1186451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666930" y="304190"/>
            <a:ext cx="3839169" cy="523529"/>
          </a:xfrm>
        </p:spPr>
        <p:txBody>
          <a:bodyPr/>
          <a:lstStyle/>
          <a:p>
            <a:r>
              <a:rPr lang="en-US" altLang="en-US" sz="3200" b="1" dirty="0">
                <a:solidFill>
                  <a:schemeClr val="tx1"/>
                </a:solidFill>
                <a:ea typeface="MS PGothic" charset="-128"/>
                <a:cs typeface="ＭＳ Ｐゴシック" charset="-128"/>
              </a:rPr>
              <a:t>2.3 Isotopes (3)</a:t>
            </a:r>
            <a:endParaRPr lang="en-GB" sz="2800" b="1" dirty="0">
              <a:solidFill>
                <a:schemeClr val="tx1"/>
              </a:solidFill>
              <a:ea typeface="MS PGothic" charset="-128"/>
              <a:cs typeface="ＭＳ Ｐゴシック" charset="-128"/>
            </a:endParaRPr>
          </a:p>
        </p:txBody>
      </p:sp>
      <p:sp>
        <p:nvSpPr>
          <p:cNvPr id="11" name="Content Placeholder 53"/>
          <p:cNvSpPr>
            <a:spLocks noGrp="1"/>
          </p:cNvSpPr>
          <p:nvPr>
            <p:ph sz="quarter" idx="4294967295"/>
          </p:nvPr>
        </p:nvSpPr>
        <p:spPr>
          <a:xfrm>
            <a:off x="2579844" y="750190"/>
            <a:ext cx="3926256" cy="524861"/>
          </a:xfrm>
          <a:prstGeom prst="rect">
            <a:avLst/>
          </a:prstGeom>
        </p:spPr>
        <p:txBody>
          <a:bodyPr anchor="ctr"/>
          <a:lstStyle/>
          <a:p>
            <a:pPr marL="457200" lvl="0" indent="-457200" algn="ctr" eaLnBrk="1" hangingPunct="1">
              <a:spcBef>
                <a:spcPct val="0"/>
              </a:spcBef>
              <a:buFont typeface="+mj-lt"/>
              <a:buAutoNum type="alphaUcPeriod" startAt="2"/>
            </a:pPr>
            <a:r>
              <a:rPr lang="en-US" altLang="en-US" sz="2800" b="1" dirty="0">
                <a:solidFill>
                  <a:schemeClr val="tx2"/>
                </a:solidFill>
                <a:latin typeface="+mj-lt"/>
                <a:ea typeface="MS PGothic" charset="-128"/>
                <a:cs typeface="ＭＳ Ｐゴシック" charset="-128"/>
              </a:rPr>
              <a:t>Atomic Weight</a:t>
            </a:r>
            <a:endParaRPr lang="en-GB" sz="2800" b="1" dirty="0">
              <a:solidFill>
                <a:schemeClr val="tx2"/>
              </a:solidFill>
              <a:latin typeface="+mj-lt"/>
              <a:ea typeface="MS PGothic" charset="-128"/>
              <a:cs typeface="ＭＳ Ｐゴシック" charset="-128"/>
            </a:endParaRPr>
          </a:p>
        </p:txBody>
      </p:sp>
      <p:sp>
        <p:nvSpPr>
          <p:cNvPr id="2" name="Content Placeholder 1"/>
          <p:cNvSpPr>
            <a:spLocks noGrp="1"/>
          </p:cNvSpPr>
          <p:nvPr>
            <p:ph sz="quarter" idx="13"/>
          </p:nvPr>
        </p:nvSpPr>
        <p:spPr>
          <a:xfrm>
            <a:off x="691649" y="1571793"/>
            <a:ext cx="7836905" cy="380665"/>
          </a:xfrm>
        </p:spPr>
        <p:txBody>
          <a:bodyPr anchor="ctr"/>
          <a:lstStyle/>
          <a:p>
            <a:pPr marL="0" indent="0" eaLnBrk="1" hangingPunct="1">
              <a:spcBef>
                <a:spcPct val="0"/>
              </a:spcBef>
              <a:buNone/>
              <a:defRPr/>
            </a:pPr>
            <a:r>
              <a:rPr lang="en-US" sz="2400" b="1" kern="1200" dirty="0">
                <a:solidFill>
                  <a:schemeClr val="bg1"/>
                </a:solidFill>
                <a:ea typeface="+mn-ea"/>
                <a:cs typeface="+mn-cs"/>
              </a:rPr>
              <a:t>HOW TO Determine the Atomic Weight of an Element</a:t>
            </a:r>
          </a:p>
        </p:txBody>
      </p:sp>
      <p:sp>
        <p:nvSpPr>
          <p:cNvPr id="3" name="Content Placeholder 2"/>
          <p:cNvSpPr>
            <a:spLocks noGrp="1"/>
          </p:cNvSpPr>
          <p:nvPr>
            <p:ph sz="quarter" idx="14"/>
          </p:nvPr>
        </p:nvSpPr>
        <p:spPr>
          <a:xfrm>
            <a:off x="742951" y="2383786"/>
            <a:ext cx="1492250" cy="444500"/>
          </a:xfrm>
        </p:spPr>
        <p:txBody>
          <a:bodyPr/>
          <a:lstStyle/>
          <a:p>
            <a:pPr marL="0" indent="0" algn="ctr" eaLnBrk="1" hangingPunct="1">
              <a:spcBef>
                <a:spcPct val="0"/>
              </a:spcBef>
              <a:buNone/>
              <a:defRPr/>
            </a:pPr>
            <a:r>
              <a:rPr lang="en-US" sz="2400" b="1" kern="1200" dirty="0">
                <a:solidFill>
                  <a:schemeClr val="bg1"/>
                </a:solidFill>
                <a:ea typeface="+mn-ea"/>
                <a:cs typeface="+mn-cs"/>
              </a:rPr>
              <a:t>Example</a:t>
            </a:r>
          </a:p>
        </p:txBody>
      </p:sp>
      <p:sp>
        <p:nvSpPr>
          <p:cNvPr id="12" name="Content Placeholder 3"/>
          <p:cNvSpPr>
            <a:spLocks noGrp="1"/>
          </p:cNvSpPr>
          <p:nvPr>
            <p:ph sz="quarter" idx="21"/>
          </p:nvPr>
        </p:nvSpPr>
        <p:spPr>
          <a:xfrm>
            <a:off x="2299850" y="2356488"/>
            <a:ext cx="5873748" cy="471797"/>
          </a:xfrm>
        </p:spPr>
        <p:txBody>
          <a:bodyPr/>
          <a:lstStyle/>
          <a:p>
            <a:pPr marL="0" indent="0" eaLnBrk="1" hangingPunct="1">
              <a:spcBef>
                <a:spcPct val="0"/>
              </a:spcBef>
              <a:spcAft>
                <a:spcPts val="2700"/>
              </a:spcAft>
              <a:buNone/>
            </a:pPr>
            <a:r>
              <a:rPr lang="en-US" altLang="en-US" sz="2400" b="1" kern="1200" dirty="0">
                <a:solidFill>
                  <a:srgbClr val="000000"/>
                </a:solidFill>
                <a:latin typeface="Arial" charset="0"/>
                <a:ea typeface="MS PGothic" charset="-128"/>
                <a:cs typeface="ＭＳ Ｐゴシック" charset="-128"/>
              </a:rPr>
              <a:t>What is the atomic weight of chlorine?</a:t>
            </a:r>
          </a:p>
        </p:txBody>
      </p:sp>
      <p:sp>
        <p:nvSpPr>
          <p:cNvPr id="4" name="Content Placeholder 3"/>
          <p:cNvSpPr>
            <a:spLocks noGrp="1"/>
          </p:cNvSpPr>
          <p:nvPr>
            <p:ph sz="quarter" idx="15"/>
          </p:nvPr>
        </p:nvSpPr>
        <p:spPr>
          <a:xfrm>
            <a:off x="742950" y="3232317"/>
            <a:ext cx="1355725" cy="465899"/>
          </a:xfrm>
        </p:spPr>
        <p:txBody>
          <a:bodyPr/>
          <a:lstStyle/>
          <a:p>
            <a:pPr marL="0" indent="0" algn="ctr" eaLnBrk="1" hangingPunct="1">
              <a:spcBef>
                <a:spcPct val="0"/>
              </a:spcBef>
              <a:buNone/>
              <a:defRPr/>
            </a:pPr>
            <a:r>
              <a:rPr lang="en-US" sz="2400" b="1" kern="1200" dirty="0">
                <a:solidFill>
                  <a:schemeClr val="bg1"/>
                </a:solidFill>
                <a:ea typeface="+mn-ea"/>
                <a:cs typeface="+mn-cs"/>
              </a:rPr>
              <a:t>Step [1]</a:t>
            </a:r>
          </a:p>
        </p:txBody>
      </p:sp>
      <p:sp>
        <p:nvSpPr>
          <p:cNvPr id="13" name="Content Placeholder 7"/>
          <p:cNvSpPr>
            <a:spLocks noGrp="1"/>
          </p:cNvSpPr>
          <p:nvPr>
            <p:ph sz="quarter" idx="22"/>
          </p:nvPr>
        </p:nvSpPr>
        <p:spPr>
          <a:xfrm>
            <a:off x="2300485" y="3140968"/>
            <a:ext cx="6325024" cy="683406"/>
          </a:xfrm>
        </p:spPr>
        <p:txBody>
          <a:bodyPr anchor="ctr"/>
          <a:lstStyle/>
          <a:p>
            <a:pPr marL="0" indent="0" eaLnBrk="1" hangingPunct="1">
              <a:spcBef>
                <a:spcPct val="0"/>
              </a:spcBef>
              <a:spcAft>
                <a:spcPts val="2000"/>
              </a:spcAft>
              <a:buNone/>
            </a:pPr>
            <a:r>
              <a:rPr lang="en-US" altLang="en-US" sz="2400" b="1" kern="1200" dirty="0">
                <a:solidFill>
                  <a:srgbClr val="000000"/>
                </a:solidFill>
                <a:latin typeface="Arial" charset="0"/>
                <a:ea typeface="MS PGothic" charset="-128"/>
                <a:cs typeface="ＭＳ Ｐゴシック" charset="-128"/>
              </a:rPr>
              <a:t>List each isotope, it</a:t>
            </a:r>
            <a:r>
              <a:rPr lang="en-US" altLang="ja-JP" sz="2400" b="1" kern="1200" dirty="0">
                <a:solidFill>
                  <a:srgbClr val="000000"/>
                </a:solidFill>
                <a:latin typeface="Arial" charset="0"/>
                <a:ea typeface="MS PGothic" charset="-128"/>
                <a:cs typeface="ＭＳ Ｐゴシック" charset="-128"/>
              </a:rPr>
              <a:t>s mass in atomic </a:t>
            </a:r>
            <a:r>
              <a:rPr lang="en-US" altLang="en-US" sz="2400" b="1" kern="1200" dirty="0">
                <a:solidFill>
                  <a:srgbClr val="000000"/>
                </a:solidFill>
                <a:latin typeface="Arial" charset="0"/>
                <a:ea typeface="MS PGothic" charset="-128"/>
                <a:cs typeface="ＭＳ Ｐゴシック" charset="-128"/>
              </a:rPr>
              <a:t>mass units, and it</a:t>
            </a:r>
            <a:r>
              <a:rPr lang="en-US" altLang="ja-JP" sz="2400" b="1" kern="1200" dirty="0">
                <a:solidFill>
                  <a:srgbClr val="000000"/>
                </a:solidFill>
                <a:latin typeface="Arial" charset="0"/>
                <a:ea typeface="MS PGothic" charset="-128"/>
                <a:cs typeface="ＭＳ Ｐゴシック" charset="-128"/>
              </a:rPr>
              <a:t>s abundance in nature.</a:t>
            </a:r>
            <a:endParaRPr lang="en-US" altLang="en-US" sz="2400" b="1" kern="1200" dirty="0">
              <a:solidFill>
                <a:srgbClr val="000000"/>
              </a:solidFill>
              <a:latin typeface="Arial" charset="0"/>
              <a:ea typeface="MS PGothic" charset="-128"/>
              <a:cs typeface="ＭＳ Ｐゴシック" charset="-128"/>
            </a:endParaRPr>
          </a:p>
        </p:txBody>
      </p:sp>
      <p:graphicFrame>
        <p:nvGraphicFramePr>
          <p:cNvPr id="15" name="Table Placeholder 14"/>
          <p:cNvGraphicFramePr>
            <a:graphicFrameLocks noGrp="1"/>
          </p:cNvGraphicFramePr>
          <p:nvPr>
            <p:ph type="tbl" sz="quarter" idx="23"/>
            <p:extLst>
              <p:ext uri="{D42A27DB-BD31-4B8C-83A1-F6EECF244321}">
                <p14:modId xmlns:p14="http://schemas.microsoft.com/office/powerpoint/2010/main" val="75703034"/>
              </p:ext>
            </p:extLst>
          </p:nvPr>
        </p:nvGraphicFramePr>
        <p:xfrm>
          <a:off x="1244684" y="4076800"/>
          <a:ext cx="7433998" cy="1371600"/>
        </p:xfrm>
        <a:graphic>
          <a:graphicData uri="http://schemas.openxmlformats.org/drawingml/2006/table">
            <a:tbl>
              <a:tblPr firstRow="1" bandRow="1">
                <a:tableStyleId>{5940675A-B579-460E-94D1-54222C63F5DA}</a:tableStyleId>
              </a:tblPr>
              <a:tblGrid>
                <a:gridCol w="1768550">
                  <a:extLst>
                    <a:ext uri="{9D8B030D-6E8A-4147-A177-3AD203B41FA5}">
                      <a16:colId xmlns:a16="http://schemas.microsoft.com/office/drawing/2014/main" val="20000"/>
                    </a:ext>
                  </a:extLst>
                </a:gridCol>
                <a:gridCol w="2161561">
                  <a:extLst>
                    <a:ext uri="{9D8B030D-6E8A-4147-A177-3AD203B41FA5}">
                      <a16:colId xmlns:a16="http://schemas.microsoft.com/office/drawing/2014/main" val="20001"/>
                    </a:ext>
                  </a:extLst>
                </a:gridCol>
                <a:gridCol w="3503887">
                  <a:extLst>
                    <a:ext uri="{9D8B030D-6E8A-4147-A177-3AD203B41FA5}">
                      <a16:colId xmlns:a16="http://schemas.microsoft.com/office/drawing/2014/main" val="20002"/>
                    </a:ext>
                  </a:extLst>
                </a:gridCol>
              </a:tblGrid>
              <a:tr h="370840">
                <a:tc>
                  <a:txBody>
                    <a:bodyPr/>
                    <a:lstStyle/>
                    <a:p>
                      <a:pPr algn="ctr"/>
                      <a:r>
                        <a:rPr lang="en-US" altLang="en-US" sz="2400" b="1" i="0" dirty="0">
                          <a:solidFill>
                            <a:srgbClr val="000000"/>
                          </a:solidFill>
                          <a:latin typeface="+mn-lt"/>
                        </a:rPr>
                        <a:t>Isotope</a:t>
                      </a:r>
                      <a:endParaRPr lang="en-GB" sz="2400" dirty="0">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kern="1200" dirty="0">
                          <a:solidFill>
                            <a:srgbClr val="000000"/>
                          </a:solidFill>
                          <a:latin typeface="+mn-lt"/>
                          <a:ea typeface="MS PGothic" charset="-128"/>
                          <a:cs typeface="ＭＳ Ｐゴシック" charset="-128"/>
                        </a:rPr>
                        <a:t>Mass (amu)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i="0" dirty="0">
                          <a:solidFill>
                            <a:srgbClr val="000000"/>
                          </a:solidFill>
                          <a:latin typeface="+mn-lt"/>
                        </a:rPr>
                        <a:t>Isotopic</a:t>
                      </a:r>
                      <a:r>
                        <a:rPr lang="en-US" altLang="en-US" sz="2400" b="1" i="0" baseline="0" dirty="0">
                          <a:solidFill>
                            <a:srgbClr val="000000"/>
                          </a:solidFill>
                          <a:latin typeface="+mn-lt"/>
                        </a:rPr>
                        <a:t> </a:t>
                      </a:r>
                      <a:r>
                        <a:rPr lang="en-US" altLang="en-US" sz="2400" b="1" i="0" dirty="0">
                          <a:solidFill>
                            <a:srgbClr val="000000"/>
                          </a:solidFill>
                          <a:latin typeface="+mn-lt"/>
                        </a:rPr>
                        <a:t>Abundance</a:t>
                      </a:r>
                      <a:endParaRPr lang="en-US" altLang="en-US" sz="2400" b="1" dirty="0">
                        <a:solidFill>
                          <a:srgbClr val="000000"/>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eaLnBrk="1" hangingPunct="1">
                        <a:spcBef>
                          <a:spcPct val="0"/>
                        </a:spcBef>
                        <a:buFontTx/>
                        <a:buNone/>
                      </a:pPr>
                      <a:r>
                        <a:rPr lang="en-US" altLang="en-US" sz="2400" b="1" i="0" dirty="0">
                          <a:solidFill>
                            <a:srgbClr val="000000"/>
                          </a:solidFill>
                          <a:latin typeface="+mn-lt"/>
                        </a:rPr>
                        <a:t>Cl-35</a:t>
                      </a:r>
                      <a:endParaRPr lang="en-US" altLang="en-US" sz="2400" b="1" dirty="0">
                        <a:solidFill>
                          <a:srgbClr val="000000"/>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kern="1200" dirty="0">
                          <a:solidFill>
                            <a:srgbClr val="000000"/>
                          </a:solidFill>
                          <a:latin typeface="+mn-lt"/>
                          <a:ea typeface="MS PGothic" charset="-128"/>
                          <a:cs typeface="ＭＳ Ｐゴシック" charset="-128"/>
                        </a:rPr>
                        <a:t>34.97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i="0" dirty="0">
                          <a:solidFill>
                            <a:srgbClr val="000000"/>
                          </a:solidFill>
                          <a:latin typeface="+mn-lt"/>
                        </a:rPr>
                        <a:t>75.78%</a:t>
                      </a:r>
                      <a:r>
                        <a:rPr lang="en-GB" altLang="en-US" sz="2400" b="1" i="0" dirty="0">
                          <a:solidFill>
                            <a:srgbClr val="000000"/>
                          </a:solidFill>
                          <a:latin typeface="+mn-lt"/>
                        </a:rPr>
                        <a:t> = </a:t>
                      </a:r>
                      <a:r>
                        <a:rPr lang="en-US" altLang="en-US" sz="2400" b="1" i="0" dirty="0">
                          <a:solidFill>
                            <a:srgbClr val="000000"/>
                          </a:solidFill>
                          <a:latin typeface="+mn-lt"/>
                        </a:rPr>
                        <a:t>0.7578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eaLnBrk="1" hangingPunct="1">
                        <a:spcBef>
                          <a:spcPct val="0"/>
                        </a:spcBef>
                        <a:buFontTx/>
                        <a:buNone/>
                      </a:pPr>
                      <a:r>
                        <a:rPr lang="en-US" altLang="en-US" sz="2400" b="1" i="0" dirty="0">
                          <a:solidFill>
                            <a:srgbClr val="000000"/>
                          </a:solidFill>
                          <a:latin typeface="+mn-lt"/>
                        </a:rPr>
                        <a:t>Cl-37</a:t>
                      </a:r>
                      <a:endParaRPr lang="en-US" altLang="en-US" sz="2400" b="1" dirty="0">
                        <a:solidFill>
                          <a:srgbClr val="000000"/>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kern="1200" dirty="0">
                          <a:solidFill>
                            <a:srgbClr val="000000"/>
                          </a:solidFill>
                          <a:latin typeface="+mn-lt"/>
                          <a:ea typeface="MS PGothic" charset="-128"/>
                          <a:cs typeface="ＭＳ Ｐゴシック" charset="-128"/>
                        </a:rPr>
                        <a:t>36.97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400" b="1" i="0" dirty="0">
                          <a:solidFill>
                            <a:srgbClr val="000000"/>
                          </a:solidFill>
                          <a:latin typeface="+mn-lt"/>
                        </a:rPr>
                        <a:t>24.22%</a:t>
                      </a:r>
                      <a:r>
                        <a:rPr lang="en-GB" altLang="en-US" sz="2400" b="1" i="0" dirty="0">
                          <a:solidFill>
                            <a:srgbClr val="000000"/>
                          </a:solidFill>
                          <a:latin typeface="+mn-lt"/>
                        </a:rPr>
                        <a:t> = </a:t>
                      </a:r>
                      <a:r>
                        <a:rPr lang="en-US" altLang="en-US" sz="2400" b="1" i="0" dirty="0">
                          <a:solidFill>
                            <a:srgbClr val="000000"/>
                          </a:solidFill>
                          <a:latin typeface="+mn-lt"/>
                        </a:rPr>
                        <a:t>0.2422</a:t>
                      </a:r>
                      <a:endParaRPr lang="en-US" altLang="en-US" sz="2400" b="1" dirty="0">
                        <a:solidFill>
                          <a:srgbClr val="000000"/>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647" y="274601"/>
            <a:ext cx="8229600" cy="737743"/>
          </a:xfrm>
        </p:spPr>
        <p:txBody>
          <a:bodyPr/>
          <a:lstStyle/>
          <a:p>
            <a:r>
              <a:rPr lang="en-US" altLang="en-US" sz="3200" b="1" dirty="0">
                <a:ea typeface="MS PGothic" charset="-128"/>
                <a:cs typeface="ＭＳ Ｐゴシック" charset="-128"/>
              </a:rPr>
              <a:t>2.1 Elements (1)</a:t>
            </a:r>
            <a:endParaRPr lang="en-GB" sz="3200" b="1" dirty="0">
              <a:ea typeface="MS PGothic" charset="-128"/>
              <a:cs typeface="ＭＳ Ｐゴシック" charset="-128"/>
            </a:endParaRPr>
          </a:p>
        </p:txBody>
      </p:sp>
      <p:sp>
        <p:nvSpPr>
          <p:cNvPr id="2" name="Content Placeholder 1"/>
          <p:cNvSpPr>
            <a:spLocks noGrp="1"/>
          </p:cNvSpPr>
          <p:nvPr>
            <p:ph idx="1"/>
          </p:nvPr>
        </p:nvSpPr>
        <p:spPr>
          <a:xfrm>
            <a:off x="1147283" y="1484785"/>
            <a:ext cx="7231041" cy="4392488"/>
          </a:xfrm>
        </p:spPr>
        <p:txBody>
          <a:bodyPr/>
          <a:lstStyle/>
          <a:p>
            <a:pPr marL="0" indent="0" eaLnBrk="1" hangingPunct="1">
              <a:spcBef>
                <a:spcPct val="0"/>
              </a:spcBef>
              <a:spcAft>
                <a:spcPts val="3900"/>
              </a:spcAft>
              <a:buNone/>
            </a:pPr>
            <a:r>
              <a:rPr lang="en-US" altLang="en-US" sz="2400" b="1" kern="1200" dirty="0">
                <a:solidFill>
                  <a:schemeClr val="tx2"/>
                </a:solidFill>
                <a:latin typeface="Arial" charset="0"/>
                <a:ea typeface="MS PGothic" charset="-128"/>
                <a:cs typeface="ＭＳ Ｐゴシック" charset="-128"/>
              </a:rPr>
              <a:t>An</a:t>
            </a:r>
            <a:r>
              <a:rPr lang="en-US" altLang="en-US" sz="2400" b="1" dirty="0">
                <a:solidFill>
                  <a:schemeClr val="tx2"/>
                </a:solidFill>
              </a:rPr>
              <a:t> </a:t>
            </a:r>
            <a:r>
              <a:rPr lang="en-US" altLang="en-US" sz="2400" b="1" dirty="0">
                <a:solidFill>
                  <a:srgbClr val="3366FF"/>
                </a:solidFill>
              </a:rPr>
              <a:t>element </a:t>
            </a:r>
            <a:r>
              <a:rPr lang="en-US" altLang="en-US" sz="2400" b="1" dirty="0">
                <a:solidFill>
                  <a:schemeClr val="tx2"/>
                </a:solidFill>
              </a:rPr>
              <a:t>is a </a:t>
            </a:r>
            <a:r>
              <a:rPr lang="en-US" altLang="en-US" sz="2400" b="1" dirty="0">
                <a:solidFill>
                  <a:srgbClr val="3366FF"/>
                </a:solidFill>
              </a:rPr>
              <a:t>pure substance </a:t>
            </a:r>
            <a:r>
              <a:rPr lang="en-US" altLang="en-US" sz="2400" b="1" dirty="0">
                <a:solidFill>
                  <a:schemeClr val="tx2"/>
                </a:solidFill>
              </a:rPr>
              <a:t>that cannot be broken </a:t>
            </a:r>
            <a:r>
              <a:rPr lang="en-US" altLang="en-US" sz="2400" b="1" kern="1200" dirty="0">
                <a:solidFill>
                  <a:schemeClr val="tx2"/>
                </a:solidFill>
              </a:rPr>
              <a:t>down into simpler substances by a chemical reaction.</a:t>
            </a:r>
          </a:p>
          <a:p>
            <a:pPr marL="0" indent="0" eaLnBrk="1" hangingPunct="1">
              <a:spcBef>
                <a:spcPct val="0"/>
              </a:spcBef>
              <a:spcAft>
                <a:spcPts val="3700"/>
              </a:spcAft>
              <a:buNone/>
            </a:pPr>
            <a:r>
              <a:rPr lang="en-US" altLang="en-US" sz="2400" b="1" dirty="0">
                <a:solidFill>
                  <a:schemeClr val="tx2"/>
                </a:solidFill>
              </a:rPr>
              <a:t>Each element is identified by a one- or two-letter </a:t>
            </a:r>
            <a:r>
              <a:rPr lang="en-US" altLang="en-US" sz="2400" b="1" dirty="0">
                <a:solidFill>
                  <a:srgbClr val="3366FF"/>
                </a:solidFill>
              </a:rPr>
              <a:t>symbol</a:t>
            </a:r>
            <a:r>
              <a:rPr lang="en-US" altLang="en-US" sz="2400" b="1" dirty="0">
                <a:solidFill>
                  <a:schemeClr val="tx2"/>
                </a:solidFill>
              </a:rPr>
              <a:t>.</a:t>
            </a:r>
          </a:p>
          <a:p>
            <a:pPr marL="0" indent="0" eaLnBrk="1" hangingPunct="1">
              <a:spcBef>
                <a:spcPct val="0"/>
              </a:spcBef>
              <a:spcAft>
                <a:spcPts val="3800"/>
              </a:spcAft>
              <a:buNone/>
            </a:pPr>
            <a:r>
              <a:rPr lang="en-US" altLang="en-US" sz="2400" b="1" dirty="0">
                <a:solidFill>
                  <a:schemeClr val="tx2"/>
                </a:solidFill>
              </a:rPr>
              <a:t>Elements are arranged in the </a:t>
            </a:r>
            <a:r>
              <a:rPr lang="en-US" altLang="en-US" sz="2400" b="1" dirty="0">
                <a:solidFill>
                  <a:srgbClr val="3366FF"/>
                </a:solidFill>
              </a:rPr>
              <a:t>periodic table</a:t>
            </a:r>
            <a:r>
              <a:rPr lang="en-US" altLang="en-US" sz="2400" b="1" dirty="0"/>
              <a:t>.</a:t>
            </a:r>
          </a:p>
          <a:p>
            <a:pPr marL="0" indent="0" eaLnBrk="1" hangingPunct="1">
              <a:spcBef>
                <a:spcPct val="0"/>
              </a:spcBef>
              <a:spcAft>
                <a:spcPts val="3900"/>
              </a:spcAft>
              <a:buNone/>
            </a:pPr>
            <a:r>
              <a:rPr lang="en-US" altLang="en-US" sz="2400" b="1" dirty="0">
                <a:solidFill>
                  <a:schemeClr val="tx2"/>
                </a:solidFill>
              </a:rPr>
              <a:t>The position of an element in the periodic table tells us much about its </a:t>
            </a:r>
            <a:r>
              <a:rPr lang="en-US" altLang="en-US" sz="2400" b="1" dirty="0">
                <a:solidFill>
                  <a:srgbClr val="3366FF"/>
                </a:solidFill>
              </a:rPr>
              <a:t>chemical properties</a:t>
            </a:r>
            <a:r>
              <a:rPr lang="en-US" altLang="en-US" sz="2400" b="1" dirty="0">
                <a:solidFill>
                  <a:schemeClr val="tx2"/>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82382" y="305652"/>
            <a:ext cx="3171190" cy="484188"/>
          </a:xfrm>
        </p:spPr>
        <p:txBody>
          <a:bodyPr/>
          <a:lstStyle/>
          <a:p>
            <a:r>
              <a:rPr lang="en-US" sz="3200" b="1" dirty="0">
                <a:solidFill>
                  <a:schemeClr val="dk1"/>
                </a:solidFill>
                <a:latin typeface="+mn-lt"/>
                <a:ea typeface="+mn-ea"/>
                <a:cs typeface="+mn-cs"/>
              </a:rPr>
              <a:t>2.3 Isotopes (4)</a:t>
            </a:r>
            <a:endParaRPr lang="en-GB" sz="3200" b="1" dirty="0">
              <a:solidFill>
                <a:schemeClr val="dk1"/>
              </a:solidFill>
              <a:latin typeface="+mn-lt"/>
              <a:ea typeface="+mn-ea"/>
              <a:cs typeface="+mn-cs"/>
            </a:endParaRPr>
          </a:p>
        </p:txBody>
      </p:sp>
      <p:sp>
        <p:nvSpPr>
          <p:cNvPr id="20" name="Content Placeholder 53"/>
          <p:cNvSpPr>
            <a:spLocks noGrp="1"/>
          </p:cNvSpPr>
          <p:nvPr>
            <p:ph sz="quarter" idx="13"/>
          </p:nvPr>
        </p:nvSpPr>
        <p:spPr>
          <a:xfrm>
            <a:off x="2715966" y="861646"/>
            <a:ext cx="3699111" cy="274687"/>
          </a:xfrm>
          <a:prstGeom prst="rect">
            <a:avLst/>
          </a:prstGeom>
        </p:spPr>
        <p:txBody>
          <a:bodyPr anchor="ctr"/>
          <a:lstStyle/>
          <a:p>
            <a:pPr marL="457200" lvl="0" indent="-457200" algn="ctr" eaLnBrk="1" hangingPunct="1">
              <a:spcBef>
                <a:spcPct val="0"/>
              </a:spcBef>
              <a:buFont typeface="+mj-lt"/>
              <a:buAutoNum type="alphaUcPeriod" startAt="2"/>
            </a:pPr>
            <a:r>
              <a:rPr lang="en-US" altLang="en-US" sz="2800" b="1" dirty="0">
                <a:solidFill>
                  <a:schemeClr val="tx2"/>
                </a:solidFill>
                <a:latin typeface="+mj-lt"/>
                <a:ea typeface="MS PGothic" charset="-128"/>
                <a:cs typeface="ＭＳ Ｐゴシック" charset="-128"/>
              </a:rPr>
              <a:t>Atomic Weight</a:t>
            </a:r>
            <a:endParaRPr lang="en-GB" sz="2800" b="1" dirty="0">
              <a:solidFill>
                <a:schemeClr val="tx2"/>
              </a:solidFill>
              <a:latin typeface="+mj-lt"/>
              <a:ea typeface="MS PGothic" charset="-128"/>
              <a:cs typeface="ＭＳ Ｐゴシック" charset="-128"/>
            </a:endParaRPr>
          </a:p>
        </p:txBody>
      </p:sp>
      <p:sp>
        <p:nvSpPr>
          <p:cNvPr id="4" name="Content Placeholder 3"/>
          <p:cNvSpPr>
            <a:spLocks noGrp="1"/>
          </p:cNvSpPr>
          <p:nvPr>
            <p:ph sz="quarter" idx="14"/>
          </p:nvPr>
        </p:nvSpPr>
        <p:spPr>
          <a:xfrm>
            <a:off x="669526" y="1531815"/>
            <a:ext cx="7840663" cy="527368"/>
          </a:xfrm>
        </p:spPr>
        <p:txBody>
          <a:bodyPr/>
          <a:lstStyle/>
          <a:p>
            <a:pPr marL="0" indent="0" algn="ctr" eaLnBrk="1" hangingPunct="1">
              <a:spcBef>
                <a:spcPct val="0"/>
              </a:spcBef>
              <a:buNone/>
              <a:defRPr/>
            </a:pPr>
            <a:r>
              <a:rPr lang="en-US" sz="2400" b="1" kern="1200" dirty="0">
                <a:solidFill>
                  <a:schemeClr val="bg1"/>
                </a:solidFill>
                <a:ea typeface="+mn-ea"/>
                <a:cs typeface="+mn-cs"/>
              </a:rPr>
              <a:t>HOW TO Determine the Atomic Weight of an Element</a:t>
            </a:r>
          </a:p>
        </p:txBody>
      </p:sp>
      <p:sp>
        <p:nvSpPr>
          <p:cNvPr id="5" name="Content Placeholder 4"/>
          <p:cNvSpPr>
            <a:spLocks noGrp="1"/>
          </p:cNvSpPr>
          <p:nvPr>
            <p:ph sz="quarter" idx="15"/>
          </p:nvPr>
        </p:nvSpPr>
        <p:spPr>
          <a:xfrm>
            <a:off x="682401" y="2301579"/>
            <a:ext cx="1491009" cy="396219"/>
          </a:xfrm>
        </p:spPr>
        <p:txBody>
          <a:bodyPr/>
          <a:lstStyle/>
          <a:p>
            <a:pPr marL="0" indent="0" algn="ctr" eaLnBrk="1" hangingPunct="1">
              <a:spcBef>
                <a:spcPct val="0"/>
              </a:spcBef>
              <a:buNone/>
              <a:defRPr/>
            </a:pPr>
            <a:r>
              <a:rPr lang="en-US" sz="2400" b="1" kern="1200" dirty="0">
                <a:solidFill>
                  <a:schemeClr val="bg1"/>
                </a:solidFill>
                <a:ea typeface="+mn-ea"/>
                <a:cs typeface="+mn-cs"/>
              </a:rPr>
              <a:t>Step [2]</a:t>
            </a:r>
          </a:p>
        </p:txBody>
      </p:sp>
      <p:sp>
        <p:nvSpPr>
          <p:cNvPr id="6" name="Content Placeholder 5"/>
          <p:cNvSpPr>
            <a:spLocks noGrp="1"/>
          </p:cNvSpPr>
          <p:nvPr>
            <p:ph sz="quarter" idx="16"/>
          </p:nvPr>
        </p:nvSpPr>
        <p:spPr>
          <a:xfrm>
            <a:off x="2233996" y="2160566"/>
            <a:ext cx="6783179" cy="1440160"/>
          </a:xfrm>
        </p:spPr>
        <p:txBody>
          <a:bodyPr/>
          <a:lstStyle/>
          <a:p>
            <a:pPr marL="0" indent="0" eaLnBrk="1" hangingPunct="1">
              <a:spcBef>
                <a:spcPct val="0"/>
              </a:spcBef>
              <a:spcAft>
                <a:spcPts val="1200"/>
              </a:spcAft>
              <a:buNone/>
            </a:pPr>
            <a:r>
              <a:rPr lang="en-US" altLang="en-US" sz="2400" b="1" kern="1200" dirty="0">
                <a:solidFill>
                  <a:schemeClr val="tx2"/>
                </a:solidFill>
                <a:latin typeface="Arial" charset="0"/>
                <a:ea typeface="MS PGothic" charset="-128"/>
                <a:cs typeface="ＭＳ Ｐゴシック" charset="-128"/>
              </a:rPr>
              <a:t>Multiply the isotopic abundance by the mass of each isotope, and add up the products.</a:t>
            </a:r>
          </a:p>
          <a:p>
            <a:pPr marL="0" indent="0" eaLnBrk="1" hangingPunct="1">
              <a:spcBef>
                <a:spcPct val="0"/>
              </a:spcBef>
              <a:spcAft>
                <a:spcPts val="2000"/>
              </a:spcAft>
              <a:buNone/>
            </a:pPr>
            <a:r>
              <a:rPr lang="en-US" altLang="en-US" sz="2400" b="1" dirty="0">
                <a:solidFill>
                  <a:schemeClr val="tx2"/>
                </a:solidFill>
              </a:rPr>
              <a:t>The sum is the atomic weight of the element.</a:t>
            </a:r>
          </a:p>
        </p:txBody>
      </p:sp>
      <p:sp>
        <p:nvSpPr>
          <p:cNvPr id="7" name="Content Placeholder 6"/>
          <p:cNvSpPr>
            <a:spLocks noGrp="1"/>
          </p:cNvSpPr>
          <p:nvPr>
            <p:ph sz="quarter" idx="17"/>
          </p:nvPr>
        </p:nvSpPr>
        <p:spPr>
          <a:xfrm>
            <a:off x="523305" y="3699616"/>
            <a:ext cx="5200823" cy="367230"/>
          </a:xfrm>
        </p:spPr>
        <p:txBody>
          <a:bodyPr anchor="ctr"/>
          <a:lstStyle/>
          <a:p>
            <a:pPr marL="0" indent="0">
              <a:buNone/>
            </a:pPr>
            <a:r>
              <a:rPr lang="en-US" sz="2400" b="1" i="0" dirty="0"/>
              <a:t>34.97</a:t>
            </a:r>
            <a:r>
              <a:rPr lang="en-US" sz="2400" b="1" dirty="0">
                <a:ea typeface="Cambria Math" panose="02040503050406030204" pitchFamily="18" charset="0"/>
              </a:rPr>
              <a:t> × </a:t>
            </a:r>
            <a:r>
              <a:rPr lang="en-US" sz="2400" b="1" i="0" dirty="0">
                <a:ea typeface="Cambria Math" panose="02040503050406030204" pitchFamily="18" charset="0"/>
              </a:rPr>
              <a:t>0.7578 = 26.5003 amu</a:t>
            </a:r>
            <a:endParaRPr lang="en-GB" sz="2400" b="1" dirty="0"/>
          </a:p>
        </p:txBody>
      </p:sp>
      <p:sp>
        <p:nvSpPr>
          <p:cNvPr id="8" name="Content Placeholder 7"/>
          <p:cNvSpPr>
            <a:spLocks noGrp="1"/>
          </p:cNvSpPr>
          <p:nvPr>
            <p:ph sz="quarter" idx="18"/>
          </p:nvPr>
        </p:nvSpPr>
        <p:spPr>
          <a:xfrm>
            <a:off x="509657" y="4232722"/>
            <a:ext cx="5214471" cy="403953"/>
          </a:xfrm>
        </p:spPr>
        <p:txBody>
          <a:bodyPr anchor="t"/>
          <a:lstStyle/>
          <a:p>
            <a:pPr marL="0" indent="0">
              <a:buNone/>
            </a:pPr>
            <a:r>
              <a:rPr lang="en-US" sz="2400" b="1" i="0" dirty="0"/>
              <a:t>36.97</a:t>
            </a:r>
            <a:r>
              <a:rPr lang="en-US" sz="2400" b="1" dirty="0">
                <a:ea typeface="Cambria Math" panose="02040503050406030204" pitchFamily="18" charset="0"/>
              </a:rPr>
              <a:t> × </a:t>
            </a:r>
            <a:r>
              <a:rPr lang="en-US" sz="2400" b="1" i="0" dirty="0">
                <a:ea typeface="Cambria Math" panose="02040503050406030204" pitchFamily="18" charset="0"/>
              </a:rPr>
              <a:t>0.2422 = 8.9541 amu</a:t>
            </a:r>
            <a:endParaRPr lang="en-GB" sz="2400" b="1" dirty="0"/>
          </a:p>
        </p:txBody>
      </p:sp>
      <p:sp>
        <p:nvSpPr>
          <p:cNvPr id="9" name="Content Placeholder 8"/>
          <p:cNvSpPr>
            <a:spLocks noGrp="1"/>
          </p:cNvSpPr>
          <p:nvPr>
            <p:ph sz="quarter" idx="19"/>
          </p:nvPr>
        </p:nvSpPr>
        <p:spPr>
          <a:xfrm>
            <a:off x="669476" y="4737358"/>
            <a:ext cx="1833425" cy="428991"/>
          </a:xfrm>
        </p:spPr>
        <p:txBody>
          <a:bodyPr anchor="ctr"/>
          <a:lstStyle/>
          <a:p>
            <a:pPr marL="0" indent="0" algn="ctr" eaLnBrk="1" hangingPunct="1">
              <a:spcBef>
                <a:spcPct val="0"/>
              </a:spcBef>
              <a:buNone/>
            </a:pPr>
            <a:r>
              <a:rPr lang="en-US" altLang="en-US" sz="2400" b="1" kern="1200" dirty="0">
                <a:solidFill>
                  <a:srgbClr val="D90000"/>
                </a:solidFill>
                <a:latin typeface="Arial" charset="0"/>
                <a:ea typeface="MS PGothic" charset="-128"/>
                <a:cs typeface="ＭＳ Ｐゴシック" charset="-128"/>
              </a:rPr>
              <a:t>4 sig. figs.</a:t>
            </a:r>
          </a:p>
        </p:txBody>
      </p:sp>
      <p:sp>
        <p:nvSpPr>
          <p:cNvPr id="21" name="Content Placeholder 59"/>
          <p:cNvSpPr>
            <a:spLocks noGrp="1"/>
          </p:cNvSpPr>
          <p:nvPr>
            <p:ph sz="quarter" idx="20"/>
          </p:nvPr>
        </p:nvSpPr>
        <p:spPr>
          <a:xfrm>
            <a:off x="2955740" y="4741186"/>
            <a:ext cx="2037333" cy="504825"/>
          </a:xfrm>
        </p:spPr>
        <p:txBody>
          <a:bodyPr/>
          <a:lstStyle/>
          <a:p>
            <a:pPr marL="0" lvl="0" indent="0" eaLnBrk="1" hangingPunct="1">
              <a:spcBef>
                <a:spcPct val="0"/>
              </a:spcBef>
              <a:buNone/>
            </a:pPr>
            <a:r>
              <a:rPr lang="en-US" altLang="en-US" sz="2400" b="1" kern="1200" dirty="0">
                <a:solidFill>
                  <a:srgbClr val="000000"/>
                </a:solidFill>
                <a:latin typeface="Arial" charset="0"/>
                <a:ea typeface="MS PGothic" charset="-128"/>
                <a:cs typeface="+mn-cs"/>
              </a:rPr>
              <a:t>35.4544 amu</a:t>
            </a:r>
          </a:p>
        </p:txBody>
      </p:sp>
      <p:sp>
        <p:nvSpPr>
          <p:cNvPr id="22" name="Content Placeholder 61"/>
          <p:cNvSpPr>
            <a:spLocks noGrp="1"/>
          </p:cNvSpPr>
          <p:nvPr>
            <p:ph sz="quarter" idx="21"/>
          </p:nvPr>
        </p:nvSpPr>
        <p:spPr>
          <a:xfrm>
            <a:off x="5436096" y="4725144"/>
            <a:ext cx="503595" cy="486626"/>
          </a:xfrm>
        </p:spPr>
        <p:txBody>
          <a:bodyPr/>
          <a:lstStyle/>
          <a:p>
            <a:pPr marL="0" lvl="0" indent="0">
              <a:buNone/>
            </a:pPr>
            <a:r>
              <a:rPr lang="en-GB" sz="2400" dirty="0"/>
              <a:t>=</a:t>
            </a:r>
          </a:p>
        </p:txBody>
      </p:sp>
      <p:sp>
        <p:nvSpPr>
          <p:cNvPr id="31" name="Content Placeholder 59"/>
          <p:cNvSpPr>
            <a:spLocks noGrp="1"/>
          </p:cNvSpPr>
          <p:nvPr>
            <p:ph sz="quarter" idx="20"/>
          </p:nvPr>
        </p:nvSpPr>
        <p:spPr>
          <a:xfrm>
            <a:off x="6166504" y="4667973"/>
            <a:ext cx="1731932" cy="417211"/>
          </a:xfrm>
        </p:spPr>
        <p:txBody>
          <a:bodyPr/>
          <a:lstStyle/>
          <a:p>
            <a:pPr marL="0" indent="0" eaLnBrk="1" hangingPunct="1">
              <a:spcBef>
                <a:spcPct val="0"/>
              </a:spcBef>
              <a:buNone/>
            </a:pPr>
            <a:r>
              <a:rPr lang="en-US" altLang="en-US" sz="2400" b="1" kern="1200" dirty="0">
                <a:solidFill>
                  <a:srgbClr val="D90000"/>
                </a:solidFill>
                <a:latin typeface="Arial" charset="0"/>
                <a:ea typeface="MS PGothic" charset="-128"/>
                <a:cs typeface="ＭＳ Ｐゴシック" charset="-128"/>
              </a:rPr>
              <a:t>35</a:t>
            </a:r>
            <a:r>
              <a:rPr lang="en-US" altLang="en-US" sz="2400" b="1" kern="1200" dirty="0">
                <a:latin typeface="Arial" charset="0"/>
                <a:ea typeface="MS PGothic" charset="-128"/>
                <a:cs typeface="ＭＳ Ｐゴシック" charset="-128"/>
              </a:rPr>
              <a:t>.</a:t>
            </a:r>
            <a:r>
              <a:rPr lang="en-US" altLang="en-US" sz="2400" b="1" kern="1200" dirty="0">
                <a:solidFill>
                  <a:srgbClr val="D90000"/>
                </a:solidFill>
                <a:latin typeface="Arial" charset="0"/>
                <a:ea typeface="MS PGothic" charset="-128"/>
                <a:cs typeface="ＭＳ Ｐゴシック" charset="-128"/>
              </a:rPr>
              <a:t>45</a:t>
            </a:r>
            <a:r>
              <a:rPr lang="en-US" altLang="en-US" sz="2400" b="1" kern="1200" dirty="0">
                <a:solidFill>
                  <a:srgbClr val="FF0000"/>
                </a:solidFill>
                <a:latin typeface="Arial" charset="0"/>
                <a:ea typeface="MS PGothic" charset="-128"/>
                <a:cs typeface="ＭＳ Ｐゴシック" charset="-128"/>
              </a:rPr>
              <a:t> </a:t>
            </a:r>
            <a:r>
              <a:rPr lang="en-US" altLang="en-US" sz="2400" b="1" kern="1200" dirty="0">
                <a:latin typeface="Arial" charset="0"/>
                <a:ea typeface="MS PGothic" charset="-128"/>
                <a:cs typeface="ＭＳ Ｐゴシック" charset="-128"/>
              </a:rPr>
              <a:t>amu</a:t>
            </a:r>
          </a:p>
        </p:txBody>
      </p:sp>
      <p:sp>
        <p:nvSpPr>
          <p:cNvPr id="32" name="Content Placeholder 61"/>
          <p:cNvSpPr>
            <a:spLocks noGrp="1"/>
          </p:cNvSpPr>
          <p:nvPr>
            <p:ph sz="quarter" idx="21"/>
          </p:nvPr>
        </p:nvSpPr>
        <p:spPr>
          <a:xfrm>
            <a:off x="6018808" y="5327198"/>
            <a:ext cx="1682358" cy="693418"/>
          </a:xfrm>
        </p:spPr>
        <p:txBody>
          <a:bodyPr anchor="ctr"/>
          <a:lstStyle/>
          <a:p>
            <a:pPr marL="0" indent="0" algn="ctr" eaLnBrk="1" hangingPunct="1">
              <a:spcBef>
                <a:spcPct val="0"/>
              </a:spcBef>
              <a:buFontTx/>
              <a:buNone/>
            </a:pPr>
            <a:r>
              <a:rPr lang="en-US" altLang="en-US" sz="2400" b="1" dirty="0">
                <a:solidFill>
                  <a:schemeClr val="tx2"/>
                </a:solidFill>
              </a:rPr>
              <a:t>Answer</a:t>
            </a:r>
            <a:r>
              <a:rPr lang="en-US" altLang="en-US" sz="2400" b="1" spc="1200" dirty="0">
                <a:solidFill>
                  <a:schemeClr val="tx2"/>
                </a:solidFill>
              </a:rPr>
              <a:t> </a:t>
            </a:r>
            <a:r>
              <a:rPr lang="en-US" altLang="en-US" sz="2400" b="1" dirty="0">
                <a:solidFill>
                  <a:srgbClr val="D90000"/>
                </a:solidFill>
              </a:rPr>
              <a:t>4 sig. figs.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89" y="126932"/>
            <a:ext cx="6183022" cy="526552"/>
          </a:xfrm>
        </p:spPr>
        <p:txBody>
          <a:bodyPr/>
          <a:lstStyle/>
          <a:p>
            <a:pPr eaLnBrk="1" hangingPunct="1"/>
            <a:r>
              <a:rPr lang="en-US" altLang="en-US" sz="3200" b="1" dirty="0">
                <a:ea typeface="MS PGothic" charset="-128"/>
                <a:cs typeface="ＭＳ Ｐゴシック" charset="-128"/>
              </a:rPr>
              <a:t>2.4 The Periodic Table (1)</a:t>
            </a:r>
            <a:endParaRPr lang="en-GB" sz="2800" b="1" dirty="0">
              <a:ea typeface="MS PGothic" charset="-128"/>
              <a:cs typeface="ＭＳ Ｐゴシック" charset="-128"/>
            </a:endParaRPr>
          </a:p>
        </p:txBody>
      </p:sp>
      <p:sp>
        <p:nvSpPr>
          <p:cNvPr id="6" name="Content Placeholder 47"/>
          <p:cNvSpPr>
            <a:spLocks noGrp="1"/>
          </p:cNvSpPr>
          <p:nvPr>
            <p:ph sz="quarter" idx="41"/>
          </p:nvPr>
        </p:nvSpPr>
        <p:spPr>
          <a:xfrm>
            <a:off x="1088148" y="588425"/>
            <a:ext cx="6957897" cy="537661"/>
          </a:xfrm>
        </p:spPr>
        <p:txBody>
          <a:bodyPr anchor="ctr"/>
          <a:lstStyle/>
          <a:p>
            <a:pPr marL="457200" lvl="0" indent="-457200" algn="ctr" eaLnBrk="1" hangingPunct="1">
              <a:spcBef>
                <a:spcPct val="0"/>
              </a:spcBef>
              <a:buFont typeface="+mj-lt"/>
              <a:buAutoNum type="alphaUcPeriod"/>
            </a:pPr>
            <a:r>
              <a:rPr lang="en-US" altLang="en-US" sz="2800" b="1" dirty="0">
                <a:solidFill>
                  <a:schemeClr val="tx2"/>
                </a:solidFill>
                <a:latin typeface="+mj-lt"/>
                <a:ea typeface="MS PGothic" charset="-128"/>
                <a:cs typeface="ＭＳ Ｐゴシック" charset="-128"/>
              </a:rPr>
              <a:t>Basic Features of the Periodic Table</a:t>
            </a:r>
            <a:endParaRPr lang="en-GB" sz="2800" b="1" dirty="0">
              <a:solidFill>
                <a:schemeClr val="tx2"/>
              </a:solidFill>
              <a:latin typeface="+mj-lt"/>
              <a:ea typeface="MS PGothic" charset="-128"/>
              <a:cs typeface="ＭＳ Ｐゴシック" charset="-128"/>
            </a:endParaRPr>
          </a:p>
        </p:txBody>
      </p:sp>
      <p:sp>
        <p:nvSpPr>
          <p:cNvPr id="13" name="Content Placeholder 14"/>
          <p:cNvSpPr>
            <a:spLocks noGrp="1"/>
          </p:cNvSpPr>
          <p:nvPr>
            <p:ph sz="quarter" idx="13"/>
          </p:nvPr>
        </p:nvSpPr>
        <p:spPr>
          <a:xfrm>
            <a:off x="782946" y="1161915"/>
            <a:ext cx="8181542" cy="2655666"/>
          </a:xfrm>
        </p:spPr>
        <p:txBody>
          <a:bodyPr/>
          <a:lstStyle/>
          <a:p>
            <a:pPr marL="0" indent="0" eaLnBrk="1" hangingPunct="1">
              <a:spcBef>
                <a:spcPct val="0"/>
              </a:spcBef>
              <a:spcAft>
                <a:spcPts val="1500"/>
              </a:spcAft>
              <a:buFontTx/>
              <a:buNone/>
            </a:pPr>
            <a:r>
              <a:rPr lang="en-US" altLang="en-US" sz="2400" b="1" dirty="0">
                <a:solidFill>
                  <a:schemeClr val="tx2"/>
                </a:solidFill>
              </a:rPr>
              <a:t>A row in the periodic table is called a </a:t>
            </a:r>
            <a:r>
              <a:rPr lang="en-US" altLang="en-US" sz="2400" b="1" dirty="0">
                <a:solidFill>
                  <a:srgbClr val="3366FF"/>
                </a:solidFill>
              </a:rPr>
              <a:t>period</a:t>
            </a:r>
            <a:r>
              <a:rPr lang="en-US" altLang="en-US" sz="2400" b="1" dirty="0">
                <a:solidFill>
                  <a:schemeClr val="tx2"/>
                </a:solidFill>
              </a:rPr>
              <a:t>, and a column in the periodic table is called a </a:t>
            </a:r>
            <a:r>
              <a:rPr lang="en-US" altLang="en-US" sz="2400" b="1" dirty="0">
                <a:solidFill>
                  <a:srgbClr val="3366FF"/>
                </a:solidFill>
              </a:rPr>
              <a:t>group</a:t>
            </a:r>
            <a:r>
              <a:rPr lang="en-US" altLang="en-US" sz="2400" b="1" dirty="0">
                <a:solidFill>
                  <a:schemeClr val="tx2"/>
                </a:solidFill>
              </a:rPr>
              <a:t>.</a:t>
            </a:r>
          </a:p>
          <a:p>
            <a:pPr marL="0" indent="0" eaLnBrk="1" hangingPunct="1">
              <a:spcBef>
                <a:spcPct val="0"/>
              </a:spcBef>
              <a:spcAft>
                <a:spcPts val="1500"/>
              </a:spcAft>
              <a:buNone/>
            </a:pPr>
            <a:r>
              <a:rPr lang="en-US" altLang="en-US" sz="2400" b="1" kern="1200" dirty="0">
                <a:solidFill>
                  <a:srgbClr val="3366FF"/>
                </a:solidFill>
                <a:latin typeface="Arial" charset="0"/>
                <a:ea typeface="MS PGothic" charset="-128"/>
                <a:cs typeface="ＭＳ Ｐゴシック" charset="-128"/>
              </a:rPr>
              <a:t>Main group elements:</a:t>
            </a:r>
          </a:p>
          <a:p>
            <a:pPr marL="401638" indent="-142875" eaLnBrk="1" hangingPunct="1">
              <a:spcBef>
                <a:spcPct val="0"/>
              </a:spcBef>
            </a:pPr>
            <a:r>
              <a:rPr lang="en-US" altLang="en-US" sz="2400" b="1" kern="1200" dirty="0">
                <a:solidFill>
                  <a:schemeClr val="tx2"/>
                </a:solidFill>
                <a:latin typeface="Arial" charset="0"/>
                <a:ea typeface="MS PGothic" charset="-128"/>
                <a:cs typeface="ＭＳ Ｐゴシック" charset="-128"/>
              </a:rPr>
              <a:t>They consist of the tall columns on the right and left of the Periodic Table.</a:t>
            </a:r>
          </a:p>
          <a:p>
            <a:pPr marL="256032" indent="0" eaLnBrk="1" hangingPunct="1">
              <a:spcBef>
                <a:spcPct val="0"/>
              </a:spcBef>
            </a:pPr>
            <a:r>
              <a:rPr lang="en-US" altLang="en-US" sz="2400" b="1" kern="1200" dirty="0">
                <a:solidFill>
                  <a:schemeClr val="tx2"/>
                </a:solidFill>
                <a:latin typeface="Arial" charset="0"/>
                <a:ea typeface="MS PGothic" charset="-128"/>
                <a:cs typeface="ＭＳ Ｐゴシック" charset="-128"/>
              </a:rPr>
              <a:t>The groups are numbered 1A to 8A.</a:t>
            </a:r>
          </a:p>
        </p:txBody>
      </p:sp>
      <p:sp>
        <p:nvSpPr>
          <p:cNvPr id="14" name="Content Placeholder 16"/>
          <p:cNvSpPr>
            <a:spLocks noGrp="1"/>
          </p:cNvSpPr>
          <p:nvPr>
            <p:ph sz="quarter" idx="14"/>
          </p:nvPr>
        </p:nvSpPr>
        <p:spPr>
          <a:xfrm>
            <a:off x="755650" y="3925519"/>
            <a:ext cx="7704782" cy="1388020"/>
          </a:xfrm>
        </p:spPr>
        <p:txBody>
          <a:bodyPr/>
          <a:lstStyle/>
          <a:p>
            <a:pPr marL="0" lvl="0" indent="0">
              <a:spcAft>
                <a:spcPts val="1500"/>
              </a:spcAft>
              <a:buNone/>
            </a:pPr>
            <a:r>
              <a:rPr lang="en-US" altLang="en-US" sz="2400" b="1" kern="1200" dirty="0">
                <a:solidFill>
                  <a:srgbClr val="3366FF"/>
                </a:solidFill>
                <a:latin typeface="Arial" charset="0"/>
                <a:ea typeface="MS PGothic" charset="-128"/>
                <a:cs typeface="ＭＳ Ｐゴシック" charset="-128"/>
              </a:rPr>
              <a:t>Transition metal elements:</a:t>
            </a:r>
          </a:p>
          <a:p>
            <a:pPr marL="256032" indent="0" eaLnBrk="1" hangingPunct="1">
              <a:spcBef>
                <a:spcPct val="0"/>
              </a:spcBef>
            </a:pPr>
            <a:r>
              <a:rPr lang="en-US" altLang="en-US" sz="2400" b="1" kern="1200" dirty="0">
                <a:solidFill>
                  <a:schemeClr val="tx2"/>
                </a:solidFill>
                <a:latin typeface="Arial" charset="0"/>
                <a:ea typeface="MS PGothic" charset="-128"/>
                <a:cs typeface="ＭＳ Ｐゴシック" charset="-128"/>
              </a:rPr>
              <a:t>These are in the 10 short columns in the middle.</a:t>
            </a:r>
          </a:p>
          <a:p>
            <a:pPr marL="256032" indent="0" eaLnBrk="1" hangingPunct="1">
              <a:spcBef>
                <a:spcPct val="0"/>
              </a:spcBef>
            </a:pPr>
            <a:r>
              <a:rPr lang="en-US" altLang="en-US" sz="2400" b="1" kern="1200" dirty="0">
                <a:solidFill>
                  <a:schemeClr val="tx2"/>
                </a:solidFill>
                <a:latin typeface="Arial" charset="0"/>
                <a:ea typeface="MS PGothic" charset="-128"/>
                <a:cs typeface="ＭＳ Ｐゴシック" charset="-128"/>
              </a:rPr>
              <a:t>The groups are numbered 1B to 8B.</a:t>
            </a:r>
          </a:p>
        </p:txBody>
      </p:sp>
      <p:sp>
        <p:nvSpPr>
          <p:cNvPr id="15" name="Content Placeholder 18"/>
          <p:cNvSpPr>
            <a:spLocks noGrp="1"/>
          </p:cNvSpPr>
          <p:nvPr>
            <p:ph sz="quarter" idx="15"/>
          </p:nvPr>
        </p:nvSpPr>
        <p:spPr>
          <a:xfrm>
            <a:off x="755651" y="5410392"/>
            <a:ext cx="7560766" cy="1344624"/>
          </a:xfrm>
        </p:spPr>
        <p:txBody>
          <a:bodyPr/>
          <a:lstStyle/>
          <a:p>
            <a:pPr marL="0" indent="0" eaLnBrk="1" hangingPunct="1">
              <a:spcBef>
                <a:spcPct val="0"/>
              </a:spcBef>
              <a:spcAft>
                <a:spcPts val="1500"/>
              </a:spcAft>
              <a:buNone/>
            </a:pPr>
            <a:r>
              <a:rPr lang="en-US" altLang="en-US" sz="2400" b="1" kern="1200" dirty="0">
                <a:solidFill>
                  <a:srgbClr val="3366FF"/>
                </a:solidFill>
                <a:latin typeface="Arial" charset="0"/>
                <a:ea typeface="MS PGothic" charset="-128"/>
                <a:cs typeface="ＭＳ Ｐゴシック" charset="-128"/>
              </a:rPr>
              <a:t>Inner transition elements:</a:t>
            </a:r>
          </a:p>
          <a:p>
            <a:pPr marL="256032" indent="0" eaLnBrk="1" hangingPunct="1">
              <a:spcBef>
                <a:spcPct val="0"/>
              </a:spcBef>
            </a:pPr>
            <a:r>
              <a:rPr lang="en-US" altLang="en-US" sz="2400" b="1" dirty="0">
                <a:solidFill>
                  <a:schemeClr val="tx2"/>
                </a:solidFill>
              </a:rPr>
              <a:t>They consist of the lanthanides and actinides.</a:t>
            </a:r>
          </a:p>
          <a:p>
            <a:pPr marL="256032" indent="0" eaLnBrk="1" hangingPunct="1">
              <a:spcBef>
                <a:spcPct val="0"/>
              </a:spcBef>
            </a:pPr>
            <a:r>
              <a:rPr lang="en-US" altLang="en-US" sz="2400" b="1" dirty="0">
                <a:solidFill>
                  <a:schemeClr val="tx2"/>
                </a:solidFill>
              </a:rPr>
              <a:t>There are no group numbers assigned.</a:t>
            </a:r>
            <a:r>
              <a:rPr lang="en-US" altLang="en-US" sz="2400" b="1" kern="1200" dirty="0">
                <a:solidFill>
                  <a:srgbClr val="3366FF"/>
                </a:solidFill>
                <a:latin typeface="Arial" charset="0"/>
                <a:ea typeface="MS PGothic" charset="-128"/>
                <a:cs typeface="ＭＳ Ｐゴシック" charset="-128"/>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89" y="318801"/>
            <a:ext cx="6183022" cy="484745"/>
          </a:xfrm>
        </p:spPr>
        <p:txBody>
          <a:bodyPr/>
          <a:lstStyle/>
          <a:p>
            <a:pPr eaLnBrk="1" hangingPunct="1"/>
            <a:r>
              <a:rPr lang="en-US" altLang="en-US" sz="3200" b="1" dirty="0">
                <a:ea typeface="MS PGothic" charset="-128"/>
                <a:cs typeface="ＭＳ Ｐゴシック" charset="-128"/>
              </a:rPr>
              <a:t>2.4 The Periodic Table (2)</a:t>
            </a:r>
            <a:endParaRPr lang="en-GB" sz="2800" b="1" dirty="0">
              <a:ea typeface="MS PGothic" charset="-128"/>
              <a:cs typeface="ＭＳ Ｐゴシック" charset="-128"/>
            </a:endParaRPr>
          </a:p>
        </p:txBody>
      </p:sp>
      <p:sp>
        <p:nvSpPr>
          <p:cNvPr id="5" name="Content Placeholder 49"/>
          <p:cNvSpPr>
            <a:spLocks noGrp="1"/>
          </p:cNvSpPr>
          <p:nvPr>
            <p:ph sz="quarter" idx="42"/>
          </p:nvPr>
        </p:nvSpPr>
        <p:spPr>
          <a:xfrm>
            <a:off x="1042536" y="825590"/>
            <a:ext cx="7057235" cy="388651"/>
          </a:xfrm>
        </p:spPr>
        <p:txBody>
          <a:bodyPr anchor="ctr"/>
          <a:lstStyle/>
          <a:p>
            <a:pPr marL="457200" lvl="0" indent="-457200" algn="ctr" eaLnBrk="1" hangingPunct="1">
              <a:spcBef>
                <a:spcPct val="0"/>
              </a:spcBef>
              <a:buFont typeface="+mj-lt"/>
              <a:buAutoNum type="alphaUcPeriod"/>
            </a:pPr>
            <a:r>
              <a:rPr lang="en-US" altLang="en-US" sz="2800" b="1" dirty="0">
                <a:solidFill>
                  <a:schemeClr val="tx2"/>
                </a:solidFill>
                <a:latin typeface="+mj-lt"/>
                <a:ea typeface="MS PGothic" charset="-128"/>
                <a:cs typeface="ＭＳ Ｐゴシック" charset="-128"/>
              </a:rPr>
              <a:t>Basic Features of the Periodic Table</a:t>
            </a:r>
            <a:endParaRPr lang="en-GB" sz="2800" b="1" dirty="0">
              <a:solidFill>
                <a:schemeClr val="tx2"/>
              </a:solidFill>
              <a:latin typeface="+mj-lt"/>
              <a:ea typeface="MS PGothic" charset="-128"/>
              <a:cs typeface="ＭＳ Ｐゴシック" charset="-128"/>
            </a:endParaRPr>
          </a:p>
        </p:txBody>
      </p:sp>
      <p:pic>
        <p:nvPicPr>
          <p:cNvPr id="57347" name="Picture 7" descr="This image lists the basic features of the periodic table. The periodic table is arranged into seven horizontal rows and 18 vertical columns. The rows in the periodic table are numbered 1–7.  The first period has just two elements, hydrogen and helium. The second and third rows have eight elements each, and the fourth and fifth rows have 18 elements. The two rows of 14 elements appear at the bottom of the periodic table. The lanthanides, beginning with the element cerium (Z = 58), immediately follow the element lanthanum (La). The actinides, beginning with thorium (Z = 90), immediately follow the element actinium (Ac). Each column in the periodic table is assigned a group number. Groups are numbered in two ways. In one system, the 18 columns of the periodic table are assigned the numbers 1–18, beginning with the column farthest to the left. An older but still widely used system numbers the groups 1–8, followed by the letter A or B. The main group elements consist of the two columns on the far left and the six columns on the far right of the table. These groups are numbered 1A–8A (1, 2, 13–18). The transition metal elements are contained in the 10 short columns in the middle of the table, numbered 1B–8B (3–12). The inner transition metal elements consist of the lanthanides and actinides, and they are not assigned group n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68413"/>
            <a:ext cx="6888162"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90" y="316068"/>
            <a:ext cx="6183021" cy="484745"/>
          </a:xfrm>
        </p:spPr>
        <p:txBody>
          <a:bodyPr/>
          <a:lstStyle/>
          <a:p>
            <a:pPr eaLnBrk="1" hangingPunct="1"/>
            <a:r>
              <a:rPr lang="en-US" altLang="en-US" sz="3200" b="1" dirty="0">
                <a:ea typeface="MS PGothic" charset="-128"/>
                <a:cs typeface="ＭＳ Ｐゴシック" charset="-128"/>
              </a:rPr>
              <a:t>2.4 The Periodic Table (3)</a:t>
            </a:r>
            <a:endParaRPr lang="en-GB" sz="2800" b="1" dirty="0">
              <a:ea typeface="MS PGothic" charset="-128"/>
              <a:cs typeface="ＭＳ Ｐゴシック" charset="-128"/>
            </a:endParaRPr>
          </a:p>
        </p:txBody>
      </p:sp>
      <p:sp>
        <p:nvSpPr>
          <p:cNvPr id="11" name="Content Placeholder 47"/>
          <p:cNvSpPr>
            <a:spLocks noGrp="1"/>
          </p:cNvSpPr>
          <p:nvPr>
            <p:ph sz="quarter" idx="41"/>
          </p:nvPr>
        </p:nvSpPr>
        <p:spPr>
          <a:xfrm>
            <a:off x="1038405" y="747931"/>
            <a:ext cx="7092430" cy="537661"/>
          </a:xfrm>
        </p:spPr>
        <p:txBody>
          <a:bodyPr anchor="ctr"/>
          <a:lstStyle/>
          <a:p>
            <a:pPr marL="0" lvl="0" indent="0">
              <a:buNone/>
            </a:pPr>
            <a:r>
              <a:rPr lang="en-US" altLang="en-US" sz="2800" b="1" dirty="0">
                <a:solidFill>
                  <a:schemeClr val="tx2"/>
                </a:solidFill>
                <a:latin typeface="+mj-lt"/>
                <a:ea typeface="MS PGothic" charset="-128"/>
                <a:cs typeface="ＭＳ Ｐゴシック" charset="-128"/>
              </a:rPr>
              <a:t>B-1 Characteristics of Groups 1A and 2A</a:t>
            </a:r>
            <a:endParaRPr lang="en-GB" sz="2800" b="1" dirty="0">
              <a:solidFill>
                <a:schemeClr val="tx2"/>
              </a:solidFill>
              <a:latin typeface="+mj-lt"/>
              <a:ea typeface="MS PGothic" charset="-128"/>
              <a:cs typeface="ＭＳ Ｐゴシック" charset="-128"/>
            </a:endParaRPr>
          </a:p>
        </p:txBody>
      </p:sp>
      <p:sp>
        <p:nvSpPr>
          <p:cNvPr id="15" name="Content Placeholder 14"/>
          <p:cNvSpPr>
            <a:spLocks noGrp="1"/>
          </p:cNvSpPr>
          <p:nvPr>
            <p:ph sz="quarter" idx="13"/>
          </p:nvPr>
        </p:nvSpPr>
        <p:spPr>
          <a:xfrm>
            <a:off x="767071" y="1471658"/>
            <a:ext cx="7432625" cy="760390"/>
          </a:xfrm>
        </p:spPr>
        <p:txBody>
          <a:bodyPr/>
          <a:lstStyle/>
          <a:p>
            <a:pPr marL="0" indent="0" eaLnBrk="1" hangingPunct="1">
              <a:spcBef>
                <a:spcPct val="0"/>
              </a:spcBef>
              <a:buFontTx/>
              <a:buNone/>
            </a:pPr>
            <a:r>
              <a:rPr lang="en-US" altLang="en-US" sz="2400" b="1" dirty="0">
                <a:solidFill>
                  <a:schemeClr val="tx2"/>
                </a:solidFill>
              </a:rPr>
              <a:t>Elements that comprise a particular </a:t>
            </a:r>
            <a:r>
              <a:rPr lang="en-US" altLang="en-US" sz="2400" b="1" dirty="0">
                <a:solidFill>
                  <a:srgbClr val="3366FF"/>
                </a:solidFill>
              </a:rPr>
              <a:t>group </a:t>
            </a:r>
            <a:r>
              <a:rPr lang="en-US" altLang="en-US" sz="2400" b="1" dirty="0">
                <a:solidFill>
                  <a:schemeClr val="tx2"/>
                </a:solidFill>
              </a:rPr>
              <a:t>have </a:t>
            </a:r>
            <a:r>
              <a:rPr lang="en-US" altLang="en-US" sz="2400" b="1" dirty="0">
                <a:solidFill>
                  <a:srgbClr val="3366FF"/>
                </a:solidFill>
              </a:rPr>
              <a:t>similar chemical properties</a:t>
            </a:r>
            <a:r>
              <a:rPr lang="en-US" altLang="en-US" sz="2400" b="1" dirty="0">
                <a:solidFill>
                  <a:schemeClr val="tx2"/>
                </a:solidFill>
              </a:rPr>
              <a:t>.</a:t>
            </a:r>
          </a:p>
        </p:txBody>
      </p:sp>
      <p:graphicFrame>
        <p:nvGraphicFramePr>
          <p:cNvPr id="3" name="Table Placeholder 2">
            <a:extLst>
              <a:ext uri="{FF2B5EF4-FFF2-40B4-BE49-F238E27FC236}">
                <a16:creationId xmlns:a16="http://schemas.microsoft.com/office/drawing/2014/main" id="{89597CCF-A9D5-4B7E-9FA5-A666C8BE503C}"/>
              </a:ext>
            </a:extLst>
          </p:cNvPr>
          <p:cNvGraphicFramePr>
            <a:graphicFrameLocks noGrp="1"/>
          </p:cNvGraphicFramePr>
          <p:nvPr>
            <p:ph type="tbl" sz="quarter" idx="10"/>
            <p:extLst>
              <p:ext uri="{D42A27DB-BD31-4B8C-83A1-F6EECF244321}">
                <p14:modId xmlns:p14="http://schemas.microsoft.com/office/powerpoint/2010/main" val="2211573511"/>
              </p:ext>
            </p:extLst>
          </p:nvPr>
        </p:nvGraphicFramePr>
        <p:xfrm>
          <a:off x="560438" y="2860379"/>
          <a:ext cx="3869316" cy="2658806"/>
        </p:xfrm>
        <a:graphic>
          <a:graphicData uri="http://schemas.openxmlformats.org/drawingml/2006/table">
            <a:tbl>
              <a:tblPr firstRow="1" bandRow="1">
                <a:tableStyleId>{5940675A-B579-460E-94D1-54222C63F5DA}</a:tableStyleId>
              </a:tblPr>
              <a:tblGrid>
                <a:gridCol w="1701938">
                  <a:extLst>
                    <a:ext uri="{9D8B030D-6E8A-4147-A177-3AD203B41FA5}">
                      <a16:colId xmlns:a16="http://schemas.microsoft.com/office/drawing/2014/main" val="2074870685"/>
                    </a:ext>
                  </a:extLst>
                </a:gridCol>
                <a:gridCol w="2167378">
                  <a:extLst>
                    <a:ext uri="{9D8B030D-6E8A-4147-A177-3AD203B41FA5}">
                      <a16:colId xmlns:a16="http://schemas.microsoft.com/office/drawing/2014/main" val="3601175185"/>
                    </a:ext>
                  </a:extLst>
                </a:gridCol>
              </a:tblGrid>
              <a:tr h="100066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Group </a:t>
                      </a:r>
                      <a:r>
                        <a:rPr kumimoji="0" lang="en-US" altLang="en-US" sz="2400" b="1" i="0" u="sng" strike="noStrike" kern="1200" cap="none" spc="0" normalizeH="0" baseline="0" noProof="0" dirty="0">
                          <a:ln>
                            <a:noFill/>
                          </a:ln>
                          <a:solidFill>
                            <a:srgbClr val="000000"/>
                          </a:solidFill>
                          <a:effectLst/>
                          <a:uLnTx/>
                          <a:uFillTx/>
                          <a:latin typeface="Arial" charset="0"/>
                          <a:ea typeface="MS PGothic" charset="-128"/>
                          <a:cs typeface="ＭＳ Ｐゴシック" charset="-128"/>
                        </a:rPr>
                        <a:t>Number</a:t>
                      </a:r>
                    </a:p>
                  </a:txBody>
                  <a:tcPr marL="77982" marR="77982" marT="59218" marB="592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Group </a:t>
                      </a:r>
                      <a:r>
                        <a:rPr kumimoji="0" lang="en-US" altLang="en-US" sz="2400" b="1" i="0" u="sng" strike="noStrike" kern="1200" cap="none" spc="0" normalizeH="0" baseline="0" noProof="0" dirty="0">
                          <a:ln>
                            <a:noFill/>
                          </a:ln>
                          <a:solidFill>
                            <a:srgbClr val="000000"/>
                          </a:solidFill>
                          <a:effectLst/>
                          <a:uLnTx/>
                          <a:uFillTx/>
                          <a:latin typeface="Arial" charset="0"/>
                          <a:ea typeface="MS PGothic" charset="-128"/>
                          <a:cs typeface="ＭＳ Ｐゴシック" charset="-128"/>
                        </a:rPr>
                        <a:t>Name</a:t>
                      </a:r>
                    </a:p>
                  </a:txBody>
                  <a:tcPr marL="182880" marR="182880" marT="59218" marB="5921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7037451"/>
                  </a:ext>
                </a:extLst>
              </a:tr>
              <a:tr h="59219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1A</a:t>
                      </a:r>
                    </a:p>
                  </a:txBody>
                  <a:tcPr marL="77982" marR="77982" marT="59218" marB="592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66FF"/>
                          </a:solidFill>
                          <a:effectLst/>
                          <a:uLnTx/>
                          <a:uFillTx/>
                          <a:latin typeface="Arial" charset="0"/>
                          <a:ea typeface="MS PGothic" charset="-128"/>
                          <a:cs typeface="ＭＳ Ｐゴシック" charset="-128"/>
                        </a:rPr>
                        <a:t>Alkali metals</a:t>
                      </a:r>
                    </a:p>
                  </a:txBody>
                  <a:tcPr marL="77982" marR="77982" marT="59218" marB="5921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2727893"/>
                  </a:ext>
                </a:extLst>
              </a:tr>
              <a:tr h="106594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2A</a:t>
                      </a:r>
                    </a:p>
                  </a:txBody>
                  <a:tcPr marL="77982" marR="77982" marT="59218" marB="5921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66FF"/>
                          </a:solidFill>
                          <a:effectLst/>
                          <a:uLnTx/>
                          <a:uFillTx/>
                          <a:latin typeface="Arial" charset="0"/>
                          <a:ea typeface="MS PGothic" charset="-128"/>
                          <a:cs typeface="ＭＳ Ｐゴシック" charset="-128"/>
                        </a:rPr>
                        <a:t>Alkaline earth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66FF"/>
                          </a:solidFill>
                          <a:effectLst/>
                          <a:uLnTx/>
                          <a:uFillTx/>
                          <a:latin typeface="Arial" charset="0"/>
                          <a:ea typeface="MS PGothic" charset="-128"/>
                          <a:cs typeface="ＭＳ Ｐゴシック" charset="-128"/>
                        </a:rPr>
                        <a:t>elements</a:t>
                      </a:r>
                    </a:p>
                  </a:txBody>
                  <a:tcPr marL="77982" marR="77982" marT="59218" marB="59218">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3973173"/>
                  </a:ext>
                </a:extLst>
              </a:tr>
            </a:tbl>
          </a:graphicData>
        </a:graphic>
      </p:graphicFrame>
      <p:sp>
        <p:nvSpPr>
          <p:cNvPr id="22" name="Content Placeholder 28"/>
          <p:cNvSpPr>
            <a:spLocks noGrp="1"/>
          </p:cNvSpPr>
          <p:nvPr>
            <p:ph sz="quarter" idx="20"/>
          </p:nvPr>
        </p:nvSpPr>
        <p:spPr>
          <a:xfrm>
            <a:off x="4881563" y="2350550"/>
            <a:ext cx="4011612" cy="3886762"/>
          </a:xfrm>
        </p:spPr>
        <p:txBody>
          <a:bodyPr/>
          <a:lstStyle/>
          <a:p>
            <a:pPr marL="0" indent="0" eaLnBrk="1" hangingPunct="1">
              <a:spcBef>
                <a:spcPct val="0"/>
              </a:spcBef>
              <a:spcAft>
                <a:spcPts val="1500"/>
              </a:spcAft>
              <a:buNone/>
            </a:pPr>
            <a:r>
              <a:rPr lang="en-US" altLang="en-US" sz="2400" b="1" u="sng" kern="1200" dirty="0">
                <a:solidFill>
                  <a:schemeClr val="tx2"/>
                </a:solidFill>
                <a:latin typeface="Arial" charset="0"/>
                <a:ea typeface="MS PGothic" charset="-128"/>
                <a:cs typeface="ＭＳ Ｐゴシック" charset="-128"/>
              </a:rPr>
              <a:t>Properties of Both Groups</a:t>
            </a:r>
          </a:p>
          <a:p>
            <a:pPr marL="0" indent="0" eaLnBrk="1" hangingPunct="1">
              <a:spcBef>
                <a:spcPct val="0"/>
              </a:spcBef>
              <a:spcAft>
                <a:spcPts val="2800"/>
              </a:spcAft>
            </a:pPr>
            <a:r>
              <a:rPr lang="en-US" altLang="en-US" sz="2400" b="1" dirty="0">
                <a:solidFill>
                  <a:schemeClr val="tx2"/>
                </a:solidFill>
              </a:rPr>
              <a:t>soft and </a:t>
            </a:r>
            <a:r>
              <a:rPr lang="en-US" altLang="en-US" sz="2400" b="1" dirty="0">
                <a:solidFill>
                  <a:srgbClr val="3366FF"/>
                </a:solidFill>
              </a:rPr>
              <a:t>shiny</a:t>
            </a:r>
            <a:r>
              <a:rPr lang="en-US" altLang="en-US" sz="2400" b="1" dirty="0">
                <a:solidFill>
                  <a:schemeClr val="tx2"/>
                </a:solidFill>
              </a:rPr>
              <a:t> metals</a:t>
            </a:r>
          </a:p>
          <a:p>
            <a:pPr marL="0" indent="0" eaLnBrk="1" hangingPunct="1">
              <a:spcBef>
                <a:spcPct val="0"/>
              </a:spcBef>
              <a:spcAft>
                <a:spcPts val="2800"/>
              </a:spcAft>
            </a:pPr>
            <a:r>
              <a:rPr lang="en-US" altLang="en-US" sz="2400" b="1" dirty="0">
                <a:solidFill>
                  <a:schemeClr val="tx2"/>
                </a:solidFill>
              </a:rPr>
              <a:t>low melting points</a:t>
            </a:r>
          </a:p>
          <a:p>
            <a:pPr marL="114300" indent="-114300" eaLnBrk="1" hangingPunct="1">
              <a:spcBef>
                <a:spcPct val="0"/>
              </a:spcBef>
              <a:spcAft>
                <a:spcPts val="2800"/>
              </a:spcAft>
            </a:pPr>
            <a:r>
              <a:rPr lang="en-US" altLang="en-US" sz="2400" b="1" dirty="0">
                <a:solidFill>
                  <a:schemeClr val="tx2"/>
                </a:solidFill>
              </a:rPr>
              <a:t>good </a:t>
            </a:r>
            <a:r>
              <a:rPr lang="en-US" altLang="en-US" sz="2400" b="1" dirty="0">
                <a:solidFill>
                  <a:srgbClr val="3366FF"/>
                </a:solidFill>
              </a:rPr>
              <a:t>conductors</a:t>
            </a:r>
            <a:r>
              <a:rPr lang="en-US" altLang="en-US" sz="2400" b="1" dirty="0">
                <a:solidFill>
                  <a:schemeClr val="tx2"/>
                </a:solidFill>
              </a:rPr>
              <a:t> of heat and electricity</a:t>
            </a:r>
          </a:p>
          <a:p>
            <a:pPr marL="114300" indent="-114300" eaLnBrk="1" hangingPunct="1">
              <a:spcBef>
                <a:spcPct val="0"/>
              </a:spcBef>
              <a:spcAft>
                <a:spcPts val="2800"/>
              </a:spcAft>
            </a:pPr>
            <a:r>
              <a:rPr lang="en-US" altLang="en-US" sz="2400" b="1" dirty="0">
                <a:solidFill>
                  <a:schemeClr val="tx2"/>
                </a:solidFill>
              </a:rPr>
              <a:t>react with water to form </a:t>
            </a:r>
            <a:r>
              <a:rPr lang="en-US" altLang="en-US" sz="2400" b="1" dirty="0">
                <a:solidFill>
                  <a:srgbClr val="3366FF"/>
                </a:solidFill>
              </a:rPr>
              <a:t>basic</a:t>
            </a:r>
            <a:r>
              <a:rPr lang="en-US" altLang="en-US" sz="2400" b="1" dirty="0">
                <a:solidFill>
                  <a:schemeClr val="tx2"/>
                </a:solidFill>
              </a:rPr>
              <a:t> solutions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536" y="318801"/>
            <a:ext cx="5620929" cy="484745"/>
          </a:xfrm>
        </p:spPr>
        <p:txBody>
          <a:bodyPr/>
          <a:lstStyle/>
          <a:p>
            <a:pPr eaLnBrk="1" hangingPunct="1"/>
            <a:r>
              <a:rPr lang="en-US" altLang="en-US" sz="3200" b="1" dirty="0">
                <a:ea typeface="MS PGothic" charset="-128"/>
                <a:cs typeface="ＭＳ Ｐゴシック" charset="-128"/>
              </a:rPr>
              <a:t>2.4 The Periodic Table (4)</a:t>
            </a:r>
            <a:endParaRPr lang="en-GB" sz="2800" b="1" dirty="0">
              <a:ea typeface="MS PGothic" charset="-128"/>
              <a:cs typeface="ＭＳ Ｐゴシック" charset="-128"/>
            </a:endParaRPr>
          </a:p>
        </p:txBody>
      </p:sp>
      <p:sp>
        <p:nvSpPr>
          <p:cNvPr id="13" name="Content Placeholder 49"/>
          <p:cNvSpPr>
            <a:spLocks noGrp="1"/>
          </p:cNvSpPr>
          <p:nvPr>
            <p:ph sz="quarter" idx="42"/>
          </p:nvPr>
        </p:nvSpPr>
        <p:spPr>
          <a:xfrm>
            <a:off x="1046577" y="778373"/>
            <a:ext cx="7084258" cy="470268"/>
          </a:xfrm>
        </p:spPr>
        <p:txBody>
          <a:bodyPr anchor="ctr"/>
          <a:lstStyle/>
          <a:p>
            <a:pPr marL="0" lvl="0" indent="0">
              <a:buNone/>
            </a:pPr>
            <a:r>
              <a:rPr lang="en-US" altLang="en-US" sz="2800" b="1" dirty="0">
                <a:solidFill>
                  <a:schemeClr val="tx2"/>
                </a:solidFill>
                <a:latin typeface="+mj-lt"/>
                <a:ea typeface="MS PGothic" charset="-128"/>
                <a:cs typeface="ＭＳ Ｐゴシック" charset="-128"/>
              </a:rPr>
              <a:t>B-2 Characteristics of Groups 7A and 8A</a:t>
            </a:r>
            <a:endParaRPr lang="en-GB" sz="2800" b="1" dirty="0">
              <a:solidFill>
                <a:schemeClr val="tx2"/>
              </a:solidFill>
              <a:latin typeface="+mj-lt"/>
              <a:ea typeface="MS PGothic" charset="-128"/>
              <a:cs typeface="ＭＳ Ｐゴシック" charset="-128"/>
            </a:endParaRPr>
          </a:p>
        </p:txBody>
      </p:sp>
      <p:graphicFrame>
        <p:nvGraphicFramePr>
          <p:cNvPr id="3" name="Table Placeholder 2">
            <a:extLst>
              <a:ext uri="{FF2B5EF4-FFF2-40B4-BE49-F238E27FC236}">
                <a16:creationId xmlns:a16="http://schemas.microsoft.com/office/drawing/2014/main" id="{7CE9D9EE-FE33-43DC-BD19-B1F8F9F1D784}"/>
              </a:ext>
            </a:extLst>
          </p:cNvPr>
          <p:cNvGraphicFramePr>
            <a:graphicFrameLocks noGrp="1"/>
          </p:cNvGraphicFramePr>
          <p:nvPr>
            <p:ph type="tbl" sz="quarter" idx="10"/>
            <p:extLst>
              <p:ext uri="{D42A27DB-BD31-4B8C-83A1-F6EECF244321}">
                <p14:modId xmlns:p14="http://schemas.microsoft.com/office/powerpoint/2010/main" val="680806964"/>
              </p:ext>
            </p:extLst>
          </p:nvPr>
        </p:nvGraphicFramePr>
        <p:xfrm>
          <a:off x="848198" y="1347050"/>
          <a:ext cx="7684241" cy="5143755"/>
        </p:xfrm>
        <a:graphic>
          <a:graphicData uri="http://schemas.openxmlformats.org/drawingml/2006/table">
            <a:tbl>
              <a:tblPr firstRow="1" bandRow="1">
                <a:tableStyleId>{5940675A-B579-460E-94D1-54222C63F5DA}</a:tableStyleId>
              </a:tblPr>
              <a:tblGrid>
                <a:gridCol w="1684729">
                  <a:extLst>
                    <a:ext uri="{9D8B030D-6E8A-4147-A177-3AD203B41FA5}">
                      <a16:colId xmlns:a16="http://schemas.microsoft.com/office/drawing/2014/main" val="378867420"/>
                    </a:ext>
                  </a:extLst>
                </a:gridCol>
                <a:gridCol w="2154324">
                  <a:extLst>
                    <a:ext uri="{9D8B030D-6E8A-4147-A177-3AD203B41FA5}">
                      <a16:colId xmlns:a16="http://schemas.microsoft.com/office/drawing/2014/main" val="2355533155"/>
                    </a:ext>
                  </a:extLst>
                </a:gridCol>
                <a:gridCol w="3845188">
                  <a:extLst>
                    <a:ext uri="{9D8B030D-6E8A-4147-A177-3AD203B41FA5}">
                      <a16:colId xmlns:a16="http://schemas.microsoft.com/office/drawing/2014/main" val="2293352179"/>
                    </a:ext>
                  </a:extLst>
                </a:gridCol>
              </a:tblGrid>
              <a:tr h="10229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Group </a:t>
                      </a:r>
                      <a:r>
                        <a:rPr kumimoji="0" lang="en-US" altLang="en-US" sz="2400" b="1" i="0" u="sng" strike="noStrike" kern="1200" cap="none" spc="0" normalizeH="0" baseline="0" noProof="0" dirty="0">
                          <a:ln>
                            <a:noFill/>
                          </a:ln>
                          <a:solidFill>
                            <a:srgbClr val="000000"/>
                          </a:solidFill>
                          <a:effectLst/>
                          <a:uLnTx/>
                          <a:uFillTx/>
                          <a:latin typeface="Arial" charset="0"/>
                          <a:ea typeface="MS PGothic" charset="-128"/>
                          <a:cs typeface="ＭＳ Ｐゴシック" charset="-128"/>
                        </a:rPr>
                        <a:t>Number</a:t>
                      </a:r>
                    </a:p>
                  </a:txBody>
                  <a:tcPr marL="65848" marR="65848" marT="48533" marB="48533"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Group </a:t>
                      </a:r>
                      <a:r>
                        <a:rPr kumimoji="0" lang="en-US" altLang="en-US" sz="2400" b="1" i="0" u="sng" strike="noStrike" kern="1200" cap="none" spc="0" normalizeH="0" baseline="0" noProof="0" dirty="0">
                          <a:ln>
                            <a:noFill/>
                          </a:ln>
                          <a:solidFill>
                            <a:srgbClr val="000000"/>
                          </a:solidFill>
                          <a:effectLst/>
                          <a:uLnTx/>
                          <a:uFillTx/>
                          <a:latin typeface="Arial" charset="0"/>
                          <a:ea typeface="MS PGothic" charset="-128"/>
                          <a:cs typeface="ＭＳ Ｐゴシック" charset="-128"/>
                        </a:rPr>
                        <a:t>Name</a:t>
                      </a:r>
                    </a:p>
                  </a:txBody>
                  <a:tcPr marL="228600" marR="182880" marT="48533" marB="48533"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dirty="0">
                          <a:ln>
                            <a:noFill/>
                          </a:ln>
                          <a:solidFill>
                            <a:srgbClr val="000000"/>
                          </a:solidFill>
                          <a:effectLst/>
                          <a:uLnTx/>
                          <a:uFillTx/>
                          <a:latin typeface="Arial" charset="0"/>
                          <a:ea typeface="MS PGothic" charset="-128"/>
                          <a:cs typeface="ＭＳ Ｐゴシック" charset="-128"/>
                        </a:rPr>
                        <a:t>Properties</a:t>
                      </a:r>
                    </a:p>
                  </a:txBody>
                  <a:tcPr marL="237744" marR="65848" marT="48533" marB="48533"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635900"/>
                  </a:ext>
                </a:extLst>
              </a:tr>
              <a:tr h="205199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7A</a:t>
                      </a:r>
                    </a:p>
                  </a:txBody>
                  <a:tcPr marL="65848" marR="65848" marT="48533" marB="48533"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66FF"/>
                          </a:solidFill>
                          <a:effectLst/>
                          <a:uLnTx/>
                          <a:uFillTx/>
                          <a:latin typeface="Arial" charset="0"/>
                          <a:ea typeface="MS PGothic" charset="-128"/>
                          <a:cs typeface="ＭＳ Ｐゴシック" charset="-128"/>
                        </a:rPr>
                        <a:t>Halogens</a:t>
                      </a:r>
                    </a:p>
                  </a:txBody>
                  <a:tcPr marL="65848" marR="65848" marT="48533" marB="48533"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60325" marR="0" lvl="0" indent="-60325" algn="l" defTabSz="914400" rtl="0" eaLnBrk="1" fontAlgn="base" latinLnBrk="0" hangingPunct="1">
                        <a:lnSpc>
                          <a:spcPct val="100000"/>
                        </a:lnSpc>
                        <a:spcBef>
                          <a:spcPct val="0"/>
                        </a:spcBef>
                        <a:spcAft>
                          <a:spcPts val="28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exist as two atoms joined together</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very reactive</a:t>
                      </a:r>
                    </a:p>
                  </a:txBody>
                  <a:tcPr marL="237744" marR="65848" marT="48533" marB="48533"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1175693"/>
                  </a:ext>
                </a:extLst>
              </a:tr>
              <a:tr h="206886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8A</a:t>
                      </a:r>
                    </a:p>
                  </a:txBody>
                  <a:tcPr marL="65848" marR="65848" marT="48533" marB="48533"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66FF"/>
                          </a:solidFill>
                          <a:effectLst/>
                          <a:uLnTx/>
                          <a:uFillTx/>
                          <a:latin typeface="Arial" charset="0"/>
                          <a:ea typeface="MS PGothic" charset="-128"/>
                          <a:cs typeface="ＭＳ Ｐゴシック" charset="-128"/>
                        </a:rPr>
                        <a:t>Noble gases</a:t>
                      </a:r>
                    </a:p>
                  </a:txBody>
                  <a:tcPr marL="65848" marR="65848" marT="48533" marB="48533"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0"/>
                        </a:spcBef>
                        <a:spcAft>
                          <a:spcPts val="29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very stable</a:t>
                      </a:r>
                    </a:p>
                    <a:p>
                      <a:pPr marL="63500" marR="0" lvl="0" indent="-63500" algn="l" defTabSz="914400" rtl="0" eaLnBrk="1" fontAlgn="base" latinLnBrk="0" hangingPunct="1">
                        <a:lnSpc>
                          <a:spcPct val="100000"/>
                        </a:lnSpc>
                        <a:spcBef>
                          <a:spcPct val="0"/>
                        </a:spcBef>
                        <a:spcAft>
                          <a:spcPts val="290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rarely combine with any other elements</a:t>
                      </a:r>
                    </a:p>
                  </a:txBody>
                  <a:tcPr marL="237744" marR="65848" marT="48533" marB="48533"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723078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1536" y="318801"/>
            <a:ext cx="5620929" cy="484745"/>
          </a:xfrm>
        </p:spPr>
        <p:txBody>
          <a:bodyPr/>
          <a:lstStyle/>
          <a:p>
            <a:pPr eaLnBrk="1" hangingPunct="1"/>
            <a:r>
              <a:rPr lang="en-US" altLang="en-US" sz="3200" b="1" dirty="0">
                <a:ea typeface="MS PGothic" charset="-128"/>
                <a:cs typeface="ＭＳ Ｐゴシック" charset="-128"/>
              </a:rPr>
              <a:t>2.4 The Periodic Table (5)</a:t>
            </a:r>
            <a:endParaRPr lang="en-GB" sz="2800" b="1" dirty="0">
              <a:ea typeface="MS PGothic" charset="-128"/>
              <a:cs typeface="ＭＳ Ｐゴシック" charset="-128"/>
            </a:endParaRPr>
          </a:p>
        </p:txBody>
      </p:sp>
      <p:sp>
        <p:nvSpPr>
          <p:cNvPr id="7" name="Content Placeholder 6"/>
          <p:cNvSpPr>
            <a:spLocks noGrp="1"/>
          </p:cNvSpPr>
          <p:nvPr>
            <p:ph sz="quarter" idx="13"/>
          </p:nvPr>
        </p:nvSpPr>
        <p:spPr>
          <a:xfrm>
            <a:off x="1527295" y="794788"/>
            <a:ext cx="6096337" cy="444623"/>
          </a:xfrm>
        </p:spPr>
        <p:txBody>
          <a:bodyPr anchor="ctr"/>
          <a:lstStyle/>
          <a:p>
            <a:pPr marL="457200" lvl="0" indent="-457200" algn="ctr" eaLnBrk="1" hangingPunct="1">
              <a:spcBef>
                <a:spcPct val="0"/>
              </a:spcBef>
              <a:buFont typeface="+mj-lt"/>
              <a:buAutoNum type="alphaUcPeriod" startAt="3"/>
            </a:pPr>
            <a:r>
              <a:rPr lang="en-US" altLang="en-US" sz="2800" b="1" dirty="0">
                <a:solidFill>
                  <a:schemeClr val="tx2"/>
                </a:solidFill>
                <a:latin typeface="+mj-lt"/>
                <a:ea typeface="MS PGothic" charset="-128"/>
                <a:cs typeface="ＭＳ Ｐゴシック" charset="-128"/>
              </a:rPr>
              <a:t>The Unusual Nature of Carbon</a:t>
            </a:r>
            <a:endParaRPr lang="en-GB" sz="2800" b="1" dirty="0">
              <a:solidFill>
                <a:schemeClr val="tx2"/>
              </a:solidFill>
              <a:latin typeface="+mj-lt"/>
              <a:ea typeface="MS PGothic" charset="-128"/>
              <a:cs typeface="ＭＳ Ｐゴシック" charset="-128"/>
            </a:endParaRPr>
          </a:p>
        </p:txBody>
      </p:sp>
      <p:sp>
        <p:nvSpPr>
          <p:cNvPr id="2" name="Content Placeholder 1"/>
          <p:cNvSpPr>
            <a:spLocks noGrp="1"/>
          </p:cNvSpPr>
          <p:nvPr>
            <p:ph idx="1"/>
          </p:nvPr>
        </p:nvSpPr>
        <p:spPr>
          <a:xfrm>
            <a:off x="552736" y="1412874"/>
            <a:ext cx="8051712" cy="2195513"/>
          </a:xfrm>
        </p:spPr>
        <p:txBody>
          <a:bodyPr/>
          <a:lstStyle/>
          <a:p>
            <a:pPr marL="0" indent="0">
              <a:spcAft>
                <a:spcPts val="1500"/>
              </a:spcAft>
              <a:buClr>
                <a:schemeClr val="tx1"/>
              </a:buClr>
              <a:buNone/>
            </a:pPr>
            <a:r>
              <a:rPr lang="en-US" altLang="en-US" sz="2400" b="1" dirty="0">
                <a:solidFill>
                  <a:srgbClr val="3366FF"/>
                </a:solidFill>
              </a:rPr>
              <a:t>Carbon’s</a:t>
            </a:r>
            <a:r>
              <a:rPr lang="en-US" altLang="en-US" sz="2400" b="1" dirty="0"/>
              <a:t> ability to </a:t>
            </a:r>
            <a:r>
              <a:rPr lang="en-US" altLang="en-US" sz="2400" b="1" dirty="0">
                <a:solidFill>
                  <a:srgbClr val="3366FF"/>
                </a:solidFill>
              </a:rPr>
              <a:t>join with itself </a:t>
            </a:r>
            <a:r>
              <a:rPr lang="en-US" altLang="en-US" sz="2400" b="1" dirty="0"/>
              <a:t>and other elements gives it a versatility not seen with any other element in the periodic table.</a:t>
            </a:r>
          </a:p>
          <a:p>
            <a:pPr marL="0" indent="0">
              <a:spcBef>
                <a:spcPts val="0"/>
              </a:spcBef>
              <a:spcAft>
                <a:spcPts val="1500"/>
              </a:spcAft>
              <a:buNone/>
            </a:pPr>
            <a:r>
              <a:rPr lang="en-US" altLang="en-US" sz="2400" b="1" dirty="0"/>
              <a:t>Elemental forms of carbon include the following </a:t>
            </a:r>
            <a:r>
              <a:rPr lang="en-US" altLang="en-US" sz="2400" b="1" dirty="0">
                <a:solidFill>
                  <a:srgbClr val="3366FF"/>
                </a:solidFill>
              </a:rPr>
              <a:t>carbon-only structures</a:t>
            </a:r>
            <a:r>
              <a:rPr lang="en-US" altLang="en-US" sz="2400" b="1" dirty="0"/>
              <a:t>:</a:t>
            </a:r>
          </a:p>
        </p:txBody>
      </p:sp>
      <p:pic>
        <p:nvPicPr>
          <p:cNvPr id="63493" name="Picture 1" descr="Images and space filling representation of three elemental forms of carbon. Diamond is shown as a dense three-dimensional network of carbon atoms in six-membered rings. Graphite is shown as parallel sheets of carbon atoms in flat six-membered rings. Buckminsterfullerene is a third form that contains 60 carbon atoms."/>
          <p:cNvPicPr>
            <a:picLocks noChangeAspect="1"/>
          </p:cNvPicPr>
          <p:nvPr/>
        </p:nvPicPr>
        <p:blipFill rotWithShape="1">
          <a:blip r:embed="rId3">
            <a:extLst>
              <a:ext uri="{28A0092B-C50C-407E-A947-70E740481C1C}">
                <a14:useLocalDpi xmlns:a14="http://schemas.microsoft.com/office/drawing/2010/main" val="0"/>
              </a:ext>
            </a:extLst>
          </a:blip>
          <a:srcRect b="2920"/>
          <a:stretch/>
        </p:blipFill>
        <p:spPr bwMode="auto">
          <a:xfrm>
            <a:off x="2339975" y="3608389"/>
            <a:ext cx="4464050" cy="284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0"/>
          </p:nvPr>
        </p:nvSpPr>
        <p:spPr>
          <a:xfrm>
            <a:off x="2598912" y="6434286"/>
            <a:ext cx="3957562" cy="134582"/>
          </a:xfrm>
        </p:spPr>
        <p:txBody>
          <a:bodyPr anchor="ctr"/>
          <a:lstStyle/>
          <a:p>
            <a:pPr marL="0" indent="0" algn="ctr">
              <a:buNone/>
            </a:pPr>
            <a:r>
              <a:rPr lang="en-US" sz="550" dirty="0"/>
              <a:t>(a): ©Charles O’Rear/Corbis; (b)</a:t>
            </a:r>
            <a:r>
              <a:rPr lang="en-US" sz="550" dirty="0">
                <a:sym typeface="Wingdings" panose="05000000000000000000" pitchFamily="2" charset="2"/>
              </a:rPr>
              <a:t>: ©Lester V. Bergman/Corbis; (c): ©McGraw-Hill Education/Jill Braaten, photoghapher</a:t>
            </a:r>
            <a:endParaRPr lang="en-GB" sz="5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52" y="203762"/>
            <a:ext cx="8229600" cy="848017"/>
          </a:xfrm>
        </p:spPr>
        <p:txBody>
          <a:bodyPr/>
          <a:lstStyle/>
          <a:p>
            <a:pPr eaLnBrk="1" hangingPunct="1"/>
            <a:r>
              <a:rPr lang="en-US" altLang="en-US" sz="3200" b="1" dirty="0">
                <a:ea typeface="MS PGothic" charset="-128"/>
                <a:cs typeface="ＭＳ Ｐゴシック" charset="-128"/>
              </a:rPr>
              <a:t>2.5 Electronic Structure (1)</a:t>
            </a:r>
            <a:endParaRPr lang="en-GB" sz="3200" b="1" dirty="0">
              <a:ea typeface="MS PGothic" charset="-128"/>
              <a:cs typeface="ＭＳ Ｐゴシック" charset="-128"/>
            </a:endParaRPr>
          </a:p>
        </p:txBody>
      </p:sp>
      <p:sp>
        <p:nvSpPr>
          <p:cNvPr id="11" name="Content Placeholder 14"/>
          <p:cNvSpPr>
            <a:spLocks noGrp="1"/>
          </p:cNvSpPr>
          <p:nvPr>
            <p:ph sz="quarter" idx="13"/>
          </p:nvPr>
        </p:nvSpPr>
        <p:spPr>
          <a:xfrm>
            <a:off x="1021628" y="1196975"/>
            <a:ext cx="7666037" cy="1943100"/>
          </a:xfrm>
        </p:spPr>
        <p:txBody>
          <a:bodyPr/>
          <a:lstStyle/>
          <a:p>
            <a:pPr marL="0" indent="0" eaLnBrk="1" hangingPunct="1">
              <a:spcBef>
                <a:spcPct val="0"/>
              </a:spcBef>
              <a:spcAft>
                <a:spcPts val="3100"/>
              </a:spcAft>
              <a:buNone/>
            </a:pPr>
            <a:r>
              <a:rPr lang="en-US" altLang="en-US" sz="2400" b="1" dirty="0">
                <a:solidFill>
                  <a:schemeClr val="tx2"/>
                </a:solidFill>
              </a:rPr>
              <a:t>An </a:t>
            </a:r>
            <a:r>
              <a:rPr lang="en-US" altLang="en-US" sz="2400" b="1" dirty="0">
                <a:solidFill>
                  <a:srgbClr val="3366FF"/>
                </a:solidFill>
              </a:rPr>
              <a:t>electron</a:t>
            </a:r>
            <a:r>
              <a:rPr lang="en-US" altLang="en-US" sz="2400" b="1" dirty="0">
                <a:solidFill>
                  <a:schemeClr val="tx2"/>
                </a:solidFill>
              </a:rPr>
              <a:t> is confined to a </a:t>
            </a:r>
            <a:r>
              <a:rPr lang="en-US" altLang="en-US" sz="2400" b="1" dirty="0">
                <a:solidFill>
                  <a:srgbClr val="3366FF"/>
                </a:solidFill>
              </a:rPr>
              <a:t>specific region </a:t>
            </a:r>
            <a:r>
              <a:rPr lang="en-US" altLang="en-US" sz="2400" b="1" dirty="0">
                <a:solidFill>
                  <a:schemeClr val="tx2"/>
                </a:solidFill>
              </a:rPr>
              <a:t>around the nucleus, giving it a particular energy.</a:t>
            </a:r>
          </a:p>
          <a:p>
            <a:pPr marL="0" indent="0" eaLnBrk="1" hangingPunct="1">
              <a:spcBef>
                <a:spcPct val="0"/>
              </a:spcBef>
              <a:spcAft>
                <a:spcPts val="1500"/>
              </a:spcAft>
              <a:buNone/>
            </a:pPr>
            <a:r>
              <a:rPr lang="en-US" altLang="en-US" sz="2400" b="1" dirty="0">
                <a:solidFill>
                  <a:schemeClr val="tx2"/>
                </a:solidFill>
              </a:rPr>
              <a:t>The regions occupied by electrons are called </a:t>
            </a:r>
            <a:r>
              <a:rPr lang="en-US" altLang="en-US" sz="2400" b="1" dirty="0">
                <a:solidFill>
                  <a:srgbClr val="3366FF"/>
                </a:solidFill>
              </a:rPr>
              <a:t>principal energy levels </a:t>
            </a:r>
            <a:r>
              <a:rPr lang="en-US" altLang="en-US" sz="2400" b="1" dirty="0">
                <a:solidFill>
                  <a:schemeClr val="tx2"/>
                </a:solidFill>
              </a:rPr>
              <a:t>or </a:t>
            </a:r>
            <a:r>
              <a:rPr lang="en-US" altLang="en-US" sz="2400" b="1" dirty="0">
                <a:solidFill>
                  <a:srgbClr val="3366FF"/>
                </a:solidFill>
              </a:rPr>
              <a:t>shells </a:t>
            </a:r>
            <a:r>
              <a:rPr lang="en-US" altLang="en-US" sz="2400" b="1" dirty="0">
                <a:solidFill>
                  <a:schemeClr val="tx2"/>
                </a:solidFill>
              </a:rPr>
              <a:t>(</a:t>
            </a:r>
            <a:r>
              <a:rPr lang="en-US" altLang="en-US" sz="2400" b="1" i="1" dirty="0">
                <a:solidFill>
                  <a:srgbClr val="3366FF"/>
                </a:solidFill>
              </a:rPr>
              <a:t>n</a:t>
            </a:r>
            <a:r>
              <a:rPr lang="en-US" altLang="en-US" sz="2400" b="1" dirty="0">
                <a:solidFill>
                  <a:schemeClr val="tx2"/>
                </a:solidFill>
              </a:rPr>
              <a:t>).</a:t>
            </a:r>
          </a:p>
        </p:txBody>
      </p:sp>
      <p:sp>
        <p:nvSpPr>
          <p:cNvPr id="12" name="Content Placeholder 16"/>
          <p:cNvSpPr>
            <a:spLocks noGrp="1"/>
          </p:cNvSpPr>
          <p:nvPr>
            <p:ph sz="quarter" idx="14"/>
          </p:nvPr>
        </p:nvSpPr>
        <p:spPr>
          <a:xfrm>
            <a:off x="1017588" y="3421465"/>
            <a:ext cx="6534450" cy="432048"/>
          </a:xfrm>
        </p:spPr>
        <p:txBody>
          <a:bodyPr/>
          <a:lstStyle/>
          <a:p>
            <a:pPr marL="0" indent="0">
              <a:buNone/>
            </a:pPr>
            <a:r>
              <a:rPr lang="en-US" altLang="en-US" sz="2400" b="1" i="0" dirty="0">
                <a:solidFill>
                  <a:schemeClr val="tx2"/>
                </a:solidFill>
              </a:rPr>
              <a:t>The shells are numbered </a:t>
            </a:r>
            <a:r>
              <a:rPr lang="en-US" altLang="en-US" sz="2400" b="1" i="1" dirty="0">
                <a:solidFill>
                  <a:srgbClr val="3366FF"/>
                </a:solidFill>
              </a:rPr>
              <a:t>n</a:t>
            </a:r>
            <a:r>
              <a:rPr lang="en-GB" altLang="en-US" sz="2400" b="1" i="1" dirty="0">
                <a:solidFill>
                  <a:srgbClr val="3366FF"/>
                </a:solidFill>
              </a:rPr>
              <a:t> </a:t>
            </a:r>
            <a:r>
              <a:rPr lang="en-US" altLang="en-US" sz="2400" b="1" dirty="0">
                <a:solidFill>
                  <a:srgbClr val="3366FF"/>
                </a:solidFill>
                <a:ea typeface="Cambria Math" panose="02040503050406030204" pitchFamily="18" charset="0"/>
              </a:rPr>
              <a:t>= 1,2,3,4</a:t>
            </a:r>
            <a:r>
              <a:rPr lang="en-US" altLang="en-US" sz="2400" b="1" dirty="0">
                <a:solidFill>
                  <a:schemeClr val="tx2"/>
                </a:solidFill>
              </a:rPr>
              <a:t> </a:t>
            </a:r>
            <a:r>
              <a:rPr lang="en-US" altLang="en-US" sz="2400" b="1" i="0" dirty="0">
                <a:solidFill>
                  <a:schemeClr val="tx2"/>
                </a:solidFill>
              </a:rPr>
              <a:t>etc.</a:t>
            </a:r>
            <a:endParaRPr lang="en-US" altLang="en-US" sz="2400" b="1" dirty="0">
              <a:solidFill>
                <a:schemeClr val="tx2"/>
              </a:solidFill>
            </a:endParaRPr>
          </a:p>
        </p:txBody>
      </p:sp>
      <p:sp>
        <p:nvSpPr>
          <p:cNvPr id="13" name="Content Placeholder 18"/>
          <p:cNvSpPr>
            <a:spLocks noGrp="1"/>
          </p:cNvSpPr>
          <p:nvPr>
            <p:ph sz="quarter" idx="15"/>
          </p:nvPr>
        </p:nvSpPr>
        <p:spPr>
          <a:xfrm>
            <a:off x="1031443" y="4158960"/>
            <a:ext cx="7392987" cy="2097286"/>
          </a:xfrm>
        </p:spPr>
        <p:txBody>
          <a:bodyPr/>
          <a:lstStyle/>
          <a:p>
            <a:pPr marL="0" indent="0" eaLnBrk="1" hangingPunct="1">
              <a:spcBef>
                <a:spcPct val="0"/>
              </a:spcBef>
              <a:spcAft>
                <a:spcPts val="3100"/>
              </a:spcAft>
              <a:buNone/>
            </a:pPr>
            <a:r>
              <a:rPr lang="en-US" altLang="en-US" sz="2400" b="1" dirty="0">
                <a:solidFill>
                  <a:schemeClr val="tx2"/>
                </a:solidFill>
              </a:rPr>
              <a:t>Electrons in </a:t>
            </a:r>
            <a:r>
              <a:rPr lang="en-US" altLang="en-US" sz="2400" b="1" dirty="0">
                <a:solidFill>
                  <a:srgbClr val="3366FF"/>
                </a:solidFill>
              </a:rPr>
              <a:t>lower </a:t>
            </a:r>
            <a:r>
              <a:rPr lang="en-US" altLang="en-US" sz="2400" b="1" dirty="0">
                <a:solidFill>
                  <a:schemeClr val="tx2"/>
                </a:solidFill>
              </a:rPr>
              <a:t>numbered shells are </a:t>
            </a:r>
            <a:r>
              <a:rPr lang="en-US" altLang="en-US" sz="2400" b="1" dirty="0">
                <a:solidFill>
                  <a:srgbClr val="3366FF"/>
                </a:solidFill>
              </a:rPr>
              <a:t>closer </a:t>
            </a:r>
            <a:r>
              <a:rPr lang="en-US" altLang="en-US" sz="2400" b="1" dirty="0">
                <a:solidFill>
                  <a:schemeClr val="tx2"/>
                </a:solidFill>
              </a:rPr>
              <a:t>to the nucleus and are </a:t>
            </a:r>
            <a:r>
              <a:rPr lang="en-US" altLang="en-US" sz="2400" b="1" dirty="0">
                <a:solidFill>
                  <a:srgbClr val="3366FF"/>
                </a:solidFill>
              </a:rPr>
              <a:t>lower </a:t>
            </a:r>
            <a:r>
              <a:rPr lang="en-US" altLang="en-US" sz="2400" b="1" dirty="0">
                <a:solidFill>
                  <a:schemeClr val="tx2"/>
                </a:solidFill>
              </a:rPr>
              <a:t>in energy.</a:t>
            </a:r>
          </a:p>
          <a:p>
            <a:pPr marL="0" indent="0" eaLnBrk="1" hangingPunct="1">
              <a:spcBef>
                <a:spcPct val="0"/>
              </a:spcBef>
              <a:spcAft>
                <a:spcPts val="1500"/>
              </a:spcAft>
              <a:buNone/>
            </a:pPr>
            <a:r>
              <a:rPr lang="en-US" altLang="en-US" sz="2400" b="1" dirty="0">
                <a:solidFill>
                  <a:schemeClr val="tx2"/>
                </a:solidFill>
              </a:rPr>
              <a:t>Electrons in </a:t>
            </a:r>
            <a:r>
              <a:rPr lang="en-US" altLang="en-US" sz="2400" b="1" dirty="0">
                <a:solidFill>
                  <a:srgbClr val="3366FF"/>
                </a:solidFill>
              </a:rPr>
              <a:t>higher </a:t>
            </a:r>
            <a:r>
              <a:rPr lang="en-US" altLang="en-US" sz="2400" b="1" dirty="0">
                <a:solidFill>
                  <a:schemeClr val="tx2"/>
                </a:solidFill>
              </a:rPr>
              <a:t>numbered shells are </a:t>
            </a:r>
            <a:r>
              <a:rPr lang="en-US" altLang="en-US" sz="2400" b="1" dirty="0">
                <a:solidFill>
                  <a:srgbClr val="3366FF"/>
                </a:solidFill>
              </a:rPr>
              <a:t>further </a:t>
            </a:r>
            <a:r>
              <a:rPr lang="en-US" altLang="en-US" sz="2400" b="1" dirty="0">
                <a:solidFill>
                  <a:schemeClr val="tx2"/>
                </a:solidFill>
              </a:rPr>
              <a:t>from the nucleus and are </a:t>
            </a:r>
            <a:r>
              <a:rPr lang="en-US" altLang="en-US" sz="2400" b="1" dirty="0">
                <a:solidFill>
                  <a:srgbClr val="3366FF"/>
                </a:solidFill>
              </a:rPr>
              <a:t>higher </a:t>
            </a:r>
            <a:r>
              <a:rPr lang="en-US" altLang="en-US" sz="2400" b="1" dirty="0">
                <a:solidFill>
                  <a:schemeClr val="tx2"/>
                </a:solidFill>
              </a:rPr>
              <a:t>in energy.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252"/>
            <a:ext cx="8229600" cy="667870"/>
          </a:xfrm>
        </p:spPr>
        <p:txBody>
          <a:bodyPr/>
          <a:lstStyle/>
          <a:p>
            <a:pPr eaLnBrk="1" hangingPunct="1"/>
            <a:r>
              <a:rPr lang="en-US" altLang="en-US" sz="3200" b="1" dirty="0">
                <a:ea typeface="MS PGothic" charset="-128"/>
                <a:cs typeface="ＭＳ Ｐゴシック" charset="-128"/>
              </a:rPr>
              <a:t>2.5 Electronic Structure (2)</a:t>
            </a:r>
            <a:endParaRPr lang="en-GB" sz="3200" b="1" dirty="0">
              <a:ea typeface="MS PGothic" charset="-128"/>
              <a:cs typeface="ＭＳ Ｐゴシック" charset="-128"/>
            </a:endParaRPr>
          </a:p>
        </p:txBody>
      </p:sp>
      <p:sp>
        <p:nvSpPr>
          <p:cNvPr id="27" name="Content Placeholder 14"/>
          <p:cNvSpPr>
            <a:spLocks noGrp="1"/>
          </p:cNvSpPr>
          <p:nvPr>
            <p:ph sz="quarter" idx="13"/>
          </p:nvPr>
        </p:nvSpPr>
        <p:spPr>
          <a:xfrm>
            <a:off x="867907" y="1046624"/>
            <a:ext cx="7740352" cy="1677544"/>
          </a:xfrm>
        </p:spPr>
        <p:txBody>
          <a:bodyPr/>
          <a:lstStyle/>
          <a:p>
            <a:pPr marL="0" indent="0" eaLnBrk="1" hangingPunct="1">
              <a:spcBef>
                <a:spcPct val="0"/>
              </a:spcBef>
              <a:spcAft>
                <a:spcPts val="1500"/>
              </a:spcAft>
              <a:buNone/>
            </a:pPr>
            <a:r>
              <a:rPr lang="en-US" altLang="en-US" sz="2400" b="1" dirty="0">
                <a:solidFill>
                  <a:schemeClr val="tx2"/>
                </a:solidFill>
              </a:rPr>
              <a:t>Shells with </a:t>
            </a:r>
            <a:r>
              <a:rPr lang="en-US" altLang="en-US" sz="2400" b="1" dirty="0">
                <a:solidFill>
                  <a:srgbClr val="3366FF"/>
                </a:solidFill>
              </a:rPr>
              <a:t>larger numbers </a:t>
            </a:r>
            <a:r>
              <a:rPr lang="en-US" altLang="en-US" sz="2400" b="1" dirty="0">
                <a:solidFill>
                  <a:schemeClr val="tx2"/>
                </a:solidFill>
              </a:rPr>
              <a:t>(</a:t>
            </a:r>
            <a:r>
              <a:rPr lang="en-US" altLang="en-US" sz="2400" b="1" i="1" dirty="0">
                <a:solidFill>
                  <a:schemeClr val="tx2"/>
                </a:solidFill>
              </a:rPr>
              <a:t>n</a:t>
            </a:r>
            <a:r>
              <a:rPr lang="en-US" altLang="en-US" sz="2400" b="1" dirty="0">
                <a:solidFill>
                  <a:schemeClr val="tx2"/>
                </a:solidFill>
              </a:rPr>
              <a:t>) are farther from the nucleus and can hold </a:t>
            </a:r>
            <a:r>
              <a:rPr lang="en-US" altLang="en-US" sz="2400" b="1" dirty="0">
                <a:solidFill>
                  <a:srgbClr val="3366FF"/>
                </a:solidFill>
              </a:rPr>
              <a:t>more electrons</a:t>
            </a:r>
            <a:r>
              <a:rPr lang="en-US" altLang="en-US" sz="2400" b="1" dirty="0">
                <a:solidFill>
                  <a:schemeClr val="tx2"/>
                </a:solidFill>
              </a:rPr>
              <a:t>.</a:t>
            </a:r>
          </a:p>
          <a:p>
            <a:pPr marL="0" indent="0" eaLnBrk="1" hangingPunct="1">
              <a:spcBef>
                <a:spcPct val="0"/>
              </a:spcBef>
              <a:spcAft>
                <a:spcPts val="1500"/>
              </a:spcAft>
              <a:buNone/>
            </a:pPr>
            <a:r>
              <a:rPr lang="en-US" altLang="en-US" sz="2400" b="1" dirty="0">
                <a:solidFill>
                  <a:schemeClr val="tx2"/>
                </a:solidFill>
              </a:rPr>
              <a:t>The maximum number of electrons in each shell is given by the formula </a:t>
            </a:r>
            <a:endParaRPr lang="en-US" altLang="en-US" sz="2400" b="1" dirty="0"/>
          </a:p>
        </p:txBody>
      </p:sp>
      <p:graphicFrame>
        <p:nvGraphicFramePr>
          <p:cNvPr id="4" name="Object 3">
            <a:extLst>
              <a:ext uri="{FF2B5EF4-FFF2-40B4-BE49-F238E27FC236}">
                <a16:creationId xmlns:a16="http://schemas.microsoft.com/office/drawing/2014/main" id="{157C6D9E-4220-4A00-9333-24C33F46B634}"/>
              </a:ext>
            </a:extLst>
          </p:cNvPr>
          <p:cNvGraphicFramePr>
            <a:graphicFrameLocks noChangeAspect="1"/>
          </p:cNvGraphicFramePr>
          <p:nvPr>
            <p:extLst>
              <p:ext uri="{D42A27DB-BD31-4B8C-83A1-F6EECF244321}">
                <p14:modId xmlns:p14="http://schemas.microsoft.com/office/powerpoint/2010/main" val="3799463356"/>
              </p:ext>
            </p:extLst>
          </p:nvPr>
        </p:nvGraphicFramePr>
        <p:xfrm>
          <a:off x="4013200" y="2376488"/>
          <a:ext cx="469900" cy="330200"/>
        </p:xfrm>
        <a:graphic>
          <a:graphicData uri="http://schemas.openxmlformats.org/presentationml/2006/ole">
            <mc:AlternateContent xmlns:mc="http://schemas.openxmlformats.org/markup-compatibility/2006">
              <mc:Choice xmlns:v="urn:schemas-microsoft-com:vml" Requires="v">
                <p:oleObj spid="_x0000_s2229" name="Equation" r:id="rId4" imgW="469800" imgH="330120" progId="Equation.DSMT4">
                  <p:embed/>
                </p:oleObj>
              </mc:Choice>
              <mc:Fallback>
                <p:oleObj name="Equation" r:id="rId4" imgW="469800" imgH="330120" progId="Equation.DSMT4">
                  <p:embed/>
                  <p:pic>
                    <p:nvPicPr>
                      <p:cNvPr id="0" name=""/>
                      <p:cNvPicPr/>
                      <p:nvPr/>
                    </p:nvPicPr>
                    <p:blipFill>
                      <a:blip r:embed="rId5"/>
                      <a:stretch>
                        <a:fillRect/>
                      </a:stretch>
                    </p:blipFill>
                    <p:spPr>
                      <a:xfrm>
                        <a:off x="4013200" y="2376488"/>
                        <a:ext cx="469900" cy="3302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000E79C8-5E8A-4C7C-99CF-0E44F0549032}"/>
              </a:ext>
            </a:extLst>
          </p:cNvPr>
          <p:cNvSpPr>
            <a:spLocks noGrp="1"/>
          </p:cNvSpPr>
          <p:nvPr>
            <p:ph sz="quarter" idx="14"/>
          </p:nvPr>
        </p:nvSpPr>
        <p:spPr>
          <a:xfrm>
            <a:off x="4450469" y="2344526"/>
            <a:ext cx="3960440" cy="397227"/>
          </a:xfrm>
        </p:spPr>
        <p:txBody>
          <a:bodyPr/>
          <a:lstStyle/>
          <a:p>
            <a:pPr marL="0" lvl="0" indent="0" eaLnBrk="1" hangingPunct="1">
              <a:spcBef>
                <a:spcPct val="0"/>
              </a:spcBef>
              <a:spcAft>
                <a:spcPts val="1500"/>
              </a:spcAft>
              <a:buNone/>
            </a:pPr>
            <a:r>
              <a:rPr lang="en-US" altLang="en-US" sz="2400" b="1" dirty="0">
                <a:solidFill>
                  <a:srgbClr val="000000"/>
                </a:solidFill>
              </a:rPr>
              <a:t>, where </a:t>
            </a:r>
            <a:r>
              <a:rPr lang="en-US" altLang="en-US" sz="2400" b="1" dirty="0">
                <a:solidFill>
                  <a:srgbClr val="3366FF"/>
                </a:solidFill>
              </a:rPr>
              <a:t>n = shell number</a:t>
            </a:r>
            <a:r>
              <a:rPr lang="en-US" altLang="en-US" sz="2400" b="1" dirty="0">
                <a:solidFill>
                  <a:prstClr val="black"/>
                </a:solidFill>
              </a:rPr>
              <a:t>.</a:t>
            </a:r>
          </a:p>
        </p:txBody>
      </p:sp>
      <p:sp>
        <p:nvSpPr>
          <p:cNvPr id="8" name="Content Placeholder 7">
            <a:extLst>
              <a:ext uri="{FF2B5EF4-FFF2-40B4-BE49-F238E27FC236}">
                <a16:creationId xmlns:a16="http://schemas.microsoft.com/office/drawing/2014/main" id="{ED03C1C6-3036-4651-9880-60D736CB46C9}"/>
              </a:ext>
            </a:extLst>
          </p:cNvPr>
          <p:cNvSpPr>
            <a:spLocks noGrp="1"/>
          </p:cNvSpPr>
          <p:nvPr>
            <p:ph sz="quarter" idx="15"/>
          </p:nvPr>
        </p:nvSpPr>
        <p:spPr>
          <a:xfrm>
            <a:off x="867907" y="2881670"/>
            <a:ext cx="7683202" cy="404292"/>
          </a:xfrm>
        </p:spPr>
        <p:txBody>
          <a:bodyPr/>
          <a:lstStyle/>
          <a:p>
            <a:pPr marL="0" lvl="0" indent="0" eaLnBrk="1" hangingPunct="1">
              <a:spcBef>
                <a:spcPct val="0"/>
              </a:spcBef>
              <a:spcAft>
                <a:spcPts val="1500"/>
              </a:spcAft>
              <a:buNone/>
            </a:pPr>
            <a:r>
              <a:rPr lang="en-US" altLang="en-US" sz="2400" b="1" dirty="0">
                <a:solidFill>
                  <a:srgbClr val="000000"/>
                </a:solidFill>
              </a:rPr>
              <a:t>The distribution of electrons in the first four shells:</a:t>
            </a:r>
            <a:endParaRPr lang="en-US" altLang="en-US" sz="2400" b="1" dirty="0">
              <a:solidFill>
                <a:prstClr val="black"/>
              </a:solidFill>
            </a:endParaRPr>
          </a:p>
        </p:txBody>
      </p:sp>
      <p:sp>
        <p:nvSpPr>
          <p:cNvPr id="30" name="Content Placeholder 20"/>
          <p:cNvSpPr>
            <a:spLocks noGrp="1"/>
          </p:cNvSpPr>
          <p:nvPr>
            <p:ph sz="quarter" idx="16"/>
          </p:nvPr>
        </p:nvSpPr>
        <p:spPr>
          <a:xfrm>
            <a:off x="348228" y="5097060"/>
            <a:ext cx="1824352" cy="848087"/>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increasing energy</a:t>
            </a:r>
          </a:p>
        </p:txBody>
      </p:sp>
      <p:pic>
        <p:nvPicPr>
          <p:cNvPr id="18" name="Picture 17" descr="An arrow pointing up to represent increase in energy from shell 1 to 4">
            <a:extLst>
              <a:ext uri="{FF2B5EF4-FFF2-40B4-BE49-F238E27FC236}">
                <a16:creationId xmlns:a16="http://schemas.microsoft.com/office/drawing/2014/main" id="{3504CA26-C780-4558-817E-1622F13A63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0261" y="4517786"/>
            <a:ext cx="780256" cy="1791533"/>
          </a:xfrm>
          <a:prstGeom prst="rect">
            <a:avLst/>
          </a:prstGeom>
        </p:spPr>
      </p:pic>
      <p:graphicFrame>
        <p:nvGraphicFramePr>
          <p:cNvPr id="3" name="Table Placeholder 2">
            <a:extLst>
              <a:ext uri="{FF2B5EF4-FFF2-40B4-BE49-F238E27FC236}">
                <a16:creationId xmlns:a16="http://schemas.microsoft.com/office/drawing/2014/main" id="{1B4F187C-089E-4BCA-9A7E-D80270D6A545}"/>
              </a:ext>
            </a:extLst>
          </p:cNvPr>
          <p:cNvGraphicFramePr>
            <a:graphicFrameLocks noGrp="1"/>
          </p:cNvGraphicFramePr>
          <p:nvPr>
            <p:ph type="tbl" sz="quarter" idx="10"/>
            <p:extLst>
              <p:ext uri="{D42A27DB-BD31-4B8C-83A1-F6EECF244321}">
                <p14:modId xmlns:p14="http://schemas.microsoft.com/office/powerpoint/2010/main" val="3959826104"/>
              </p:ext>
            </p:extLst>
          </p:nvPr>
        </p:nvGraphicFramePr>
        <p:xfrm>
          <a:off x="2204486" y="3508382"/>
          <a:ext cx="5113064" cy="3059312"/>
        </p:xfrm>
        <a:graphic>
          <a:graphicData uri="http://schemas.openxmlformats.org/drawingml/2006/table">
            <a:tbl>
              <a:tblPr firstRow="1" bandRow="1">
                <a:tableStyleId>{5940675A-B579-460E-94D1-54222C63F5DA}</a:tableStyleId>
              </a:tblPr>
              <a:tblGrid>
                <a:gridCol w="1872704">
                  <a:extLst>
                    <a:ext uri="{9D8B030D-6E8A-4147-A177-3AD203B41FA5}">
                      <a16:colId xmlns:a16="http://schemas.microsoft.com/office/drawing/2014/main" val="970584173"/>
                    </a:ext>
                  </a:extLst>
                </a:gridCol>
                <a:gridCol w="3240360">
                  <a:extLst>
                    <a:ext uri="{9D8B030D-6E8A-4147-A177-3AD203B41FA5}">
                      <a16:colId xmlns:a16="http://schemas.microsoft.com/office/drawing/2014/main" val="704007203"/>
                    </a:ext>
                  </a:extLst>
                </a:gridCol>
              </a:tblGrid>
              <a:tr h="82971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Shell (</a:t>
                      </a:r>
                      <a:r>
                        <a:rPr kumimoji="0" lang="en-US" altLang="en-US" sz="2400" b="1" i="1"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n</a:t>
                      </a: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a:t>
                      </a:r>
                    </a:p>
                  </a:txBody>
                  <a:tcPr marT="56344" marB="56344"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Number of Electrons in a Shell</a:t>
                      </a:r>
                    </a:p>
                  </a:txBody>
                  <a:tcPr marT="56344" marB="56344">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086921"/>
                  </a:ext>
                </a:extLst>
              </a:tr>
              <a:tr h="553776">
                <a:tc>
                  <a:txBody>
                    <a:bodyPr/>
                    <a:lstStyle/>
                    <a:p>
                      <a:pPr algn="ctr"/>
                      <a:r>
                        <a:rPr lang="en-US" sz="2400" b="1" dirty="0"/>
                        <a:t>4</a:t>
                      </a:r>
                    </a:p>
                  </a:txBody>
                  <a:tcPr marT="56344" marB="56344">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t>32</a:t>
                      </a:r>
                    </a:p>
                  </a:txBody>
                  <a:tcPr marT="56344" marB="56344">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68125395"/>
                  </a:ext>
                </a:extLst>
              </a:tr>
              <a:tr h="553776">
                <a:tc>
                  <a:txBody>
                    <a:bodyPr/>
                    <a:lstStyle/>
                    <a:p>
                      <a:pPr algn="ctr"/>
                      <a:r>
                        <a:rPr lang="en-US" sz="2400" b="1" dirty="0"/>
                        <a:t>3</a:t>
                      </a:r>
                    </a:p>
                  </a:txBody>
                  <a:tcPr marT="56344" marB="5634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b="1" dirty="0"/>
                        <a:t>18</a:t>
                      </a:r>
                    </a:p>
                  </a:txBody>
                  <a:tcPr marT="56344" marB="5634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8784215"/>
                  </a:ext>
                </a:extLst>
              </a:tr>
              <a:tr h="553776">
                <a:tc>
                  <a:txBody>
                    <a:bodyPr/>
                    <a:lstStyle/>
                    <a:p>
                      <a:pPr algn="ctr"/>
                      <a:r>
                        <a:rPr lang="en-US" sz="2400" b="1" dirty="0"/>
                        <a:t>2</a:t>
                      </a:r>
                    </a:p>
                  </a:txBody>
                  <a:tcPr marT="56344" marB="5634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b="1" dirty="0"/>
                        <a:t>8</a:t>
                      </a:r>
                    </a:p>
                  </a:txBody>
                  <a:tcPr marT="56344" marB="5634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70823657"/>
                  </a:ext>
                </a:extLst>
              </a:tr>
              <a:tr h="553776">
                <a:tc>
                  <a:txBody>
                    <a:bodyPr/>
                    <a:lstStyle/>
                    <a:p>
                      <a:pPr algn="ctr"/>
                      <a:r>
                        <a:rPr lang="en-US" sz="2400" b="1" dirty="0"/>
                        <a:t>1</a:t>
                      </a:r>
                    </a:p>
                  </a:txBody>
                  <a:tcPr marT="56344" marB="5634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400" b="1" dirty="0"/>
                        <a:t>2</a:t>
                      </a:r>
                    </a:p>
                  </a:txBody>
                  <a:tcPr marT="56344" marB="5634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8632374"/>
                  </a:ext>
                </a:extLst>
              </a:tr>
            </a:tbl>
          </a:graphicData>
        </a:graphic>
      </p:graphicFrame>
      <p:pic>
        <p:nvPicPr>
          <p:cNvPr id="26" name="Picture 25" descr="An arrow pointing up to represent increase in number of electrons from shell 1 to 4">
            <a:extLst>
              <a:ext uri="{FF2B5EF4-FFF2-40B4-BE49-F238E27FC236}">
                <a16:creationId xmlns:a16="http://schemas.microsoft.com/office/drawing/2014/main" id="{70D0F6C3-09C9-4596-9513-C0C2382A11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1803" y="4536841"/>
            <a:ext cx="780256" cy="1791533"/>
          </a:xfrm>
          <a:prstGeom prst="rect">
            <a:avLst/>
          </a:prstGeom>
        </p:spPr>
      </p:pic>
      <p:sp>
        <p:nvSpPr>
          <p:cNvPr id="31" name="Content Placeholder 24"/>
          <p:cNvSpPr>
            <a:spLocks noGrp="1"/>
          </p:cNvSpPr>
          <p:nvPr>
            <p:ph sz="quarter" idx="17"/>
          </p:nvPr>
        </p:nvSpPr>
        <p:spPr>
          <a:xfrm>
            <a:off x="6978068" y="4998759"/>
            <a:ext cx="1800225" cy="1007735"/>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increasing number of electrons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5162"/>
            <a:ext cx="8229600" cy="525991"/>
          </a:xfrm>
        </p:spPr>
        <p:txBody>
          <a:bodyPr/>
          <a:lstStyle/>
          <a:p>
            <a:pPr eaLnBrk="1" hangingPunct="1"/>
            <a:r>
              <a:rPr lang="en-US" altLang="en-US" sz="3200" b="1" dirty="0">
                <a:ea typeface="MS PGothic" charset="-128"/>
                <a:cs typeface="ＭＳ Ｐゴシック" charset="-128"/>
              </a:rPr>
              <a:t>2.5 Electronic Structure (3)</a:t>
            </a:r>
            <a:endParaRPr lang="en-GB" sz="3200" b="1" dirty="0">
              <a:ea typeface="MS PGothic" charset="-128"/>
              <a:cs typeface="ＭＳ Ｐゴシック" charset="-128"/>
            </a:endParaRPr>
          </a:p>
        </p:txBody>
      </p:sp>
      <p:sp>
        <p:nvSpPr>
          <p:cNvPr id="3" name="Content Placeholder 2"/>
          <p:cNvSpPr>
            <a:spLocks noGrp="1"/>
          </p:cNvSpPr>
          <p:nvPr>
            <p:ph sz="quarter" idx="13"/>
          </p:nvPr>
        </p:nvSpPr>
        <p:spPr>
          <a:xfrm>
            <a:off x="863839" y="977223"/>
            <a:ext cx="7596594" cy="3016889"/>
          </a:xfrm>
        </p:spPr>
        <p:txBody>
          <a:bodyPr/>
          <a:lstStyle/>
          <a:p>
            <a:pPr marL="0" indent="0" eaLnBrk="1" hangingPunct="1">
              <a:spcBef>
                <a:spcPct val="0"/>
              </a:spcBef>
              <a:spcAft>
                <a:spcPts val="2200"/>
              </a:spcAft>
              <a:buNone/>
            </a:pPr>
            <a:r>
              <a:rPr lang="en-US" altLang="en-US" sz="2400" b="1" dirty="0">
                <a:solidFill>
                  <a:schemeClr val="tx2"/>
                </a:solidFill>
              </a:rPr>
              <a:t>Shells are divided into </a:t>
            </a:r>
            <a:r>
              <a:rPr lang="en-US" altLang="en-US" sz="2400" b="1" dirty="0">
                <a:solidFill>
                  <a:srgbClr val="3366FF"/>
                </a:solidFill>
              </a:rPr>
              <a:t>subshells</a:t>
            </a:r>
            <a:r>
              <a:rPr lang="en-US" altLang="en-US" sz="2400" b="1" dirty="0">
                <a:solidFill>
                  <a:schemeClr val="tx2"/>
                </a:solidFill>
              </a:rPr>
              <a:t>, identified by the letters </a:t>
            </a:r>
            <a:r>
              <a:rPr lang="en-US" altLang="en-US" sz="2400" b="1" i="1" dirty="0">
                <a:solidFill>
                  <a:srgbClr val="3366FF"/>
                </a:solidFill>
              </a:rPr>
              <a:t>s</a:t>
            </a:r>
            <a:r>
              <a:rPr lang="en-US" altLang="en-US" sz="2400" b="1" dirty="0">
                <a:solidFill>
                  <a:srgbClr val="3366FF"/>
                </a:solidFill>
              </a:rPr>
              <a:t>, </a:t>
            </a:r>
            <a:r>
              <a:rPr lang="en-US" altLang="en-US" sz="2400" b="1" i="1" dirty="0">
                <a:solidFill>
                  <a:srgbClr val="3366FF"/>
                </a:solidFill>
              </a:rPr>
              <a:t>p</a:t>
            </a:r>
            <a:r>
              <a:rPr lang="en-US" altLang="en-US" sz="2400" b="1" kern="1200" dirty="0">
                <a:solidFill>
                  <a:srgbClr val="3366FF"/>
                </a:solidFill>
                <a:latin typeface="Arial" charset="0"/>
                <a:ea typeface="MS PGothic" charset="-128"/>
                <a:cs typeface="+mn-cs"/>
              </a:rPr>
              <a:t>, </a:t>
            </a:r>
            <a:r>
              <a:rPr lang="en-US" altLang="en-US" sz="2400" b="1" i="1" kern="1200" dirty="0">
                <a:solidFill>
                  <a:srgbClr val="3366FF"/>
                </a:solidFill>
                <a:latin typeface="Arial" charset="0"/>
                <a:ea typeface="MS PGothic" charset="-128"/>
                <a:cs typeface="+mn-cs"/>
              </a:rPr>
              <a:t>d</a:t>
            </a:r>
            <a:r>
              <a:rPr lang="en-US" altLang="en-US" sz="2400" b="1" kern="1200" dirty="0">
                <a:solidFill>
                  <a:srgbClr val="3366FF"/>
                </a:solidFill>
                <a:latin typeface="Arial" charset="0"/>
                <a:ea typeface="MS PGothic" charset="-128"/>
                <a:cs typeface="+mn-cs"/>
              </a:rPr>
              <a:t>, and </a:t>
            </a:r>
            <a:r>
              <a:rPr lang="en-US" altLang="en-US" sz="2400" b="1" i="1" kern="1200" dirty="0">
                <a:solidFill>
                  <a:srgbClr val="3366FF"/>
                </a:solidFill>
                <a:latin typeface="Arial" charset="0"/>
                <a:ea typeface="MS PGothic" charset="-128"/>
                <a:cs typeface="+mn-cs"/>
              </a:rPr>
              <a:t>f</a:t>
            </a:r>
            <a:r>
              <a:rPr lang="en-US" altLang="en-US" sz="2400" b="1" kern="1200" dirty="0">
                <a:solidFill>
                  <a:srgbClr val="000000"/>
                </a:solidFill>
                <a:latin typeface="Arial" charset="0"/>
                <a:ea typeface="MS PGothic" charset="-128"/>
                <a:cs typeface="+mn-cs"/>
              </a:rPr>
              <a:t>.</a:t>
            </a:r>
            <a:endParaRPr lang="en-US" altLang="en-US" sz="2400" b="1" dirty="0">
              <a:solidFill>
                <a:srgbClr val="3366FF"/>
              </a:solidFill>
            </a:endParaRPr>
          </a:p>
          <a:p>
            <a:pPr marL="0" indent="0" eaLnBrk="1" hangingPunct="1">
              <a:spcBef>
                <a:spcPct val="0"/>
              </a:spcBef>
              <a:spcAft>
                <a:spcPts val="1900"/>
              </a:spcAft>
              <a:buNone/>
            </a:pPr>
            <a:r>
              <a:rPr lang="en-US" altLang="en-US" sz="2400" b="1" dirty="0"/>
              <a:t>The </a:t>
            </a:r>
            <a:r>
              <a:rPr lang="en-US" altLang="en-US" sz="2400" b="1" dirty="0">
                <a:solidFill>
                  <a:srgbClr val="3366FF"/>
                </a:solidFill>
              </a:rPr>
              <a:t>subshells </a:t>
            </a:r>
            <a:r>
              <a:rPr lang="en-US" altLang="en-US" sz="2400" b="1" dirty="0">
                <a:solidFill>
                  <a:schemeClr val="tx2"/>
                </a:solidFill>
              </a:rPr>
              <a:t>consist of </a:t>
            </a:r>
            <a:r>
              <a:rPr lang="en-US" altLang="en-US" sz="2400" b="1" dirty="0">
                <a:solidFill>
                  <a:srgbClr val="3366FF"/>
                </a:solidFill>
              </a:rPr>
              <a:t>orbitals</a:t>
            </a:r>
            <a:r>
              <a:rPr lang="en-US" altLang="en-US" sz="2400" b="1" dirty="0">
                <a:solidFill>
                  <a:schemeClr val="tx2"/>
                </a:solidFill>
              </a:rPr>
              <a:t>.</a:t>
            </a:r>
          </a:p>
          <a:p>
            <a:pPr marL="0" indent="0" eaLnBrk="1" hangingPunct="1">
              <a:spcBef>
                <a:spcPct val="0"/>
              </a:spcBef>
              <a:spcAft>
                <a:spcPts val="2000"/>
              </a:spcAft>
              <a:buNone/>
            </a:pPr>
            <a:r>
              <a:rPr lang="en-US" altLang="en-US" sz="2400" b="1" dirty="0">
                <a:solidFill>
                  <a:schemeClr val="tx2"/>
                </a:solidFill>
              </a:rPr>
              <a:t>An </a:t>
            </a:r>
            <a:r>
              <a:rPr lang="en-US" altLang="en-US" sz="2400" b="1" dirty="0">
                <a:solidFill>
                  <a:srgbClr val="3366FF"/>
                </a:solidFill>
              </a:rPr>
              <a:t>orbital </a:t>
            </a:r>
            <a:r>
              <a:rPr lang="en-US" altLang="en-US" sz="2400" b="1" dirty="0">
                <a:solidFill>
                  <a:schemeClr val="tx2"/>
                </a:solidFill>
              </a:rPr>
              <a:t>is a region of space where the probability of finding an electron is high.</a:t>
            </a:r>
          </a:p>
          <a:p>
            <a:pPr marL="0" indent="0" eaLnBrk="1" hangingPunct="1">
              <a:spcBef>
                <a:spcPct val="0"/>
              </a:spcBef>
              <a:spcAft>
                <a:spcPts val="1500"/>
              </a:spcAft>
              <a:buNone/>
            </a:pPr>
            <a:r>
              <a:rPr lang="en-US" altLang="en-US" sz="2400" b="1" dirty="0">
                <a:solidFill>
                  <a:schemeClr val="tx2"/>
                </a:solidFill>
              </a:rPr>
              <a:t>Each orbital can hold </a:t>
            </a:r>
            <a:r>
              <a:rPr lang="en-US" altLang="en-US" sz="2400" b="1" dirty="0">
                <a:solidFill>
                  <a:srgbClr val="3366FF"/>
                </a:solidFill>
              </a:rPr>
              <a:t>two </a:t>
            </a:r>
            <a:r>
              <a:rPr lang="en-US" altLang="en-US" sz="2400" b="1" dirty="0">
                <a:solidFill>
                  <a:schemeClr val="tx2"/>
                </a:solidFill>
              </a:rPr>
              <a:t>electrons.</a:t>
            </a:r>
          </a:p>
        </p:txBody>
      </p:sp>
      <p:sp>
        <p:nvSpPr>
          <p:cNvPr id="6" name="Content Placeholder 5"/>
          <p:cNvSpPr>
            <a:spLocks noGrp="1"/>
          </p:cNvSpPr>
          <p:nvPr>
            <p:ph sz="quarter" idx="16"/>
          </p:nvPr>
        </p:nvSpPr>
        <p:spPr>
          <a:xfrm>
            <a:off x="398272" y="5004298"/>
            <a:ext cx="1753166" cy="667925"/>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increasing energy</a:t>
            </a:r>
          </a:p>
        </p:txBody>
      </p:sp>
      <p:pic>
        <p:nvPicPr>
          <p:cNvPr id="21" name="Picture 20" descr="An arrow pointing down to represent increase in energy: s subshell has lowest energy and f subshell has highest energy.">
            <a:extLst>
              <a:ext uri="{FF2B5EF4-FFF2-40B4-BE49-F238E27FC236}">
                <a16:creationId xmlns:a16="http://schemas.microsoft.com/office/drawing/2014/main" id="{6F215F2A-B9CA-4CFF-AA7F-1E8B0C27C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663" y="4695824"/>
            <a:ext cx="659719" cy="1757511"/>
          </a:xfrm>
          <a:prstGeom prst="rect">
            <a:avLst/>
          </a:prstGeom>
        </p:spPr>
      </p:pic>
      <p:graphicFrame>
        <p:nvGraphicFramePr>
          <p:cNvPr id="2" name="Table Placeholder 1">
            <a:extLst>
              <a:ext uri="{FF2B5EF4-FFF2-40B4-BE49-F238E27FC236}">
                <a16:creationId xmlns:a16="http://schemas.microsoft.com/office/drawing/2014/main" id="{13B8991C-CCF3-412A-B4B5-90C80833E5BB}"/>
              </a:ext>
            </a:extLst>
          </p:cNvPr>
          <p:cNvGraphicFramePr>
            <a:graphicFrameLocks noGrp="1"/>
          </p:cNvGraphicFramePr>
          <p:nvPr>
            <p:ph type="tbl" sz="quarter" idx="10"/>
            <p:extLst>
              <p:ext uri="{D42A27DB-BD31-4B8C-83A1-F6EECF244321}">
                <p14:modId xmlns:p14="http://schemas.microsoft.com/office/powerpoint/2010/main" val="3624558381"/>
              </p:ext>
            </p:extLst>
          </p:nvPr>
        </p:nvGraphicFramePr>
        <p:xfrm>
          <a:off x="1885155" y="4150930"/>
          <a:ext cx="6091619" cy="2286000"/>
        </p:xfrm>
        <a:graphic>
          <a:graphicData uri="http://schemas.openxmlformats.org/drawingml/2006/table">
            <a:tbl>
              <a:tblPr firstRow="1" bandRow="1">
                <a:tableStyleId>{5940675A-B579-460E-94D1-54222C63F5DA}</a:tableStyleId>
              </a:tblPr>
              <a:tblGrid>
                <a:gridCol w="2534606">
                  <a:extLst>
                    <a:ext uri="{9D8B030D-6E8A-4147-A177-3AD203B41FA5}">
                      <a16:colId xmlns:a16="http://schemas.microsoft.com/office/drawing/2014/main" val="2804720931"/>
                    </a:ext>
                  </a:extLst>
                </a:gridCol>
                <a:gridCol w="3557013">
                  <a:extLst>
                    <a:ext uri="{9D8B030D-6E8A-4147-A177-3AD203B41FA5}">
                      <a16:colId xmlns:a16="http://schemas.microsoft.com/office/drawing/2014/main" val="705995907"/>
                    </a:ext>
                  </a:extLst>
                </a:gridCol>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Subshell</a:t>
                      </a:r>
                    </a:p>
                  </a:txBody>
                  <a:tcPr marL="96105" marR="961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charset="0"/>
                          <a:ea typeface="MS PGothic" charset="-128"/>
                          <a:cs typeface="ＭＳ Ｐゴシック" charset="-128"/>
                        </a:rPr>
                        <a:t>Number of Orbitals</a:t>
                      </a:r>
                    </a:p>
                  </a:txBody>
                  <a:tcPr marL="96105" marR="961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7521603"/>
                  </a:ext>
                </a:extLst>
              </a:tr>
              <a:tr h="370840">
                <a:tc>
                  <a:txBody>
                    <a:bodyPr/>
                    <a:lstStyle/>
                    <a:p>
                      <a:pPr algn="ctr"/>
                      <a:r>
                        <a:rPr kumimoji="0" lang="en-US" sz="2400" b="1" i="1"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s</a:t>
                      </a:r>
                      <a:endParaRPr lang="en-US" dirty="0"/>
                    </a:p>
                  </a:txBody>
                  <a:tcPr marL="96105" marR="961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ts val="0"/>
                        </a:spcBef>
                        <a:spcAft>
                          <a:spcPts val="90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mn-lt"/>
                          <a:ea typeface="MS PGothic" panose="020B0600070205080204" pitchFamily="34" charset="-128"/>
                        </a:rPr>
                        <a:t>1</a:t>
                      </a:r>
                    </a:p>
                  </a:txBody>
                  <a:tcPr marL="96105" marR="961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2494901"/>
                  </a:ext>
                </a:extLst>
              </a:tr>
              <a:tr h="370840">
                <a:tc>
                  <a:txBody>
                    <a:bodyPr/>
                    <a:lstStyle/>
                    <a:p>
                      <a:pPr marL="0" marR="0" lvl="0" indent="0" algn="ctr" defTabSz="914400" rtl="0" eaLnBrk="0" fontAlgn="base" latinLnBrk="0" hangingPunct="0">
                        <a:lnSpc>
                          <a:spcPct val="100000"/>
                        </a:lnSpc>
                        <a:spcBef>
                          <a:spcPts val="0"/>
                        </a:spcBef>
                        <a:spcAft>
                          <a:spcPts val="900"/>
                        </a:spcAft>
                        <a:buClrTx/>
                        <a:buSzTx/>
                        <a:buFontTx/>
                        <a:buNone/>
                        <a:tabLst/>
                        <a:defRPr/>
                      </a:pPr>
                      <a:r>
                        <a:rPr kumimoji="0" lang="en-US" sz="2400" b="1" i="1"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p</a:t>
                      </a:r>
                    </a:p>
                  </a:txBody>
                  <a:tcPr marL="96105" marR="961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ts val="0"/>
                        </a:spcBef>
                        <a:spcAft>
                          <a:spcPts val="90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mn-lt"/>
                          <a:ea typeface="MS PGothic" panose="020B0600070205080204" pitchFamily="34" charset="-128"/>
                        </a:rPr>
                        <a:t>3</a:t>
                      </a:r>
                    </a:p>
                  </a:txBody>
                  <a:tcPr marL="96105" marR="961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8939909"/>
                  </a:ext>
                </a:extLst>
              </a:tr>
              <a:tr h="370840">
                <a:tc>
                  <a:txBody>
                    <a:bodyPr/>
                    <a:lstStyle/>
                    <a:p>
                      <a:pPr marL="0" marR="0" lvl="0" indent="0" algn="ctr" defTabSz="914400" rtl="0" eaLnBrk="0" fontAlgn="base" latinLnBrk="0" hangingPunct="0">
                        <a:lnSpc>
                          <a:spcPct val="100000"/>
                        </a:lnSpc>
                        <a:spcBef>
                          <a:spcPts val="0"/>
                        </a:spcBef>
                        <a:spcAft>
                          <a:spcPts val="900"/>
                        </a:spcAft>
                        <a:buClrTx/>
                        <a:buSzTx/>
                        <a:buFontTx/>
                        <a:buNone/>
                        <a:tabLst/>
                        <a:defRPr/>
                      </a:pPr>
                      <a:r>
                        <a:rPr kumimoji="0" lang="en-US" sz="2400" b="1" i="1"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d</a:t>
                      </a:r>
                    </a:p>
                  </a:txBody>
                  <a:tcPr marL="96105" marR="961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ts val="0"/>
                        </a:spcBef>
                        <a:spcAft>
                          <a:spcPts val="90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mn-lt"/>
                          <a:ea typeface="MS PGothic" panose="020B0600070205080204" pitchFamily="34" charset="-128"/>
                        </a:rPr>
                        <a:t>5</a:t>
                      </a:r>
                    </a:p>
                  </a:txBody>
                  <a:tcPr marL="96105" marR="961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2907534"/>
                  </a:ext>
                </a:extLst>
              </a:tr>
              <a:tr h="370840">
                <a:tc>
                  <a:txBody>
                    <a:bodyPr/>
                    <a:lstStyle/>
                    <a:p>
                      <a:pPr marL="0" marR="0" lvl="0" indent="0" algn="ctr" defTabSz="914400" rtl="0" eaLnBrk="0" fontAlgn="base" latinLnBrk="0" hangingPunct="0">
                        <a:lnSpc>
                          <a:spcPct val="100000"/>
                        </a:lnSpc>
                        <a:spcBef>
                          <a:spcPts val="0"/>
                        </a:spcBef>
                        <a:spcAft>
                          <a:spcPts val="900"/>
                        </a:spcAft>
                        <a:buClrTx/>
                        <a:buSzTx/>
                        <a:buFontTx/>
                        <a:buNone/>
                        <a:tabLst/>
                        <a:defRPr/>
                      </a:pPr>
                      <a:r>
                        <a:rPr kumimoji="0" lang="en-US" sz="2400" b="1" i="1"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a:t>
                      </a:r>
                      <a:endParaRPr kumimoji="0" lang="en-GB" sz="2400" b="1" i="1" u="none" strike="noStrike" kern="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txBody>
                  <a:tcPr marL="96105" marR="961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ts val="0"/>
                        </a:spcBef>
                        <a:spcAft>
                          <a:spcPts val="90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mn-lt"/>
                          <a:ea typeface="MS PGothic" panose="020B0600070205080204" pitchFamily="34" charset="-128"/>
                        </a:rPr>
                        <a:t>7</a:t>
                      </a:r>
                    </a:p>
                  </a:txBody>
                  <a:tcPr marL="96105" marR="9610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646273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44"/>
            <a:ext cx="8229600" cy="466790"/>
          </a:xfrm>
        </p:spPr>
        <p:txBody>
          <a:bodyPr/>
          <a:lstStyle/>
          <a:p>
            <a:pPr eaLnBrk="1" hangingPunct="1"/>
            <a:r>
              <a:rPr lang="en-US" altLang="en-US" sz="3200" b="1" dirty="0">
                <a:ea typeface="MS PGothic" charset="-128"/>
                <a:cs typeface="ＭＳ Ｐゴシック" charset="-128"/>
              </a:rPr>
              <a:t>2.5 Electronic Structure (4)</a:t>
            </a:r>
            <a:endParaRPr lang="en-GB" sz="3200" b="1" dirty="0">
              <a:ea typeface="MS PGothic" charset="-128"/>
              <a:cs typeface="ＭＳ Ｐゴシック" charset="-128"/>
            </a:endParaRPr>
          </a:p>
        </p:txBody>
      </p:sp>
      <p:sp>
        <p:nvSpPr>
          <p:cNvPr id="5" name="Content Placeholder 14"/>
          <p:cNvSpPr>
            <a:spLocks noGrp="1"/>
          </p:cNvSpPr>
          <p:nvPr>
            <p:ph sz="quarter" idx="13"/>
          </p:nvPr>
        </p:nvSpPr>
        <p:spPr>
          <a:xfrm>
            <a:off x="542332" y="1535328"/>
            <a:ext cx="8176551" cy="366588"/>
          </a:xfrm>
        </p:spPr>
        <p:txBody>
          <a:bodyPr/>
          <a:lstStyle/>
          <a:p>
            <a:pPr marL="0" lvl="0" indent="0">
              <a:buNone/>
            </a:pPr>
            <a:r>
              <a:rPr lang="en-US" sz="1650" dirty="0"/>
              <a:t>Table 2.4 Orbitals and Electrons Contained in the Principal Energy Levels </a:t>
            </a:r>
            <a:r>
              <a:rPr lang="en-US" sz="1650" b="0" i="0" dirty="0"/>
              <a:t>(</a:t>
            </a:r>
            <a:r>
              <a:rPr lang="en-US" sz="1650" b="0" i="1" dirty="0"/>
              <a:t>n</a:t>
            </a:r>
            <a:r>
              <a:rPr lang="en-US" sz="1650" dirty="0">
                <a:ea typeface="Cambria Math" panose="02040503050406030204" pitchFamily="18" charset="0"/>
              </a:rPr>
              <a:t> = </a:t>
            </a:r>
            <a:r>
              <a:rPr lang="en-US" sz="1650" b="0" dirty="0">
                <a:ea typeface="Cambria Math" panose="02040503050406030204" pitchFamily="18" charset="0"/>
              </a:rPr>
              <a:t>1 − 4</a:t>
            </a:r>
            <a:r>
              <a:rPr lang="en-US" sz="1650" b="0" i="0" dirty="0">
                <a:ea typeface="Cambria Math" panose="02040503050406030204" pitchFamily="18" charset="0"/>
              </a:rPr>
              <a:t>)</a:t>
            </a:r>
            <a:endParaRPr lang="en-US" sz="1650" b="0" dirty="0">
              <a:ea typeface="Cambria Math" panose="02040503050406030204" pitchFamily="18" charset="0"/>
            </a:endParaRPr>
          </a:p>
        </p:txBody>
      </p:sp>
      <p:graphicFrame>
        <p:nvGraphicFramePr>
          <p:cNvPr id="11" name="Table Placeholder 10"/>
          <p:cNvGraphicFramePr>
            <a:graphicFrameLocks noGrp="1"/>
          </p:cNvGraphicFramePr>
          <p:nvPr>
            <p:ph type="tbl" sz="quarter" idx="10"/>
            <p:extLst>
              <p:ext uri="{D42A27DB-BD31-4B8C-83A1-F6EECF244321}">
                <p14:modId xmlns:p14="http://schemas.microsoft.com/office/powerpoint/2010/main" val="981193624"/>
              </p:ext>
            </p:extLst>
          </p:nvPr>
        </p:nvGraphicFramePr>
        <p:xfrm>
          <a:off x="641484" y="1901916"/>
          <a:ext cx="7918704" cy="3491160"/>
        </p:xfrm>
        <a:graphic>
          <a:graphicData uri="http://schemas.openxmlformats.org/drawingml/2006/table">
            <a:tbl>
              <a:tblPr firstRow="1" bandRow="1">
                <a:tableStyleId>{5940675A-B579-460E-94D1-54222C63F5DA}</a:tableStyleId>
              </a:tblPr>
              <a:tblGrid>
                <a:gridCol w="1221960">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340804">
                  <a:extLst>
                    <a:ext uri="{9D8B030D-6E8A-4147-A177-3AD203B41FA5}">
                      <a16:colId xmlns:a16="http://schemas.microsoft.com/office/drawing/2014/main" val="20002"/>
                    </a:ext>
                  </a:extLst>
                </a:gridCol>
                <a:gridCol w="1979676">
                  <a:extLst>
                    <a:ext uri="{9D8B030D-6E8A-4147-A177-3AD203B41FA5}">
                      <a16:colId xmlns:a16="http://schemas.microsoft.com/office/drawing/2014/main" val="20003"/>
                    </a:ext>
                  </a:extLst>
                </a:gridCol>
              </a:tblGrid>
              <a:tr h="576912">
                <a:tc>
                  <a:txBody>
                    <a:bodyPr/>
                    <a:lstStyle/>
                    <a:p>
                      <a:pPr algn="ctr"/>
                      <a:r>
                        <a:rPr lang="en-US" sz="1600" b="1" dirty="0">
                          <a:latin typeface="+mn-lt"/>
                        </a:rPr>
                        <a:t>Shell</a:t>
                      </a:r>
                      <a:endParaRPr lang="en-GB" sz="1600" b="1" dirty="0">
                        <a:latin typeface="+mn-lt"/>
                      </a:endParaRPr>
                    </a:p>
                  </a:txBody>
                  <a:tcPr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latin typeface="+mn-lt"/>
                        </a:rPr>
                        <a:t>Orbitals</a:t>
                      </a:r>
                      <a:endParaRPr lang="en-GB" sz="1600" b="1" dirty="0">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mn-lt"/>
                        </a:rPr>
                        <a:t>Electrons in Each</a:t>
                      </a:r>
                      <a:r>
                        <a:rPr lang="en-US" sz="1600" b="1" baseline="0" dirty="0">
                          <a:latin typeface="+mn-lt"/>
                        </a:rPr>
                        <a:t> Subshell</a:t>
                      </a:r>
                      <a:endParaRPr lang="en-GB" sz="1600" b="1" dirty="0">
                        <a:latin typeface="+mn-lt"/>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mn-lt"/>
                        </a:rPr>
                        <a:t>Maximum Number of Electrons</a:t>
                      </a:r>
                      <a:endParaRPr lang="en-GB" sz="1600" b="1" dirty="0">
                        <a:latin typeface="+mn-lt"/>
                      </a:endParaRPr>
                    </a:p>
                  </a:txBody>
                  <a:tcPr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9840">
                <a:tc>
                  <a:txBody>
                    <a:bodyPr/>
                    <a:lstStyle/>
                    <a:p>
                      <a:pPr algn="ctr"/>
                      <a:r>
                        <a:rPr lang="en-US" sz="1600" dirty="0">
                          <a:latin typeface="+mn-lt"/>
                        </a:rPr>
                        <a:t>1</a:t>
                      </a:r>
                      <a:endParaRPr lang="en-GB" sz="1600" dirty="0">
                        <a:latin typeface="+mn-lt"/>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dirty="0">
                          <a:latin typeface="+mn-lt"/>
                        </a:rPr>
                        <a:t>1</a:t>
                      </a:r>
                      <a:r>
                        <a:rPr lang="en-US" sz="1600" b="0" i="1" dirty="0">
                          <a:latin typeface="+mn-lt"/>
                        </a:rPr>
                        <a:t>s</a:t>
                      </a:r>
                      <a:endParaRPr lang="en-GB" sz="1600" b="0" i="1" dirty="0">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600" dirty="0">
                          <a:latin typeface="+mn-lt"/>
                        </a:rPr>
                        <a:t>2</a:t>
                      </a:r>
                    </a:p>
                  </a:txBody>
                  <a:tcPr marL="758952">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mn-lt"/>
                        </a:rPr>
                        <a:t>2</a:t>
                      </a:r>
                      <a:endParaRPr lang="en-GB" sz="1600" dirty="0">
                        <a:latin typeface="+mn-lt"/>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6064">
                <a:tc>
                  <a:txBody>
                    <a:bodyPr/>
                    <a:lstStyle/>
                    <a:p>
                      <a:pPr algn="ctr"/>
                      <a:r>
                        <a:rPr lang="en-US" sz="1600" dirty="0">
                          <a:latin typeface="+mn-lt"/>
                        </a:rPr>
                        <a:t>2</a:t>
                      </a:r>
                      <a:endParaRPr lang="en-GB" sz="1600" dirty="0">
                        <a:latin typeface="+mn-lt"/>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dirty="0">
                          <a:latin typeface="+mn-lt"/>
                        </a:rPr>
                        <a:t>2</a:t>
                      </a:r>
                      <a:r>
                        <a:rPr lang="en-US" sz="1600" b="0" i="1" dirty="0">
                          <a:latin typeface="+mn-lt"/>
                        </a:rPr>
                        <a:t>s</a:t>
                      </a:r>
                    </a:p>
                    <a:p>
                      <a:r>
                        <a:rPr lang="en-US" sz="1600" b="0" i="0" dirty="0">
                          <a:latin typeface="+mn-lt"/>
                        </a:rPr>
                        <a:t>2</a:t>
                      </a:r>
                      <a:r>
                        <a:rPr lang="en-US" sz="1600" b="0" i="1" dirty="0">
                          <a:latin typeface="+mn-lt"/>
                        </a:rPr>
                        <a:t>p</a:t>
                      </a:r>
                      <a:r>
                        <a:rPr lang="en-US" sz="1600" b="0" i="0" baseline="0" dirty="0">
                          <a:latin typeface="+mn-lt"/>
                        </a:rPr>
                        <a:t> 2</a:t>
                      </a:r>
                      <a:r>
                        <a:rPr lang="en-US" sz="1600" b="0" i="1" baseline="0" dirty="0">
                          <a:latin typeface="+mn-lt"/>
                        </a:rPr>
                        <a:t>p</a:t>
                      </a:r>
                      <a:r>
                        <a:rPr lang="en-US" sz="1600" b="0" i="0" baseline="0" dirty="0">
                          <a:latin typeface="+mn-lt"/>
                        </a:rPr>
                        <a:t> 2</a:t>
                      </a:r>
                      <a:r>
                        <a:rPr lang="en-US" sz="1600" b="0" i="1" baseline="0" dirty="0">
                          <a:latin typeface="+mn-lt"/>
                        </a:rPr>
                        <a:t>p</a:t>
                      </a:r>
                      <a:endParaRPr lang="en-GB" sz="1600" b="0" i="1" dirty="0">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0" dirty="0">
                          <a:latin typeface="+mn-lt"/>
                        </a:rPr>
                        <a:t>2</a:t>
                      </a:r>
                    </a:p>
                    <a:p>
                      <a:pPr algn="l"/>
                      <a:r>
                        <a:rPr lang="en-US" sz="1600" b="0" i="0" dirty="0">
                          <a:latin typeface="+mn-lt"/>
                        </a:rPr>
                        <a:t>3</a:t>
                      </a:r>
                      <a:r>
                        <a:rPr lang="en-US" sz="1600" b="0" i="0" dirty="0">
                          <a:latin typeface="+mn-lt"/>
                          <a:ea typeface="Cambria Math" panose="02040503050406030204" pitchFamily="18" charset="0"/>
                        </a:rPr>
                        <a:t> × 2 = 6</a:t>
                      </a:r>
                      <a:endParaRPr lang="en-GB" sz="1600" i="0" dirty="0">
                        <a:latin typeface="+mn-lt"/>
                      </a:endParaRPr>
                    </a:p>
                  </a:txBody>
                  <a:tcPr marL="758952">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mn-lt"/>
                        </a:rPr>
                        <a:t>8</a:t>
                      </a:r>
                      <a:endParaRPr lang="en-GB" sz="1600" dirty="0">
                        <a:latin typeface="+mn-lt"/>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92088">
                <a:tc>
                  <a:txBody>
                    <a:bodyPr/>
                    <a:lstStyle/>
                    <a:p>
                      <a:pPr algn="ctr"/>
                      <a:r>
                        <a:rPr lang="en-US" sz="1600" dirty="0">
                          <a:latin typeface="+mn-lt"/>
                        </a:rPr>
                        <a:t>3</a:t>
                      </a:r>
                      <a:endParaRPr lang="en-GB" sz="1600" dirty="0">
                        <a:latin typeface="+mn-lt"/>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dirty="0">
                          <a:latin typeface="+mn-lt"/>
                        </a:rPr>
                        <a:t>3</a:t>
                      </a:r>
                      <a:r>
                        <a:rPr lang="en-US" sz="1600" b="0" i="1" dirty="0">
                          <a:latin typeface="+mn-lt"/>
                        </a:rPr>
                        <a:t>s</a:t>
                      </a:r>
                    </a:p>
                    <a:p>
                      <a:r>
                        <a:rPr lang="en-US" sz="1600" b="0" i="0" dirty="0">
                          <a:latin typeface="+mn-lt"/>
                        </a:rPr>
                        <a:t>3</a:t>
                      </a:r>
                      <a:r>
                        <a:rPr lang="en-US" sz="1600" b="0" i="1" dirty="0">
                          <a:latin typeface="+mn-lt"/>
                        </a:rPr>
                        <a:t>p</a:t>
                      </a:r>
                      <a:r>
                        <a:rPr lang="en-US" sz="1600" b="0" i="0" dirty="0">
                          <a:latin typeface="+mn-lt"/>
                        </a:rPr>
                        <a:t> 3</a:t>
                      </a:r>
                      <a:r>
                        <a:rPr lang="en-US" sz="1600" b="0" i="1" dirty="0">
                          <a:latin typeface="+mn-lt"/>
                        </a:rPr>
                        <a:t>p</a:t>
                      </a:r>
                      <a:r>
                        <a:rPr lang="en-US" sz="1600" b="0" i="0" dirty="0">
                          <a:latin typeface="+mn-lt"/>
                        </a:rPr>
                        <a:t> 3</a:t>
                      </a:r>
                      <a:r>
                        <a:rPr lang="en-US" sz="1600" b="0" i="1" dirty="0">
                          <a:latin typeface="+mn-lt"/>
                        </a:rPr>
                        <a:t>p</a:t>
                      </a:r>
                    </a:p>
                    <a:p>
                      <a:r>
                        <a:rPr lang="en-US" sz="1600" b="0" i="0" dirty="0">
                          <a:latin typeface="+mn-lt"/>
                        </a:rPr>
                        <a:t>3</a:t>
                      </a:r>
                      <a:r>
                        <a:rPr lang="en-US" sz="1600" b="0" i="1" dirty="0">
                          <a:latin typeface="+mn-lt"/>
                        </a:rPr>
                        <a:t>d</a:t>
                      </a:r>
                      <a:r>
                        <a:rPr lang="en-US" sz="1600" b="0" i="0" baseline="0" dirty="0">
                          <a:latin typeface="+mn-lt"/>
                        </a:rPr>
                        <a:t> 3</a:t>
                      </a:r>
                      <a:r>
                        <a:rPr lang="en-US" sz="1600" b="0" i="1" baseline="0" dirty="0">
                          <a:latin typeface="+mn-lt"/>
                        </a:rPr>
                        <a:t>d</a:t>
                      </a:r>
                      <a:r>
                        <a:rPr lang="en-US" sz="1600" b="0" i="0" baseline="0" dirty="0">
                          <a:latin typeface="+mn-lt"/>
                        </a:rPr>
                        <a:t> 3</a:t>
                      </a:r>
                      <a:r>
                        <a:rPr lang="en-US" sz="1600" b="0" i="1" baseline="0" dirty="0">
                          <a:latin typeface="+mn-lt"/>
                        </a:rPr>
                        <a:t>d</a:t>
                      </a:r>
                      <a:r>
                        <a:rPr lang="en-US" sz="1600" b="0" i="0" baseline="0" dirty="0">
                          <a:latin typeface="+mn-lt"/>
                        </a:rPr>
                        <a:t> 3</a:t>
                      </a:r>
                      <a:r>
                        <a:rPr lang="en-US" sz="1600" b="0" i="1" baseline="0" dirty="0">
                          <a:latin typeface="+mn-lt"/>
                        </a:rPr>
                        <a:t>d</a:t>
                      </a:r>
                      <a:r>
                        <a:rPr lang="en-US" sz="1600" b="0" i="0" baseline="0" dirty="0">
                          <a:latin typeface="+mn-lt"/>
                        </a:rPr>
                        <a:t> 3</a:t>
                      </a:r>
                      <a:r>
                        <a:rPr lang="en-US" sz="1600" b="0" i="1" baseline="0" dirty="0">
                          <a:latin typeface="+mn-lt"/>
                        </a:rPr>
                        <a:t>d</a:t>
                      </a:r>
                      <a:endParaRPr lang="en-GB" sz="1600" b="0" i="1" dirty="0">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0" dirty="0">
                          <a:latin typeface="+mn-lt"/>
                        </a:rPr>
                        <a:t>2</a:t>
                      </a:r>
                    </a:p>
                    <a:p>
                      <a:pPr algn="l"/>
                      <a:r>
                        <a:rPr lang="en-US" sz="1600" b="0" i="0" dirty="0">
                          <a:latin typeface="+mn-lt"/>
                        </a:rPr>
                        <a:t>3</a:t>
                      </a:r>
                      <a:r>
                        <a:rPr lang="en-US" sz="1600" b="0" i="0" dirty="0">
                          <a:latin typeface="+mn-lt"/>
                          <a:ea typeface="Cambria Math" panose="02040503050406030204" pitchFamily="18" charset="0"/>
                        </a:rPr>
                        <a:t> × 2 = 6</a:t>
                      </a:r>
                    </a:p>
                    <a:p>
                      <a:pPr algn="l"/>
                      <a:r>
                        <a:rPr lang="en-US" sz="1600" b="0" i="0" dirty="0">
                          <a:latin typeface="+mn-lt"/>
                        </a:rPr>
                        <a:t>5</a:t>
                      </a:r>
                      <a:r>
                        <a:rPr lang="en-US" sz="1600" b="0" i="0" dirty="0">
                          <a:latin typeface="+mn-lt"/>
                          <a:ea typeface="Cambria Math" panose="02040503050406030204" pitchFamily="18" charset="0"/>
                        </a:rPr>
                        <a:t> × 2 = 10</a:t>
                      </a:r>
                      <a:endParaRPr lang="en-GB" sz="1600" b="0" i="0" dirty="0">
                        <a:latin typeface="+mn-lt"/>
                      </a:endParaRPr>
                    </a:p>
                  </a:txBody>
                  <a:tcPr marL="758952">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mn-lt"/>
                        </a:rPr>
                        <a:t>18</a:t>
                      </a:r>
                      <a:endParaRPr lang="en-GB" sz="1600" dirty="0">
                        <a:latin typeface="+mn-lt"/>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80120">
                <a:tc>
                  <a:txBody>
                    <a:bodyPr/>
                    <a:lstStyle/>
                    <a:p>
                      <a:pPr algn="ctr"/>
                      <a:r>
                        <a:rPr lang="en-US" sz="1600" dirty="0">
                          <a:latin typeface="+mn-lt"/>
                        </a:rPr>
                        <a:t>4</a:t>
                      </a:r>
                      <a:endParaRPr lang="en-GB" sz="1600" dirty="0">
                        <a:latin typeface="+mn-lt"/>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i="0" dirty="0">
                          <a:latin typeface="+mn-lt"/>
                        </a:rPr>
                        <a:t>4</a:t>
                      </a:r>
                      <a:r>
                        <a:rPr lang="en-US" sz="1600" b="0" i="1" dirty="0">
                          <a:latin typeface="+mn-lt"/>
                        </a:rPr>
                        <a:t>s</a:t>
                      </a:r>
                    </a:p>
                    <a:p>
                      <a:r>
                        <a:rPr lang="en-US" sz="1600" b="0" i="0" dirty="0">
                          <a:latin typeface="+mn-lt"/>
                        </a:rPr>
                        <a:t>4</a:t>
                      </a:r>
                      <a:r>
                        <a:rPr lang="en-US" sz="1600" b="0" i="1" dirty="0">
                          <a:latin typeface="+mn-lt"/>
                        </a:rPr>
                        <a:t>p</a:t>
                      </a:r>
                      <a:r>
                        <a:rPr lang="en-US" sz="1600" b="0" i="0" dirty="0">
                          <a:latin typeface="+mn-lt"/>
                        </a:rPr>
                        <a:t> 4</a:t>
                      </a:r>
                      <a:r>
                        <a:rPr lang="en-US" sz="1600" b="0" i="1" dirty="0">
                          <a:latin typeface="+mn-lt"/>
                        </a:rPr>
                        <a:t>p</a:t>
                      </a:r>
                      <a:r>
                        <a:rPr lang="en-US" sz="1600" b="0" i="0" dirty="0">
                          <a:latin typeface="+mn-lt"/>
                        </a:rPr>
                        <a:t> 4</a:t>
                      </a:r>
                      <a:r>
                        <a:rPr lang="en-US" sz="1600" b="0" i="1" dirty="0">
                          <a:latin typeface="+mn-lt"/>
                        </a:rPr>
                        <a:t>p</a:t>
                      </a:r>
                    </a:p>
                    <a:p>
                      <a:r>
                        <a:rPr lang="en-US" sz="1600" b="0" i="0" dirty="0">
                          <a:latin typeface="+mn-lt"/>
                        </a:rPr>
                        <a:t>4</a:t>
                      </a:r>
                      <a:r>
                        <a:rPr lang="en-US" sz="1600" b="0" i="1" dirty="0">
                          <a:latin typeface="+mn-lt"/>
                        </a:rPr>
                        <a:t>d</a:t>
                      </a:r>
                      <a:r>
                        <a:rPr lang="en-US" sz="1600" b="0" i="0" baseline="0" dirty="0">
                          <a:latin typeface="+mn-lt"/>
                        </a:rPr>
                        <a:t> 4</a:t>
                      </a:r>
                      <a:r>
                        <a:rPr lang="en-US" sz="1600" b="0" i="1" baseline="0" dirty="0">
                          <a:latin typeface="+mn-lt"/>
                        </a:rPr>
                        <a:t>d</a:t>
                      </a:r>
                      <a:r>
                        <a:rPr lang="en-US" sz="1600" b="0" i="0" baseline="0" dirty="0">
                          <a:latin typeface="+mn-lt"/>
                        </a:rPr>
                        <a:t> </a:t>
                      </a:r>
                      <a:r>
                        <a:rPr lang="en-US" sz="1600" b="0" i="0" baseline="0" dirty="0" err="1">
                          <a:latin typeface="+mn-lt"/>
                        </a:rPr>
                        <a:t>4</a:t>
                      </a:r>
                      <a:r>
                        <a:rPr lang="en-US" sz="1600" b="0" i="1" baseline="0" dirty="0" err="1">
                          <a:latin typeface="+mn-lt"/>
                        </a:rPr>
                        <a:t>d</a:t>
                      </a:r>
                      <a:r>
                        <a:rPr lang="en-US" sz="1600" b="0" i="0" baseline="0" dirty="0">
                          <a:latin typeface="+mn-lt"/>
                        </a:rPr>
                        <a:t> </a:t>
                      </a:r>
                      <a:r>
                        <a:rPr lang="en-US" sz="1600" b="0" i="0" baseline="0" dirty="0" err="1">
                          <a:latin typeface="+mn-lt"/>
                        </a:rPr>
                        <a:t>4</a:t>
                      </a:r>
                      <a:r>
                        <a:rPr lang="en-US" sz="1600" b="0" i="1" baseline="0" dirty="0" err="1">
                          <a:latin typeface="+mn-lt"/>
                        </a:rPr>
                        <a:t>d</a:t>
                      </a:r>
                      <a:r>
                        <a:rPr lang="en-US" sz="1600" b="0" i="1" baseline="0" dirty="0">
                          <a:latin typeface="+mn-lt"/>
                        </a:rPr>
                        <a:t> </a:t>
                      </a:r>
                      <a:r>
                        <a:rPr lang="en-US" sz="1600" b="0" i="1" baseline="0" dirty="0" err="1">
                          <a:latin typeface="+mn-lt"/>
                        </a:rPr>
                        <a:t>4d</a:t>
                      </a:r>
                      <a:endParaRPr lang="en-US" sz="1600" b="0" i="1" baseline="0" dirty="0">
                        <a:latin typeface="+mn-lt"/>
                      </a:endParaRPr>
                    </a:p>
                    <a:p>
                      <a:r>
                        <a:rPr lang="en-US" sz="1600" b="0" i="0" baseline="0" dirty="0">
                          <a:latin typeface="+mn-lt"/>
                        </a:rPr>
                        <a:t>4</a:t>
                      </a:r>
                      <a:r>
                        <a:rPr lang="en-US" sz="1600" b="0" i="1" baseline="0" dirty="0">
                          <a:latin typeface="+mn-lt"/>
                        </a:rPr>
                        <a:t>f</a:t>
                      </a:r>
                      <a:r>
                        <a:rPr lang="en-US" sz="1600" b="0" i="0" baseline="0" dirty="0">
                          <a:latin typeface="+mn-lt"/>
                        </a:rPr>
                        <a:t> 4</a:t>
                      </a:r>
                      <a:r>
                        <a:rPr lang="en-US" sz="1600" b="0" i="1" baseline="0" dirty="0">
                          <a:latin typeface="+mn-lt"/>
                        </a:rPr>
                        <a:t>f</a:t>
                      </a:r>
                      <a:r>
                        <a:rPr lang="en-US" sz="1600" b="0" i="0" baseline="0" dirty="0">
                          <a:latin typeface="+mn-lt"/>
                        </a:rPr>
                        <a:t> 4</a:t>
                      </a:r>
                      <a:r>
                        <a:rPr lang="en-US" sz="1600" b="0" i="1" baseline="0" dirty="0">
                          <a:latin typeface="+mn-lt"/>
                        </a:rPr>
                        <a:t>f</a:t>
                      </a:r>
                      <a:r>
                        <a:rPr lang="en-US" sz="1600" b="0" i="0" baseline="0" dirty="0">
                          <a:latin typeface="+mn-lt"/>
                        </a:rPr>
                        <a:t> 4</a:t>
                      </a:r>
                      <a:r>
                        <a:rPr lang="en-US" sz="1600" b="0" i="1" baseline="0" dirty="0">
                          <a:latin typeface="+mn-lt"/>
                        </a:rPr>
                        <a:t>f</a:t>
                      </a:r>
                      <a:r>
                        <a:rPr lang="en-US" sz="1600" b="0" i="0" baseline="0" dirty="0">
                          <a:latin typeface="+mn-lt"/>
                        </a:rPr>
                        <a:t> </a:t>
                      </a:r>
                      <a:r>
                        <a:rPr lang="en-US" sz="1600" b="0" i="0" baseline="0" dirty="0" err="1">
                          <a:latin typeface="+mn-lt"/>
                        </a:rPr>
                        <a:t>4</a:t>
                      </a:r>
                      <a:r>
                        <a:rPr lang="en-US" sz="1600" b="0" i="1" baseline="0" dirty="0" err="1">
                          <a:latin typeface="+mn-lt"/>
                        </a:rPr>
                        <a:t>f</a:t>
                      </a:r>
                      <a:r>
                        <a:rPr lang="en-US" sz="1600" b="0" i="0" baseline="0" dirty="0">
                          <a:latin typeface="+mn-lt"/>
                        </a:rPr>
                        <a:t> </a:t>
                      </a:r>
                      <a:r>
                        <a:rPr lang="en-US" sz="1600" b="0" i="0" baseline="0" dirty="0" err="1">
                          <a:latin typeface="+mn-lt"/>
                        </a:rPr>
                        <a:t>4</a:t>
                      </a:r>
                      <a:r>
                        <a:rPr lang="en-US" sz="1600" b="0" i="1" baseline="0" dirty="0" err="1">
                          <a:latin typeface="+mn-lt"/>
                        </a:rPr>
                        <a:t>f</a:t>
                      </a:r>
                      <a:r>
                        <a:rPr lang="en-US" sz="1600" b="0" i="1" baseline="0" dirty="0">
                          <a:latin typeface="+mn-lt"/>
                        </a:rPr>
                        <a:t> </a:t>
                      </a:r>
                      <a:r>
                        <a:rPr lang="en-US" sz="1600" b="0" i="1" baseline="0" dirty="0" err="1">
                          <a:latin typeface="+mn-lt"/>
                        </a:rPr>
                        <a:t>4f</a:t>
                      </a:r>
                      <a:endParaRPr lang="en-GB" sz="1600" b="0" i="1" dirty="0">
                        <a:latin typeface="+mn-lt"/>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0" dirty="0">
                          <a:latin typeface="+mn-lt"/>
                        </a:rPr>
                        <a:t>2</a:t>
                      </a:r>
                    </a:p>
                    <a:p>
                      <a:pPr algn="l"/>
                      <a:r>
                        <a:rPr lang="en-US" sz="1600" b="0" i="0" dirty="0">
                          <a:latin typeface="+mn-lt"/>
                        </a:rPr>
                        <a:t>3</a:t>
                      </a:r>
                      <a:r>
                        <a:rPr lang="en-US" sz="1600" b="0" i="0" dirty="0">
                          <a:latin typeface="+mn-lt"/>
                          <a:ea typeface="Cambria Math" panose="02040503050406030204" pitchFamily="18" charset="0"/>
                        </a:rPr>
                        <a:t> × 2 = 6</a:t>
                      </a:r>
                    </a:p>
                    <a:p>
                      <a:pPr algn="l"/>
                      <a:r>
                        <a:rPr lang="en-US" sz="1600" b="0" i="0" dirty="0">
                          <a:latin typeface="+mn-lt"/>
                        </a:rPr>
                        <a:t>5</a:t>
                      </a:r>
                      <a:r>
                        <a:rPr lang="en-US" sz="1600" b="0" i="0" dirty="0">
                          <a:latin typeface="+mn-lt"/>
                          <a:ea typeface="Cambria Math" panose="02040503050406030204" pitchFamily="18" charset="0"/>
                        </a:rPr>
                        <a:t> × 2 = 10</a:t>
                      </a:r>
                    </a:p>
                    <a:p>
                      <a:pPr algn="l"/>
                      <a:r>
                        <a:rPr lang="en-US" sz="1600" b="0" i="0" dirty="0">
                          <a:latin typeface="+mn-lt"/>
                        </a:rPr>
                        <a:t>7</a:t>
                      </a:r>
                      <a:r>
                        <a:rPr lang="en-US" sz="1600" b="0" i="0" dirty="0">
                          <a:latin typeface="+mn-lt"/>
                          <a:ea typeface="Cambria Math" panose="02040503050406030204" pitchFamily="18" charset="0"/>
                        </a:rPr>
                        <a:t> × 2 = 14</a:t>
                      </a:r>
                      <a:endParaRPr lang="en-GB" sz="1600" i="0" dirty="0">
                        <a:latin typeface="+mn-lt"/>
                      </a:endParaRPr>
                    </a:p>
                  </a:txBody>
                  <a:tcPr marL="758952">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mn-lt"/>
                        </a:rPr>
                        <a:t>32</a:t>
                      </a:r>
                      <a:endParaRPr lang="en-GB" sz="1600" dirty="0">
                        <a:latin typeface="+mn-lt"/>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6909" y="202087"/>
            <a:ext cx="7830182" cy="865062"/>
          </a:xfrm>
        </p:spPr>
        <p:txBody>
          <a:bodyPr/>
          <a:lstStyle/>
          <a:p>
            <a:pPr eaLnBrk="1" hangingPunct="1"/>
            <a:r>
              <a:rPr lang="en-US" altLang="en-US" sz="3200" b="1" dirty="0">
                <a:ea typeface="MS PGothic" charset="-128"/>
                <a:cs typeface="ＭＳ Ｐゴシック" charset="-128"/>
              </a:rPr>
              <a:t>2.1 Elements (2)</a:t>
            </a:r>
            <a:endParaRPr lang="en-GB" sz="3200" b="1" dirty="0">
              <a:ea typeface="MS PGothic" charset="-128"/>
              <a:cs typeface="ＭＳ Ｐゴシック" charset="-128"/>
            </a:endParaRPr>
          </a:p>
        </p:txBody>
      </p:sp>
      <p:sp>
        <p:nvSpPr>
          <p:cNvPr id="6" name="Content Placeholder 5"/>
          <p:cNvSpPr>
            <a:spLocks noGrp="1"/>
          </p:cNvSpPr>
          <p:nvPr>
            <p:ph idx="1"/>
          </p:nvPr>
        </p:nvSpPr>
        <p:spPr>
          <a:xfrm>
            <a:off x="2050909" y="1614732"/>
            <a:ext cx="5143183" cy="305099"/>
          </a:xfrm>
        </p:spPr>
        <p:txBody>
          <a:bodyPr anchor="ctr"/>
          <a:lstStyle/>
          <a:p>
            <a:pPr marL="0" indent="0">
              <a:buNone/>
            </a:pPr>
            <a:r>
              <a:rPr lang="en-US" sz="1700" dirty="0"/>
              <a:t>Table 2.1 Common Elements and Their Symbols</a:t>
            </a:r>
            <a:endParaRPr lang="en-GB" sz="1700" dirty="0"/>
          </a:p>
        </p:txBody>
      </p:sp>
      <p:graphicFrame>
        <p:nvGraphicFramePr>
          <p:cNvPr id="10" name="Table Placeholder 9"/>
          <p:cNvGraphicFramePr>
            <a:graphicFrameLocks noGrp="1"/>
          </p:cNvGraphicFramePr>
          <p:nvPr>
            <p:ph type="tbl" sz="quarter" idx="10"/>
            <p:extLst>
              <p:ext uri="{D42A27DB-BD31-4B8C-83A1-F6EECF244321}">
                <p14:modId xmlns:p14="http://schemas.microsoft.com/office/powerpoint/2010/main" val="2084069439"/>
              </p:ext>
            </p:extLst>
          </p:nvPr>
        </p:nvGraphicFramePr>
        <p:xfrm>
          <a:off x="2181668" y="2014605"/>
          <a:ext cx="2519172" cy="3962016"/>
        </p:xfrm>
        <a:graphic>
          <a:graphicData uri="http://schemas.openxmlformats.org/drawingml/2006/table">
            <a:tbl>
              <a:tblPr firstRow="1" bandRow="1">
                <a:tableStyleId>{5940675A-B579-460E-94D1-54222C63F5DA}</a:tableStyleId>
              </a:tblPr>
              <a:tblGrid>
                <a:gridCol w="1259586">
                  <a:extLst>
                    <a:ext uri="{9D8B030D-6E8A-4147-A177-3AD203B41FA5}">
                      <a16:colId xmlns:a16="http://schemas.microsoft.com/office/drawing/2014/main" val="20000"/>
                    </a:ext>
                  </a:extLst>
                </a:gridCol>
                <a:gridCol w="1259586">
                  <a:extLst>
                    <a:ext uri="{9D8B030D-6E8A-4147-A177-3AD203B41FA5}">
                      <a16:colId xmlns:a16="http://schemas.microsoft.com/office/drawing/2014/main" val="20001"/>
                    </a:ext>
                  </a:extLst>
                </a:gridCol>
              </a:tblGrid>
              <a:tr h="363487">
                <a:tc>
                  <a:txBody>
                    <a:bodyPr/>
                    <a:lstStyle/>
                    <a:p>
                      <a:r>
                        <a:rPr lang="en-US" sz="1400" b="1" dirty="0"/>
                        <a:t>Element</a:t>
                      </a:r>
                      <a:endParaRPr lang="en-GB" sz="1400" b="1" dirty="0"/>
                    </a:p>
                  </a:txBody>
                  <a:tcPr anchor="ctr"/>
                </a:tc>
                <a:tc>
                  <a:txBody>
                    <a:bodyPr/>
                    <a:lstStyle/>
                    <a:p>
                      <a:r>
                        <a:rPr lang="en-US" sz="1400" b="1" dirty="0"/>
                        <a:t>Symbol</a:t>
                      </a:r>
                      <a:endParaRPr lang="en-GB" sz="1400" b="1" dirty="0"/>
                    </a:p>
                  </a:txBody>
                  <a:tcPr anchor="ctr"/>
                </a:tc>
                <a:extLst>
                  <a:ext uri="{0D108BD9-81ED-4DB2-BD59-A6C34878D82A}">
                    <a16:rowId xmlns:a16="http://schemas.microsoft.com/office/drawing/2014/main" val="10000"/>
                  </a:ext>
                </a:extLst>
              </a:tr>
              <a:tr h="327139">
                <a:tc>
                  <a:txBody>
                    <a:bodyPr/>
                    <a:lstStyle/>
                    <a:p>
                      <a:r>
                        <a:rPr lang="en-US" sz="1200" dirty="0"/>
                        <a:t>Bromine</a:t>
                      </a:r>
                      <a:endParaRPr lang="en-GB" sz="1200" dirty="0"/>
                    </a:p>
                  </a:txBody>
                  <a:tcPr anchor="ctr"/>
                </a:tc>
                <a:tc>
                  <a:txBody>
                    <a:bodyPr/>
                    <a:lstStyle/>
                    <a:p>
                      <a:r>
                        <a:rPr lang="en-US" sz="1200" dirty="0"/>
                        <a:t>Br</a:t>
                      </a:r>
                      <a:endParaRPr lang="en-GB" sz="1200" dirty="0"/>
                    </a:p>
                  </a:txBody>
                  <a:tcPr anchor="ctr"/>
                </a:tc>
                <a:extLst>
                  <a:ext uri="{0D108BD9-81ED-4DB2-BD59-A6C34878D82A}">
                    <a16:rowId xmlns:a16="http://schemas.microsoft.com/office/drawing/2014/main" val="10001"/>
                  </a:ext>
                </a:extLst>
              </a:tr>
              <a:tr h="327139">
                <a:tc>
                  <a:txBody>
                    <a:bodyPr/>
                    <a:lstStyle/>
                    <a:p>
                      <a:r>
                        <a:rPr lang="en-US" sz="1200" dirty="0"/>
                        <a:t>Calcium</a:t>
                      </a:r>
                      <a:endParaRPr lang="en-GB" sz="1200" dirty="0"/>
                    </a:p>
                  </a:txBody>
                  <a:tcPr anchor="ctr"/>
                </a:tc>
                <a:tc>
                  <a:txBody>
                    <a:bodyPr/>
                    <a:lstStyle/>
                    <a:p>
                      <a:r>
                        <a:rPr lang="en-US" sz="1200" dirty="0"/>
                        <a:t>Ca</a:t>
                      </a:r>
                      <a:endParaRPr lang="en-GB" sz="1200" dirty="0"/>
                    </a:p>
                  </a:txBody>
                  <a:tcPr anchor="ctr"/>
                </a:tc>
                <a:extLst>
                  <a:ext uri="{0D108BD9-81ED-4DB2-BD59-A6C34878D82A}">
                    <a16:rowId xmlns:a16="http://schemas.microsoft.com/office/drawing/2014/main" val="10002"/>
                  </a:ext>
                </a:extLst>
              </a:tr>
              <a:tr h="327139">
                <a:tc>
                  <a:txBody>
                    <a:bodyPr/>
                    <a:lstStyle/>
                    <a:p>
                      <a:r>
                        <a:rPr lang="en-US" sz="1200" dirty="0"/>
                        <a:t>Carbon</a:t>
                      </a:r>
                      <a:endParaRPr lang="en-GB" sz="1200" dirty="0"/>
                    </a:p>
                  </a:txBody>
                  <a:tcPr anchor="ctr"/>
                </a:tc>
                <a:tc>
                  <a:txBody>
                    <a:bodyPr/>
                    <a:lstStyle/>
                    <a:p>
                      <a:r>
                        <a:rPr lang="en-US" sz="1200" dirty="0"/>
                        <a:t>C</a:t>
                      </a:r>
                      <a:endParaRPr lang="en-GB" sz="1200" dirty="0"/>
                    </a:p>
                  </a:txBody>
                  <a:tcPr anchor="ctr"/>
                </a:tc>
                <a:extLst>
                  <a:ext uri="{0D108BD9-81ED-4DB2-BD59-A6C34878D82A}">
                    <a16:rowId xmlns:a16="http://schemas.microsoft.com/office/drawing/2014/main" val="10003"/>
                  </a:ext>
                </a:extLst>
              </a:tr>
              <a:tr h="327139">
                <a:tc>
                  <a:txBody>
                    <a:bodyPr/>
                    <a:lstStyle/>
                    <a:p>
                      <a:r>
                        <a:rPr lang="en-US" sz="1200" dirty="0"/>
                        <a:t>Chlorine </a:t>
                      </a:r>
                      <a:endParaRPr lang="en-GB" sz="1200" dirty="0"/>
                    </a:p>
                  </a:txBody>
                  <a:tcPr anchor="ctr"/>
                </a:tc>
                <a:tc>
                  <a:txBody>
                    <a:bodyPr/>
                    <a:lstStyle/>
                    <a:p>
                      <a:r>
                        <a:rPr lang="en-US" sz="1200" dirty="0"/>
                        <a:t>Cl</a:t>
                      </a:r>
                      <a:endParaRPr lang="en-GB" sz="1200" dirty="0"/>
                    </a:p>
                  </a:txBody>
                  <a:tcPr anchor="ctr"/>
                </a:tc>
                <a:extLst>
                  <a:ext uri="{0D108BD9-81ED-4DB2-BD59-A6C34878D82A}">
                    <a16:rowId xmlns:a16="http://schemas.microsoft.com/office/drawing/2014/main" val="10004"/>
                  </a:ext>
                </a:extLst>
              </a:tr>
              <a:tr h="327139">
                <a:tc>
                  <a:txBody>
                    <a:bodyPr/>
                    <a:lstStyle/>
                    <a:p>
                      <a:r>
                        <a:rPr lang="en-US" sz="1200" dirty="0"/>
                        <a:t>Chromium</a:t>
                      </a:r>
                      <a:endParaRPr lang="en-GB" sz="1200" dirty="0"/>
                    </a:p>
                  </a:txBody>
                  <a:tcPr anchor="ctr"/>
                </a:tc>
                <a:tc>
                  <a:txBody>
                    <a:bodyPr/>
                    <a:lstStyle/>
                    <a:p>
                      <a:r>
                        <a:rPr lang="en-US" sz="1200" dirty="0"/>
                        <a:t>Cr</a:t>
                      </a:r>
                      <a:endParaRPr lang="en-GB" sz="1200" dirty="0"/>
                    </a:p>
                  </a:txBody>
                  <a:tcPr anchor="ctr"/>
                </a:tc>
                <a:extLst>
                  <a:ext uri="{0D108BD9-81ED-4DB2-BD59-A6C34878D82A}">
                    <a16:rowId xmlns:a16="http://schemas.microsoft.com/office/drawing/2014/main" val="10005"/>
                  </a:ext>
                </a:extLst>
              </a:tr>
              <a:tr h="327139">
                <a:tc>
                  <a:txBody>
                    <a:bodyPr/>
                    <a:lstStyle/>
                    <a:p>
                      <a:r>
                        <a:rPr lang="en-US" sz="1200" dirty="0"/>
                        <a:t>Cobalt</a:t>
                      </a:r>
                      <a:endParaRPr lang="en-GB" sz="1200" dirty="0"/>
                    </a:p>
                  </a:txBody>
                  <a:tcPr anchor="ctr"/>
                </a:tc>
                <a:tc>
                  <a:txBody>
                    <a:bodyPr/>
                    <a:lstStyle/>
                    <a:p>
                      <a:r>
                        <a:rPr lang="en-US" sz="1200" dirty="0"/>
                        <a:t>Co</a:t>
                      </a:r>
                      <a:endParaRPr lang="en-GB" sz="1200" dirty="0"/>
                    </a:p>
                  </a:txBody>
                  <a:tcPr anchor="ctr"/>
                </a:tc>
                <a:extLst>
                  <a:ext uri="{0D108BD9-81ED-4DB2-BD59-A6C34878D82A}">
                    <a16:rowId xmlns:a16="http://schemas.microsoft.com/office/drawing/2014/main" val="10006"/>
                  </a:ext>
                </a:extLst>
              </a:tr>
              <a:tr h="327139">
                <a:tc>
                  <a:txBody>
                    <a:bodyPr/>
                    <a:lstStyle/>
                    <a:p>
                      <a:r>
                        <a:rPr lang="en-US" sz="1200" dirty="0"/>
                        <a:t>Copper</a:t>
                      </a:r>
                      <a:endParaRPr lang="en-GB" sz="1200" dirty="0"/>
                    </a:p>
                  </a:txBody>
                  <a:tcPr anchor="ctr"/>
                </a:tc>
                <a:tc>
                  <a:txBody>
                    <a:bodyPr/>
                    <a:lstStyle/>
                    <a:p>
                      <a:r>
                        <a:rPr lang="en-US" sz="1200" dirty="0"/>
                        <a:t>Cu</a:t>
                      </a:r>
                      <a:endParaRPr lang="en-GB" sz="1200" dirty="0"/>
                    </a:p>
                  </a:txBody>
                  <a:tcPr anchor="ctr"/>
                </a:tc>
                <a:extLst>
                  <a:ext uri="{0D108BD9-81ED-4DB2-BD59-A6C34878D82A}">
                    <a16:rowId xmlns:a16="http://schemas.microsoft.com/office/drawing/2014/main" val="10007"/>
                  </a:ext>
                </a:extLst>
              </a:tr>
              <a:tr h="327139">
                <a:tc>
                  <a:txBody>
                    <a:bodyPr/>
                    <a:lstStyle/>
                    <a:p>
                      <a:r>
                        <a:rPr lang="en-US" sz="1200" dirty="0"/>
                        <a:t>Fluorine</a:t>
                      </a:r>
                      <a:endParaRPr lang="en-GB" sz="1200" dirty="0"/>
                    </a:p>
                  </a:txBody>
                  <a:tcPr anchor="ctr"/>
                </a:tc>
                <a:tc>
                  <a:txBody>
                    <a:bodyPr/>
                    <a:lstStyle/>
                    <a:p>
                      <a:r>
                        <a:rPr lang="en-US" sz="1200" dirty="0"/>
                        <a:t>F</a:t>
                      </a:r>
                      <a:endParaRPr lang="en-GB" sz="1200" dirty="0"/>
                    </a:p>
                  </a:txBody>
                  <a:tcPr anchor="ctr"/>
                </a:tc>
                <a:extLst>
                  <a:ext uri="{0D108BD9-81ED-4DB2-BD59-A6C34878D82A}">
                    <a16:rowId xmlns:a16="http://schemas.microsoft.com/office/drawing/2014/main" val="10008"/>
                  </a:ext>
                </a:extLst>
              </a:tr>
              <a:tr h="327139">
                <a:tc>
                  <a:txBody>
                    <a:bodyPr/>
                    <a:lstStyle/>
                    <a:p>
                      <a:r>
                        <a:rPr lang="en-US" sz="1200" dirty="0"/>
                        <a:t>Hydrogen</a:t>
                      </a:r>
                      <a:endParaRPr lang="en-GB" sz="1200" dirty="0"/>
                    </a:p>
                  </a:txBody>
                  <a:tcPr anchor="ctr"/>
                </a:tc>
                <a:tc>
                  <a:txBody>
                    <a:bodyPr/>
                    <a:lstStyle/>
                    <a:p>
                      <a:r>
                        <a:rPr lang="en-US" sz="1200" dirty="0"/>
                        <a:t>H</a:t>
                      </a:r>
                      <a:endParaRPr lang="en-GB" sz="1200" dirty="0"/>
                    </a:p>
                  </a:txBody>
                  <a:tcPr anchor="ctr"/>
                </a:tc>
                <a:extLst>
                  <a:ext uri="{0D108BD9-81ED-4DB2-BD59-A6C34878D82A}">
                    <a16:rowId xmlns:a16="http://schemas.microsoft.com/office/drawing/2014/main" val="10009"/>
                  </a:ext>
                </a:extLst>
              </a:tr>
              <a:tr h="327139">
                <a:tc>
                  <a:txBody>
                    <a:bodyPr/>
                    <a:lstStyle/>
                    <a:p>
                      <a:r>
                        <a:rPr lang="en-US" sz="1200" dirty="0"/>
                        <a:t>Iodine</a:t>
                      </a:r>
                      <a:endParaRPr lang="en-GB" sz="1200" dirty="0"/>
                    </a:p>
                  </a:txBody>
                  <a:tcPr anchor="ctr"/>
                </a:tc>
                <a:tc>
                  <a:txBody>
                    <a:bodyPr/>
                    <a:lstStyle/>
                    <a:p>
                      <a:r>
                        <a:rPr lang="en-US" sz="1200" dirty="0"/>
                        <a:t>I</a:t>
                      </a:r>
                      <a:endParaRPr lang="en-GB" sz="1200" dirty="0"/>
                    </a:p>
                  </a:txBody>
                  <a:tcPr anchor="ctr"/>
                </a:tc>
                <a:extLst>
                  <a:ext uri="{0D108BD9-81ED-4DB2-BD59-A6C34878D82A}">
                    <a16:rowId xmlns:a16="http://schemas.microsoft.com/office/drawing/2014/main" val="10010"/>
                  </a:ext>
                </a:extLst>
              </a:tr>
              <a:tr h="327139">
                <a:tc>
                  <a:txBody>
                    <a:bodyPr/>
                    <a:lstStyle/>
                    <a:p>
                      <a:r>
                        <a:rPr lang="en-US" sz="1200" dirty="0"/>
                        <a:t>Lead</a:t>
                      </a:r>
                      <a:endParaRPr lang="en-GB" sz="1200" dirty="0"/>
                    </a:p>
                  </a:txBody>
                  <a:tcPr anchor="ctr"/>
                </a:tc>
                <a:tc>
                  <a:txBody>
                    <a:bodyPr/>
                    <a:lstStyle/>
                    <a:p>
                      <a:r>
                        <a:rPr lang="en-US" sz="1200" dirty="0"/>
                        <a:t>Pb</a:t>
                      </a:r>
                      <a:endParaRPr lang="en-GB" sz="1200" dirty="0"/>
                    </a:p>
                  </a:txBody>
                  <a:tcPr anchor="ctr"/>
                </a:tc>
                <a:extLst>
                  <a:ext uri="{0D108BD9-81ED-4DB2-BD59-A6C34878D82A}">
                    <a16:rowId xmlns:a16="http://schemas.microsoft.com/office/drawing/2014/main" val="10011"/>
                  </a:ext>
                </a:extLst>
              </a:tr>
            </a:tbl>
          </a:graphicData>
        </a:graphic>
      </p:graphicFrame>
      <p:graphicFrame>
        <p:nvGraphicFramePr>
          <p:cNvPr id="2" name="Table Placeholder 1"/>
          <p:cNvGraphicFramePr>
            <a:graphicFrameLocks noGrp="1"/>
          </p:cNvGraphicFramePr>
          <p:nvPr>
            <p:ph type="tbl" sz="quarter" idx="45"/>
            <p:extLst>
              <p:ext uri="{D42A27DB-BD31-4B8C-83A1-F6EECF244321}">
                <p14:modId xmlns:p14="http://schemas.microsoft.com/office/powerpoint/2010/main" val="2253707154"/>
              </p:ext>
            </p:extLst>
          </p:nvPr>
        </p:nvGraphicFramePr>
        <p:xfrm>
          <a:off x="4708690" y="2014610"/>
          <a:ext cx="2406068" cy="3629268"/>
        </p:xfrm>
        <a:graphic>
          <a:graphicData uri="http://schemas.openxmlformats.org/drawingml/2006/table">
            <a:tbl>
              <a:tblPr firstRow="1" bandRow="1">
                <a:tableStyleId>{5940675A-B579-460E-94D1-54222C63F5DA}</a:tableStyleId>
              </a:tblPr>
              <a:tblGrid>
                <a:gridCol w="1203034">
                  <a:extLst>
                    <a:ext uri="{9D8B030D-6E8A-4147-A177-3AD203B41FA5}">
                      <a16:colId xmlns:a16="http://schemas.microsoft.com/office/drawing/2014/main" val="3519144192"/>
                    </a:ext>
                  </a:extLst>
                </a:gridCol>
                <a:gridCol w="1203034">
                  <a:extLst>
                    <a:ext uri="{9D8B030D-6E8A-4147-A177-3AD203B41FA5}">
                      <a16:colId xmlns:a16="http://schemas.microsoft.com/office/drawing/2014/main" val="2925648348"/>
                    </a:ext>
                  </a:extLst>
                </a:gridCol>
              </a:tblGrid>
              <a:tr h="362928">
                <a:tc>
                  <a:txBody>
                    <a:bodyPr/>
                    <a:lstStyle/>
                    <a:p>
                      <a:r>
                        <a:rPr lang="en-US" sz="1400" b="1" dirty="0"/>
                        <a:t>Element</a:t>
                      </a:r>
                      <a:endParaRPr lang="en-GB" sz="1400" b="1" dirty="0"/>
                    </a:p>
                  </a:txBody>
                  <a:tcPr anchor="ctr"/>
                </a:tc>
                <a:tc>
                  <a:txBody>
                    <a:bodyPr/>
                    <a:lstStyle/>
                    <a:p>
                      <a:r>
                        <a:rPr lang="en-US" sz="1400" b="1" dirty="0"/>
                        <a:t>Symbol</a:t>
                      </a:r>
                      <a:endParaRPr lang="en-GB" sz="1400" b="1" dirty="0"/>
                    </a:p>
                  </a:txBody>
                  <a:tcPr anchor="ctr"/>
                </a:tc>
                <a:extLst>
                  <a:ext uri="{0D108BD9-81ED-4DB2-BD59-A6C34878D82A}">
                    <a16:rowId xmlns:a16="http://schemas.microsoft.com/office/drawing/2014/main" val="1859905182"/>
                  </a:ext>
                </a:extLst>
              </a:tr>
              <a:tr h="326634">
                <a:tc>
                  <a:txBody>
                    <a:bodyPr/>
                    <a:lstStyle/>
                    <a:p>
                      <a:r>
                        <a:rPr lang="en-US" sz="1200" dirty="0"/>
                        <a:t>Magnesium</a:t>
                      </a:r>
                      <a:endParaRPr lang="en-GB" sz="1200" dirty="0"/>
                    </a:p>
                  </a:txBody>
                  <a:tcPr anchor="ctr"/>
                </a:tc>
                <a:tc>
                  <a:txBody>
                    <a:bodyPr/>
                    <a:lstStyle/>
                    <a:p>
                      <a:r>
                        <a:rPr lang="en-US" sz="1200" dirty="0"/>
                        <a:t>Mg</a:t>
                      </a:r>
                      <a:endParaRPr lang="en-GB" sz="1200" dirty="0"/>
                    </a:p>
                  </a:txBody>
                  <a:tcPr anchor="ctr"/>
                </a:tc>
                <a:extLst>
                  <a:ext uri="{0D108BD9-81ED-4DB2-BD59-A6C34878D82A}">
                    <a16:rowId xmlns:a16="http://schemas.microsoft.com/office/drawing/2014/main" val="2789024059"/>
                  </a:ext>
                </a:extLst>
              </a:tr>
              <a:tr h="326634">
                <a:tc>
                  <a:txBody>
                    <a:bodyPr/>
                    <a:lstStyle/>
                    <a:p>
                      <a:r>
                        <a:rPr lang="en-US" sz="1200" dirty="0"/>
                        <a:t>Manganese</a:t>
                      </a:r>
                      <a:endParaRPr lang="en-GB" sz="1200" dirty="0"/>
                    </a:p>
                  </a:txBody>
                  <a:tcPr anchor="ctr"/>
                </a:tc>
                <a:tc>
                  <a:txBody>
                    <a:bodyPr/>
                    <a:lstStyle/>
                    <a:p>
                      <a:r>
                        <a:rPr lang="en-US" sz="1200" dirty="0"/>
                        <a:t>Mn</a:t>
                      </a:r>
                      <a:endParaRPr lang="en-GB" sz="1200" dirty="0"/>
                    </a:p>
                  </a:txBody>
                  <a:tcPr anchor="ctr"/>
                </a:tc>
                <a:extLst>
                  <a:ext uri="{0D108BD9-81ED-4DB2-BD59-A6C34878D82A}">
                    <a16:rowId xmlns:a16="http://schemas.microsoft.com/office/drawing/2014/main" val="212229681"/>
                  </a:ext>
                </a:extLst>
              </a:tr>
              <a:tr h="326634">
                <a:tc>
                  <a:txBody>
                    <a:bodyPr/>
                    <a:lstStyle/>
                    <a:p>
                      <a:r>
                        <a:rPr lang="en-US" sz="1200" dirty="0"/>
                        <a:t>Molybdenum</a:t>
                      </a:r>
                      <a:endParaRPr lang="en-GB" sz="1200" dirty="0"/>
                    </a:p>
                  </a:txBody>
                  <a:tcPr anchor="ctr"/>
                </a:tc>
                <a:tc>
                  <a:txBody>
                    <a:bodyPr/>
                    <a:lstStyle/>
                    <a:p>
                      <a:r>
                        <a:rPr lang="en-US" sz="1200" dirty="0"/>
                        <a:t>Mo</a:t>
                      </a:r>
                      <a:endParaRPr lang="en-GB" sz="1200" dirty="0"/>
                    </a:p>
                  </a:txBody>
                  <a:tcPr anchor="ctr"/>
                </a:tc>
                <a:extLst>
                  <a:ext uri="{0D108BD9-81ED-4DB2-BD59-A6C34878D82A}">
                    <a16:rowId xmlns:a16="http://schemas.microsoft.com/office/drawing/2014/main" val="2835236836"/>
                  </a:ext>
                </a:extLst>
              </a:tr>
              <a:tr h="326634">
                <a:tc>
                  <a:txBody>
                    <a:bodyPr/>
                    <a:lstStyle/>
                    <a:p>
                      <a:r>
                        <a:rPr lang="en-US" sz="1200" dirty="0"/>
                        <a:t>Nitrogen</a:t>
                      </a:r>
                      <a:endParaRPr lang="en-GB" sz="1200" dirty="0"/>
                    </a:p>
                  </a:txBody>
                  <a:tcPr anchor="ctr"/>
                </a:tc>
                <a:tc>
                  <a:txBody>
                    <a:bodyPr/>
                    <a:lstStyle/>
                    <a:p>
                      <a:r>
                        <a:rPr lang="en-US" sz="1200" dirty="0"/>
                        <a:t>N</a:t>
                      </a:r>
                      <a:endParaRPr lang="en-GB" sz="1200" dirty="0"/>
                    </a:p>
                  </a:txBody>
                  <a:tcPr anchor="ctr"/>
                </a:tc>
                <a:extLst>
                  <a:ext uri="{0D108BD9-81ED-4DB2-BD59-A6C34878D82A}">
                    <a16:rowId xmlns:a16="http://schemas.microsoft.com/office/drawing/2014/main" val="2773458381"/>
                  </a:ext>
                </a:extLst>
              </a:tr>
              <a:tr h="326634">
                <a:tc>
                  <a:txBody>
                    <a:bodyPr/>
                    <a:lstStyle/>
                    <a:p>
                      <a:r>
                        <a:rPr lang="en-US" sz="1200" dirty="0"/>
                        <a:t>Oxygen</a:t>
                      </a:r>
                      <a:endParaRPr lang="en-GB" sz="1200" dirty="0"/>
                    </a:p>
                  </a:txBody>
                  <a:tcPr anchor="ctr"/>
                </a:tc>
                <a:tc>
                  <a:txBody>
                    <a:bodyPr/>
                    <a:lstStyle/>
                    <a:p>
                      <a:r>
                        <a:rPr lang="en-US" sz="1200" dirty="0"/>
                        <a:t>O</a:t>
                      </a:r>
                      <a:endParaRPr lang="en-GB" sz="1200" dirty="0"/>
                    </a:p>
                  </a:txBody>
                  <a:tcPr anchor="ctr"/>
                </a:tc>
                <a:extLst>
                  <a:ext uri="{0D108BD9-81ED-4DB2-BD59-A6C34878D82A}">
                    <a16:rowId xmlns:a16="http://schemas.microsoft.com/office/drawing/2014/main" val="3050908555"/>
                  </a:ext>
                </a:extLst>
              </a:tr>
              <a:tr h="326634">
                <a:tc>
                  <a:txBody>
                    <a:bodyPr/>
                    <a:lstStyle/>
                    <a:p>
                      <a:r>
                        <a:rPr lang="en-US" sz="1200" dirty="0"/>
                        <a:t>Phosphorus</a:t>
                      </a:r>
                      <a:endParaRPr lang="en-GB" sz="1200" dirty="0"/>
                    </a:p>
                  </a:txBody>
                  <a:tcPr anchor="ctr"/>
                </a:tc>
                <a:tc>
                  <a:txBody>
                    <a:bodyPr/>
                    <a:lstStyle/>
                    <a:p>
                      <a:r>
                        <a:rPr lang="en-US" sz="1200" dirty="0"/>
                        <a:t>P</a:t>
                      </a:r>
                      <a:endParaRPr lang="en-GB" sz="1200" dirty="0"/>
                    </a:p>
                  </a:txBody>
                  <a:tcPr anchor="ctr"/>
                </a:tc>
                <a:extLst>
                  <a:ext uri="{0D108BD9-81ED-4DB2-BD59-A6C34878D82A}">
                    <a16:rowId xmlns:a16="http://schemas.microsoft.com/office/drawing/2014/main" val="3600866145"/>
                  </a:ext>
                </a:extLst>
              </a:tr>
              <a:tr h="326634">
                <a:tc>
                  <a:txBody>
                    <a:bodyPr/>
                    <a:lstStyle/>
                    <a:p>
                      <a:r>
                        <a:rPr lang="en-US" sz="1200" dirty="0"/>
                        <a:t>Potassium</a:t>
                      </a:r>
                      <a:endParaRPr lang="en-GB" sz="1200" dirty="0"/>
                    </a:p>
                  </a:txBody>
                  <a:tcPr anchor="ctr"/>
                </a:tc>
                <a:tc>
                  <a:txBody>
                    <a:bodyPr/>
                    <a:lstStyle/>
                    <a:p>
                      <a:r>
                        <a:rPr lang="en-US" sz="1200" dirty="0"/>
                        <a:t>K</a:t>
                      </a:r>
                      <a:endParaRPr lang="en-GB" sz="1200" dirty="0"/>
                    </a:p>
                  </a:txBody>
                  <a:tcPr anchor="ctr"/>
                </a:tc>
                <a:extLst>
                  <a:ext uri="{0D108BD9-81ED-4DB2-BD59-A6C34878D82A}">
                    <a16:rowId xmlns:a16="http://schemas.microsoft.com/office/drawing/2014/main" val="3991940026"/>
                  </a:ext>
                </a:extLst>
              </a:tr>
              <a:tr h="326634">
                <a:tc>
                  <a:txBody>
                    <a:bodyPr/>
                    <a:lstStyle/>
                    <a:p>
                      <a:r>
                        <a:rPr lang="en-US" sz="1200" dirty="0"/>
                        <a:t>Sodium</a:t>
                      </a:r>
                      <a:endParaRPr lang="en-GB" sz="1200" dirty="0"/>
                    </a:p>
                  </a:txBody>
                  <a:tcPr anchor="ctr"/>
                </a:tc>
                <a:tc>
                  <a:txBody>
                    <a:bodyPr/>
                    <a:lstStyle/>
                    <a:p>
                      <a:r>
                        <a:rPr lang="en-US" sz="1200" dirty="0"/>
                        <a:t>Na</a:t>
                      </a:r>
                      <a:endParaRPr lang="en-GB" sz="1200" dirty="0"/>
                    </a:p>
                  </a:txBody>
                  <a:tcPr anchor="ctr"/>
                </a:tc>
                <a:extLst>
                  <a:ext uri="{0D108BD9-81ED-4DB2-BD59-A6C34878D82A}">
                    <a16:rowId xmlns:a16="http://schemas.microsoft.com/office/drawing/2014/main" val="479093911"/>
                  </a:ext>
                </a:extLst>
              </a:tr>
              <a:tr h="326634">
                <a:tc>
                  <a:txBody>
                    <a:bodyPr/>
                    <a:lstStyle/>
                    <a:p>
                      <a:r>
                        <a:rPr lang="en-US" sz="1200" dirty="0"/>
                        <a:t>Sulfur</a:t>
                      </a:r>
                      <a:endParaRPr lang="en-GB" sz="1200" dirty="0"/>
                    </a:p>
                  </a:txBody>
                  <a:tcPr anchor="ctr"/>
                </a:tc>
                <a:tc>
                  <a:txBody>
                    <a:bodyPr/>
                    <a:lstStyle/>
                    <a:p>
                      <a:r>
                        <a:rPr lang="en-US" sz="1200" dirty="0"/>
                        <a:t>S</a:t>
                      </a:r>
                      <a:endParaRPr lang="en-GB" sz="1200" dirty="0"/>
                    </a:p>
                  </a:txBody>
                  <a:tcPr anchor="ctr"/>
                </a:tc>
                <a:extLst>
                  <a:ext uri="{0D108BD9-81ED-4DB2-BD59-A6C34878D82A}">
                    <a16:rowId xmlns:a16="http://schemas.microsoft.com/office/drawing/2014/main" val="3860409103"/>
                  </a:ext>
                </a:extLst>
              </a:tr>
              <a:tr h="326634">
                <a:tc>
                  <a:txBody>
                    <a:bodyPr/>
                    <a:lstStyle/>
                    <a:p>
                      <a:r>
                        <a:rPr lang="en-US" sz="1200" dirty="0"/>
                        <a:t>Zinc</a:t>
                      </a:r>
                      <a:endParaRPr lang="en-GB" sz="1200" dirty="0"/>
                    </a:p>
                  </a:txBody>
                  <a:tcPr anchor="ctr"/>
                </a:tc>
                <a:tc>
                  <a:txBody>
                    <a:bodyPr/>
                    <a:lstStyle/>
                    <a:p>
                      <a:r>
                        <a:rPr lang="en-US" sz="1200" dirty="0"/>
                        <a:t>Zn</a:t>
                      </a:r>
                      <a:endParaRPr lang="en-GB" sz="1200" dirty="0"/>
                    </a:p>
                  </a:txBody>
                  <a:tcPr anchor="ctr"/>
                </a:tc>
                <a:extLst>
                  <a:ext uri="{0D108BD9-81ED-4DB2-BD59-A6C34878D82A}">
                    <a16:rowId xmlns:a16="http://schemas.microsoft.com/office/drawing/2014/main" val="187627673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852"/>
            <a:ext cx="8229600" cy="485744"/>
          </a:xfrm>
        </p:spPr>
        <p:txBody>
          <a:bodyPr/>
          <a:lstStyle/>
          <a:p>
            <a:pPr eaLnBrk="1" hangingPunct="1"/>
            <a:r>
              <a:rPr lang="en-US" altLang="en-US" sz="3200" b="1" dirty="0">
                <a:ea typeface="MS PGothic" charset="-128"/>
                <a:cs typeface="ＭＳ Ｐゴシック" charset="-128"/>
              </a:rPr>
              <a:t>2.5 Electronic Structure (5)</a:t>
            </a:r>
            <a:endParaRPr lang="en-GB" sz="3200" b="1" dirty="0">
              <a:ea typeface="MS PGothic" charset="-128"/>
              <a:cs typeface="ＭＳ Ｐゴシック" charset="-128"/>
            </a:endParaRPr>
          </a:p>
        </p:txBody>
      </p:sp>
      <p:sp>
        <p:nvSpPr>
          <p:cNvPr id="15" name="Content Placeholder 14"/>
          <p:cNvSpPr>
            <a:spLocks noGrp="1"/>
          </p:cNvSpPr>
          <p:nvPr>
            <p:ph sz="quarter" idx="13"/>
          </p:nvPr>
        </p:nvSpPr>
        <p:spPr>
          <a:xfrm>
            <a:off x="313822" y="982982"/>
            <a:ext cx="8195766" cy="868754"/>
          </a:xfrm>
        </p:spPr>
        <p:txBody>
          <a:bodyPr/>
          <a:lstStyle/>
          <a:p>
            <a:pPr marL="0" indent="0" eaLnBrk="1" hangingPunct="1">
              <a:spcBef>
                <a:spcPct val="0"/>
              </a:spcBef>
              <a:buNone/>
            </a:pPr>
            <a:r>
              <a:rPr lang="en-US" altLang="en-US" sz="2400" b="1" dirty="0"/>
              <a:t>The</a:t>
            </a:r>
            <a:r>
              <a:rPr lang="en-US" altLang="en-US" sz="2400" b="1" dirty="0">
                <a:solidFill>
                  <a:schemeClr val="accent2"/>
                </a:solidFill>
              </a:rPr>
              <a:t> </a:t>
            </a:r>
            <a:r>
              <a:rPr lang="en-US" altLang="en-US" sz="2400" b="1" i="1" dirty="0">
                <a:solidFill>
                  <a:srgbClr val="3366FF"/>
                </a:solidFill>
              </a:rPr>
              <a:t>s</a:t>
            </a:r>
            <a:r>
              <a:rPr lang="en-US" altLang="en-US" sz="2400" b="1" dirty="0">
                <a:solidFill>
                  <a:srgbClr val="3366FF"/>
                </a:solidFill>
              </a:rPr>
              <a:t> orbital </a:t>
            </a:r>
            <a:r>
              <a:rPr lang="en-US" altLang="en-US" sz="2400" b="1" dirty="0">
                <a:solidFill>
                  <a:schemeClr val="tx2"/>
                </a:solidFill>
              </a:rPr>
              <a:t>has a spherical shape. The orbital gets larger in size as the shell number increases.</a:t>
            </a:r>
          </a:p>
        </p:txBody>
      </p:sp>
      <p:pic>
        <p:nvPicPr>
          <p:cNvPr id="73730" name="Picture 18" descr="A sketch of spherical s orbtial. It is lower in energy than other orbitals in the same s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263" y="2033588"/>
            <a:ext cx="1225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6"/>
          <p:cNvSpPr>
            <a:spLocks noGrp="1"/>
          </p:cNvSpPr>
          <p:nvPr>
            <p:ph sz="quarter" idx="14"/>
          </p:nvPr>
        </p:nvSpPr>
        <p:spPr>
          <a:xfrm>
            <a:off x="1211553" y="3433044"/>
            <a:ext cx="5611267" cy="427906"/>
          </a:xfrm>
        </p:spPr>
        <p:txBody>
          <a:bodyPr anchor="ctr"/>
          <a:lstStyle/>
          <a:p>
            <a:pPr marL="0" lvl="0" indent="0">
              <a:buNone/>
            </a:pPr>
            <a:r>
              <a:rPr lang="en-US" altLang="en-US" sz="2400" b="1" dirty="0"/>
              <a:t>The</a:t>
            </a:r>
            <a:r>
              <a:rPr lang="en-US" altLang="en-US" sz="2400" b="1" dirty="0">
                <a:solidFill>
                  <a:schemeClr val="accent2"/>
                </a:solidFill>
              </a:rPr>
              <a:t> </a:t>
            </a:r>
            <a:r>
              <a:rPr lang="en-US" altLang="en-US" sz="2400" b="1" i="1" dirty="0">
                <a:solidFill>
                  <a:srgbClr val="3366FF"/>
                </a:solidFill>
              </a:rPr>
              <a:t>p</a:t>
            </a:r>
            <a:r>
              <a:rPr lang="en-US" altLang="en-US" sz="2400" b="1" dirty="0">
                <a:solidFill>
                  <a:srgbClr val="3366FF"/>
                </a:solidFill>
              </a:rPr>
              <a:t> orbital </a:t>
            </a:r>
            <a:r>
              <a:rPr lang="en-US" altLang="en-US" sz="2400" b="1" dirty="0">
                <a:solidFill>
                  <a:schemeClr val="tx2"/>
                </a:solidFill>
              </a:rPr>
              <a:t>has a dumbbell shape.</a:t>
            </a:r>
            <a:endParaRPr lang="en-GB" sz="2400" b="1" dirty="0"/>
          </a:p>
        </p:txBody>
      </p:sp>
      <p:pic>
        <p:nvPicPr>
          <p:cNvPr id="3" name="Picture 2" descr="Image of the three dumbbell shaped p orbitals; these three p orbitals in a shell are perpendicular to each other along the x, y, and z axes. "/>
          <p:cNvPicPr>
            <a:picLocks noChangeAspect="1"/>
          </p:cNvPicPr>
          <p:nvPr/>
        </p:nvPicPr>
        <p:blipFill rotWithShape="1">
          <a:blip r:embed="rId4">
            <a:extLst>
              <a:ext uri="{28A0092B-C50C-407E-A947-70E740481C1C}">
                <a14:useLocalDpi xmlns:a14="http://schemas.microsoft.com/office/drawing/2010/main" val="0"/>
              </a:ext>
            </a:extLst>
          </a:blip>
          <a:srcRect b="10821"/>
          <a:stretch/>
        </p:blipFill>
        <p:spPr>
          <a:xfrm>
            <a:off x="892917" y="4023376"/>
            <a:ext cx="7802880" cy="214192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3381"/>
            <a:ext cx="8229600" cy="569573"/>
          </a:xfrm>
        </p:spPr>
        <p:txBody>
          <a:bodyPr/>
          <a:lstStyle/>
          <a:p>
            <a:pPr eaLnBrk="1" hangingPunct="1"/>
            <a:r>
              <a:rPr lang="en-US" altLang="en-US" sz="3200" b="1" dirty="0">
                <a:ea typeface="MS PGothic" charset="-128"/>
                <a:cs typeface="ＭＳ Ｐゴシック" charset="-128"/>
              </a:rPr>
              <a:t>2.6 Electron Configuration (1)</a:t>
            </a:r>
            <a:endParaRPr lang="en-GB" sz="3200" b="1" dirty="0">
              <a:ea typeface="MS PGothic" charset="-128"/>
              <a:cs typeface="ＭＳ Ｐゴシック" charset="-128"/>
            </a:endParaRPr>
          </a:p>
        </p:txBody>
      </p:sp>
      <p:sp>
        <p:nvSpPr>
          <p:cNvPr id="2" name="Content Placeholder 1"/>
          <p:cNvSpPr>
            <a:spLocks noGrp="1"/>
          </p:cNvSpPr>
          <p:nvPr>
            <p:ph sz="quarter" idx="13"/>
          </p:nvPr>
        </p:nvSpPr>
        <p:spPr>
          <a:xfrm>
            <a:off x="673823" y="914639"/>
            <a:ext cx="7858617" cy="1434241"/>
          </a:xfrm>
        </p:spPr>
        <p:txBody>
          <a:bodyPr/>
          <a:lstStyle/>
          <a:p>
            <a:pPr marL="0" indent="0" eaLnBrk="1" hangingPunct="1">
              <a:spcBef>
                <a:spcPct val="0"/>
              </a:spcBef>
              <a:spcAft>
                <a:spcPts val="2500"/>
              </a:spcAft>
              <a:buNone/>
            </a:pPr>
            <a:r>
              <a:rPr lang="en-US" altLang="en-US" sz="2400" b="1" dirty="0">
                <a:solidFill>
                  <a:schemeClr val="tx2"/>
                </a:solidFill>
              </a:rPr>
              <a:t>The </a:t>
            </a:r>
            <a:r>
              <a:rPr lang="en-US" altLang="en-US" sz="2400" b="1" dirty="0">
                <a:solidFill>
                  <a:srgbClr val="3366FF"/>
                </a:solidFill>
              </a:rPr>
              <a:t>electron configuration </a:t>
            </a:r>
            <a:r>
              <a:rPr lang="en-US" altLang="en-US" sz="2400" b="1" dirty="0">
                <a:solidFill>
                  <a:schemeClr val="tx2"/>
                </a:solidFill>
              </a:rPr>
              <a:t>shows how the electrons are arranged in an atom’</a:t>
            </a:r>
            <a:r>
              <a:rPr lang="en-US" altLang="ja-JP" sz="2400" b="1" dirty="0">
                <a:solidFill>
                  <a:schemeClr val="tx2"/>
                </a:solidFill>
              </a:rPr>
              <a:t>s orbitals. </a:t>
            </a:r>
          </a:p>
          <a:p>
            <a:pPr marL="0" indent="0" eaLnBrk="1" hangingPunct="1">
              <a:spcBef>
                <a:spcPct val="0"/>
              </a:spcBef>
              <a:spcAft>
                <a:spcPts val="1500"/>
              </a:spcAft>
              <a:buNone/>
            </a:pPr>
            <a:r>
              <a:rPr lang="en-US" altLang="en-US" sz="2400" b="1" dirty="0">
                <a:solidFill>
                  <a:schemeClr val="tx2"/>
                </a:solidFill>
              </a:rPr>
              <a:t>The </a:t>
            </a:r>
            <a:r>
              <a:rPr lang="en-US" altLang="en-US" sz="2400" b="1" dirty="0">
                <a:solidFill>
                  <a:srgbClr val="3366FF"/>
                </a:solidFill>
              </a:rPr>
              <a:t>ground state </a:t>
            </a:r>
            <a:r>
              <a:rPr lang="en-US" altLang="en-US" sz="2400" b="1" dirty="0">
                <a:solidFill>
                  <a:schemeClr val="tx2"/>
                </a:solidFill>
              </a:rPr>
              <a:t>is the lowest energy arrangement.</a:t>
            </a:r>
          </a:p>
        </p:txBody>
      </p:sp>
      <p:sp>
        <p:nvSpPr>
          <p:cNvPr id="3" name="Content Placeholder 2"/>
          <p:cNvSpPr>
            <a:spLocks noGrp="1"/>
          </p:cNvSpPr>
          <p:nvPr>
            <p:ph sz="quarter" idx="14"/>
          </p:nvPr>
        </p:nvSpPr>
        <p:spPr>
          <a:xfrm>
            <a:off x="929410" y="2875685"/>
            <a:ext cx="7126683" cy="914399"/>
          </a:xfrm>
        </p:spPr>
        <p:txBody>
          <a:bodyPr/>
          <a:lstStyle/>
          <a:p>
            <a:pPr marL="0" indent="0" algn="ctr" eaLnBrk="1" hangingPunct="1">
              <a:spcBef>
                <a:spcPct val="0"/>
              </a:spcBef>
              <a:buNone/>
              <a:defRPr/>
            </a:pPr>
            <a:r>
              <a:rPr lang="en-US" sz="2400" b="1" kern="1200" dirty="0">
                <a:solidFill>
                  <a:schemeClr val="bg1"/>
                </a:solidFill>
                <a:ea typeface="+mn-ea"/>
                <a:cs typeface="+mn-cs"/>
              </a:rPr>
              <a:t>Rules to Determine the Ground State Electronic Configuration of an Atom</a:t>
            </a:r>
            <a:endParaRPr lang="en-GB" sz="2400" b="1" kern="1200" dirty="0">
              <a:solidFill>
                <a:schemeClr val="bg1"/>
              </a:solidFill>
              <a:ea typeface="+mn-ea"/>
              <a:cs typeface="+mn-cs"/>
            </a:endParaRPr>
          </a:p>
        </p:txBody>
      </p:sp>
      <p:sp>
        <p:nvSpPr>
          <p:cNvPr id="4" name="Content Placeholder 3"/>
          <p:cNvSpPr>
            <a:spLocks noGrp="1"/>
          </p:cNvSpPr>
          <p:nvPr>
            <p:ph sz="quarter" idx="15"/>
          </p:nvPr>
        </p:nvSpPr>
        <p:spPr>
          <a:xfrm>
            <a:off x="847737" y="4115007"/>
            <a:ext cx="1314427" cy="488950"/>
          </a:xfrm>
        </p:spPr>
        <p:txBody>
          <a:bodyPr/>
          <a:lstStyle/>
          <a:p>
            <a:pPr marL="0" indent="0" algn="ctr" eaLnBrk="1" hangingPunct="1">
              <a:spcBef>
                <a:spcPct val="0"/>
              </a:spcBef>
              <a:buNone/>
              <a:defRPr/>
            </a:pPr>
            <a:r>
              <a:rPr lang="en-US" sz="2400" b="1" kern="1200" dirty="0">
                <a:solidFill>
                  <a:schemeClr val="bg1"/>
                </a:solidFill>
                <a:ea typeface="+mn-ea"/>
                <a:cs typeface="+mn-cs"/>
              </a:rPr>
              <a:t>Rule [1]</a:t>
            </a:r>
          </a:p>
        </p:txBody>
      </p:sp>
      <p:sp>
        <p:nvSpPr>
          <p:cNvPr id="5" name="Content Placeholder 4"/>
          <p:cNvSpPr>
            <a:spLocks noGrp="1"/>
          </p:cNvSpPr>
          <p:nvPr>
            <p:ph sz="quarter" idx="16"/>
          </p:nvPr>
        </p:nvSpPr>
        <p:spPr>
          <a:xfrm>
            <a:off x="2243638" y="4038601"/>
            <a:ext cx="6524636" cy="1938338"/>
          </a:xfrm>
        </p:spPr>
        <p:txBody>
          <a:bodyPr/>
          <a:lstStyle/>
          <a:p>
            <a:pPr marL="0" indent="0" eaLnBrk="1" hangingPunct="1">
              <a:spcBef>
                <a:spcPct val="0"/>
              </a:spcBef>
              <a:spcAft>
                <a:spcPts val="2900"/>
              </a:spcAft>
              <a:buNone/>
            </a:pPr>
            <a:r>
              <a:rPr lang="en-US" altLang="en-US" sz="2400" b="1" dirty="0">
                <a:solidFill>
                  <a:schemeClr val="tx2"/>
                </a:solidFill>
              </a:rPr>
              <a:t>Electrons are placed in the lowest energy orbital </a:t>
            </a:r>
            <a:r>
              <a:rPr lang="en-US" altLang="en-US" sz="2400" b="1" dirty="0">
                <a:solidFill>
                  <a:srgbClr val="3366FF"/>
                </a:solidFill>
              </a:rPr>
              <a:t>beginning with the 1</a:t>
            </a:r>
            <a:r>
              <a:rPr lang="en-US" altLang="en-US" sz="2400" b="1" i="1" dirty="0">
                <a:solidFill>
                  <a:srgbClr val="3366FF"/>
                </a:solidFill>
              </a:rPr>
              <a:t>s</a:t>
            </a:r>
            <a:r>
              <a:rPr lang="en-US" altLang="en-US" sz="2400" b="1" dirty="0">
                <a:solidFill>
                  <a:srgbClr val="3366FF"/>
                </a:solidFill>
              </a:rPr>
              <a:t> </a:t>
            </a:r>
            <a:r>
              <a:rPr lang="en-US" altLang="en-US" sz="2400" b="1" dirty="0">
                <a:solidFill>
                  <a:schemeClr val="tx2"/>
                </a:solidFill>
              </a:rPr>
              <a:t>orbital.</a:t>
            </a:r>
          </a:p>
          <a:p>
            <a:pPr marL="0" indent="0" eaLnBrk="1" hangingPunct="1">
              <a:spcBef>
                <a:spcPct val="0"/>
              </a:spcBef>
              <a:spcAft>
                <a:spcPts val="1500"/>
              </a:spcAft>
              <a:buNone/>
            </a:pPr>
            <a:r>
              <a:rPr lang="en-US" altLang="en-US" sz="2400" b="1" dirty="0">
                <a:solidFill>
                  <a:schemeClr val="tx2"/>
                </a:solidFill>
              </a:rPr>
              <a:t>Orbitals are then filled in order of </a:t>
            </a:r>
            <a:r>
              <a:rPr lang="en-US" altLang="en-US" sz="2400" b="1" dirty="0">
                <a:solidFill>
                  <a:srgbClr val="3366FF"/>
                </a:solidFill>
              </a:rPr>
              <a:t>increasing energy</a:t>
            </a:r>
            <a:r>
              <a:rPr lang="en-US" altLang="en-US" sz="2400" b="1" dirty="0">
                <a:solidFill>
                  <a:schemeClr val="tx2"/>
                </a:solidFil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9563"/>
            <a:ext cx="8229600" cy="531251"/>
          </a:xfrm>
        </p:spPr>
        <p:txBody>
          <a:bodyPr/>
          <a:lstStyle/>
          <a:p>
            <a:pPr eaLnBrk="1" hangingPunct="1"/>
            <a:r>
              <a:rPr lang="en-US" altLang="en-US" sz="3200" b="1" dirty="0">
                <a:ea typeface="MS PGothic" charset="-128"/>
                <a:cs typeface="ＭＳ Ｐゴシック" charset="-128"/>
              </a:rPr>
              <a:t>2.6 Electron Configuration (2)</a:t>
            </a:r>
            <a:endParaRPr lang="en-GB" sz="3200" b="1" dirty="0">
              <a:ea typeface="MS PGothic" charset="-128"/>
              <a:cs typeface="ＭＳ Ｐゴシック" charset="-128"/>
            </a:endParaRPr>
          </a:p>
        </p:txBody>
      </p:sp>
      <p:sp>
        <p:nvSpPr>
          <p:cNvPr id="2" name="Content Placeholder 1"/>
          <p:cNvSpPr>
            <a:spLocks noGrp="1"/>
          </p:cNvSpPr>
          <p:nvPr>
            <p:ph sz="quarter" idx="13"/>
          </p:nvPr>
        </p:nvSpPr>
        <p:spPr>
          <a:xfrm>
            <a:off x="973088" y="945146"/>
            <a:ext cx="7076534" cy="832389"/>
          </a:xfrm>
        </p:spPr>
        <p:txBody>
          <a:bodyPr anchor="ctr"/>
          <a:lstStyle/>
          <a:p>
            <a:pPr marL="0" indent="0" algn="ctr" eaLnBrk="1" hangingPunct="1">
              <a:spcBef>
                <a:spcPct val="0"/>
              </a:spcBef>
              <a:buNone/>
              <a:defRPr/>
            </a:pPr>
            <a:r>
              <a:rPr lang="en-US" sz="2400" b="1" kern="1200" dirty="0">
                <a:solidFill>
                  <a:schemeClr val="bg1"/>
                </a:solidFill>
                <a:ea typeface="+mn-ea"/>
                <a:cs typeface="+mn-cs"/>
              </a:rPr>
              <a:t>Rules to Determine the Ground State Electronic Configuration of an Atom</a:t>
            </a:r>
          </a:p>
        </p:txBody>
      </p:sp>
      <p:pic>
        <p:nvPicPr>
          <p:cNvPr id="77830" name="Picture 1" descr="This figure illustrates how to write the electronic configuration for the elements using orbital diagram. Electrons are added to orbitals in order of increasing energy, beginning with the 1s orbital. The arrows drawn between orbitals (i.e., 1s → 2s) show the order in which they are filled. The three p orbitals, five d orbitals, and seven f orbitals are also shown.&#10;The 4s orbital is filled with electrons before the 3d orbitals because it is lower in energy. The same is true for filling the 5s orbital with electrons before the 4d orbitals. Likewise, the 6s orbital is filled before both the 4f and 5d orbitals, and the 7s orbital is filled before both the 5f and 6d orbital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047875"/>
            <a:ext cx="374332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806"/>
            <a:ext cx="8229600" cy="520783"/>
          </a:xfrm>
        </p:spPr>
        <p:txBody>
          <a:bodyPr/>
          <a:lstStyle/>
          <a:p>
            <a:pPr eaLnBrk="1" hangingPunct="1"/>
            <a:r>
              <a:rPr lang="en-US" altLang="en-US" sz="3200" b="1" dirty="0">
                <a:ea typeface="MS PGothic" charset="-128"/>
                <a:cs typeface="ＭＳ Ｐゴシック" charset="-128"/>
              </a:rPr>
              <a:t>Electron Configuration</a:t>
            </a:r>
            <a:endParaRPr lang="en-GB" sz="3200" b="1" dirty="0">
              <a:ea typeface="MS PGothic" charset="-128"/>
              <a:cs typeface="ＭＳ Ｐゴシック" charset="-128"/>
            </a:endParaRPr>
          </a:p>
        </p:txBody>
      </p:sp>
      <p:sp>
        <p:nvSpPr>
          <p:cNvPr id="3" name="Content Placeholder 2"/>
          <p:cNvSpPr>
            <a:spLocks noGrp="1"/>
          </p:cNvSpPr>
          <p:nvPr>
            <p:ph sz="quarter" idx="13"/>
          </p:nvPr>
        </p:nvSpPr>
        <p:spPr>
          <a:xfrm>
            <a:off x="906218" y="931299"/>
            <a:ext cx="7199618" cy="793881"/>
          </a:xfrm>
        </p:spPr>
        <p:txBody>
          <a:bodyPr/>
          <a:lstStyle/>
          <a:p>
            <a:pPr marL="0" indent="0" algn="ctr" eaLnBrk="1" hangingPunct="1">
              <a:spcBef>
                <a:spcPct val="0"/>
              </a:spcBef>
              <a:buNone/>
              <a:defRPr/>
            </a:pPr>
            <a:r>
              <a:rPr lang="en-US" sz="2400" b="1" kern="1200" dirty="0">
                <a:solidFill>
                  <a:schemeClr val="bg1"/>
                </a:solidFill>
                <a:ea typeface="+mn-ea"/>
                <a:cs typeface="+mn-cs"/>
              </a:rPr>
              <a:t>Rules to Determine the Ground State Electronic Configuration of an Atom</a:t>
            </a:r>
          </a:p>
        </p:txBody>
      </p:sp>
      <p:sp>
        <p:nvSpPr>
          <p:cNvPr id="4" name="Content Placeholder 3"/>
          <p:cNvSpPr>
            <a:spLocks noGrp="1"/>
          </p:cNvSpPr>
          <p:nvPr>
            <p:ph sz="quarter" idx="14"/>
          </p:nvPr>
        </p:nvSpPr>
        <p:spPr>
          <a:xfrm>
            <a:off x="689857" y="2346147"/>
            <a:ext cx="1356475" cy="380235"/>
          </a:xfrm>
        </p:spPr>
        <p:txBody>
          <a:bodyPr anchor="ctr"/>
          <a:lstStyle/>
          <a:p>
            <a:pPr marL="0" indent="0" algn="ctr" eaLnBrk="1" hangingPunct="1">
              <a:spcBef>
                <a:spcPct val="0"/>
              </a:spcBef>
              <a:buNone/>
              <a:defRPr/>
            </a:pPr>
            <a:r>
              <a:rPr lang="en-US" sz="2400" b="1" kern="1200" dirty="0">
                <a:solidFill>
                  <a:schemeClr val="bg1"/>
                </a:solidFill>
                <a:ea typeface="+mn-ea"/>
                <a:cs typeface="+mn-cs"/>
              </a:rPr>
              <a:t>Rule [2]</a:t>
            </a:r>
          </a:p>
        </p:txBody>
      </p:sp>
      <p:sp>
        <p:nvSpPr>
          <p:cNvPr id="7" name="Content Placeholder 3"/>
          <p:cNvSpPr>
            <a:spLocks noGrp="1"/>
          </p:cNvSpPr>
          <p:nvPr>
            <p:ph sz="quarter" idx="17"/>
          </p:nvPr>
        </p:nvSpPr>
        <p:spPr>
          <a:xfrm>
            <a:off x="1999811" y="2445677"/>
            <a:ext cx="6779096" cy="305671"/>
          </a:xfrm>
        </p:spPr>
        <p:txBody>
          <a:bodyPr anchor="ctr"/>
          <a:lstStyle/>
          <a:p>
            <a:pPr eaLnBrk="1" hangingPunct="1">
              <a:spcBef>
                <a:spcPct val="0"/>
              </a:spcBef>
              <a:spcAft>
                <a:spcPts val="4500"/>
              </a:spcAft>
              <a:buNone/>
            </a:pPr>
            <a:r>
              <a:rPr lang="en-US" altLang="en-US" sz="2400" b="1" dirty="0">
                <a:solidFill>
                  <a:schemeClr val="tx2"/>
                </a:solidFill>
              </a:rPr>
              <a:t>Each orbital holds a maximum of </a:t>
            </a:r>
            <a:r>
              <a:rPr lang="en-US" altLang="en-US" sz="2400" b="1" dirty="0">
                <a:solidFill>
                  <a:srgbClr val="3366FF"/>
                </a:solidFill>
              </a:rPr>
              <a:t>2 electrons</a:t>
            </a:r>
            <a:r>
              <a:rPr lang="en-US" altLang="en-US" sz="2400" b="1" dirty="0">
                <a:solidFill>
                  <a:schemeClr val="tx2"/>
                </a:solidFill>
              </a:rPr>
              <a:t>.</a:t>
            </a:r>
          </a:p>
        </p:txBody>
      </p:sp>
      <p:sp>
        <p:nvSpPr>
          <p:cNvPr id="5" name="Content Placeholder 4"/>
          <p:cNvSpPr>
            <a:spLocks noGrp="1"/>
          </p:cNvSpPr>
          <p:nvPr>
            <p:ph sz="quarter" idx="15"/>
          </p:nvPr>
        </p:nvSpPr>
        <p:spPr>
          <a:xfrm>
            <a:off x="667069" y="3293987"/>
            <a:ext cx="1324345" cy="394430"/>
          </a:xfrm>
        </p:spPr>
        <p:txBody>
          <a:bodyPr anchor="ctr"/>
          <a:lstStyle/>
          <a:p>
            <a:pPr marL="0" indent="0" algn="ctr" eaLnBrk="1" hangingPunct="1">
              <a:spcBef>
                <a:spcPct val="0"/>
              </a:spcBef>
              <a:buNone/>
              <a:defRPr/>
            </a:pPr>
            <a:r>
              <a:rPr lang="en-US" sz="2400" b="1" kern="1200" dirty="0">
                <a:solidFill>
                  <a:schemeClr val="bg1"/>
                </a:solidFill>
                <a:ea typeface="+mn-ea"/>
                <a:cs typeface="+mn-cs"/>
              </a:rPr>
              <a:t>Rule [3]</a:t>
            </a:r>
          </a:p>
        </p:txBody>
      </p:sp>
      <p:sp>
        <p:nvSpPr>
          <p:cNvPr id="6" name="Content Placeholder 5"/>
          <p:cNvSpPr>
            <a:spLocks noGrp="1"/>
          </p:cNvSpPr>
          <p:nvPr>
            <p:ph sz="quarter" idx="16"/>
          </p:nvPr>
        </p:nvSpPr>
        <p:spPr>
          <a:xfrm>
            <a:off x="1972683" y="3285193"/>
            <a:ext cx="6714118" cy="2232040"/>
          </a:xfrm>
        </p:spPr>
        <p:txBody>
          <a:bodyPr/>
          <a:lstStyle/>
          <a:p>
            <a:pPr eaLnBrk="1" hangingPunct="1">
              <a:spcBef>
                <a:spcPct val="0"/>
              </a:spcBef>
              <a:spcAft>
                <a:spcPts val="2800"/>
              </a:spcAft>
              <a:buFontTx/>
              <a:buNone/>
            </a:pPr>
            <a:r>
              <a:rPr lang="en-US" altLang="en-US" sz="2400" b="1" dirty="0">
                <a:solidFill>
                  <a:schemeClr val="tx2"/>
                </a:solidFill>
              </a:rPr>
              <a:t>When orbitals are </a:t>
            </a:r>
            <a:r>
              <a:rPr lang="en-US" altLang="en-US" sz="2400" b="1" dirty="0">
                <a:solidFill>
                  <a:srgbClr val="3366FF"/>
                </a:solidFill>
              </a:rPr>
              <a:t>equal</a:t>
            </a:r>
            <a:r>
              <a:rPr lang="en-US" altLang="en-US" sz="2400" b="1" dirty="0">
                <a:solidFill>
                  <a:schemeClr val="tx2"/>
                </a:solidFill>
              </a:rPr>
              <a:t> in energy:</a:t>
            </a:r>
          </a:p>
          <a:p>
            <a:pPr marL="82550" indent="-82550" eaLnBrk="1" hangingPunct="1">
              <a:spcBef>
                <a:spcPct val="0"/>
              </a:spcBef>
              <a:spcAft>
                <a:spcPts val="3000"/>
              </a:spcAft>
            </a:pPr>
            <a:r>
              <a:rPr lang="en-US" altLang="en-US" sz="2400" b="1" dirty="0">
                <a:solidFill>
                  <a:schemeClr val="tx2"/>
                </a:solidFill>
              </a:rPr>
              <a:t>1 electron is added to </a:t>
            </a:r>
            <a:r>
              <a:rPr lang="en-US" altLang="en-US" sz="2400" b="1" dirty="0">
                <a:solidFill>
                  <a:srgbClr val="3366FF"/>
                </a:solidFill>
              </a:rPr>
              <a:t>each orbital</a:t>
            </a:r>
            <a:r>
              <a:rPr lang="en-US" altLang="en-US" sz="2400" b="1" dirty="0">
                <a:solidFill>
                  <a:schemeClr val="tx2"/>
                </a:solidFill>
              </a:rPr>
              <a:t> until all of the orbitals are half-filled. </a:t>
            </a:r>
          </a:p>
          <a:p>
            <a:pPr marL="0" indent="0" eaLnBrk="1" hangingPunct="1">
              <a:spcBef>
                <a:spcPct val="0"/>
              </a:spcBef>
              <a:spcAft>
                <a:spcPts val="4000"/>
              </a:spcAft>
            </a:pPr>
            <a:r>
              <a:rPr lang="en-US" altLang="en-US" sz="2400" b="1" dirty="0">
                <a:solidFill>
                  <a:schemeClr val="tx2"/>
                </a:solidFill>
              </a:rPr>
              <a:t>Then, the orbitals can be completely filled.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273" y="319209"/>
            <a:ext cx="7481455" cy="495261"/>
          </a:xfrm>
        </p:spPr>
        <p:txBody>
          <a:bodyPr/>
          <a:lstStyle/>
          <a:p>
            <a:pPr eaLnBrk="1" hangingPunct="1"/>
            <a:r>
              <a:rPr lang="en-US" altLang="en-US" sz="3200" b="1" dirty="0">
                <a:ea typeface="MS PGothic" charset="-128"/>
                <a:cs typeface="ＭＳ Ｐゴシック" charset="-128"/>
              </a:rPr>
              <a:t> 2.6 Electron Configuration (3)</a:t>
            </a:r>
            <a:endParaRPr lang="en-GB" sz="2800" b="1" dirty="0">
              <a:ea typeface="MS PGothic" charset="-128"/>
              <a:cs typeface="ＭＳ Ｐゴシック" charset="-128"/>
            </a:endParaRPr>
          </a:p>
        </p:txBody>
      </p:sp>
      <p:sp>
        <p:nvSpPr>
          <p:cNvPr id="11" name="Content Placeholder 13"/>
          <p:cNvSpPr>
            <a:spLocks noGrp="1"/>
          </p:cNvSpPr>
          <p:nvPr>
            <p:ph sz="quarter" idx="32"/>
          </p:nvPr>
        </p:nvSpPr>
        <p:spPr>
          <a:xfrm>
            <a:off x="2974377" y="809818"/>
            <a:ext cx="3191419" cy="412755"/>
          </a:xfrm>
        </p:spPr>
        <p:txBody>
          <a:bodyPr anchor="ctr"/>
          <a:lstStyle/>
          <a:p>
            <a:pPr marL="0" lvl="0" indent="0" algn="ctr" eaLnBrk="1" hangingPunct="1">
              <a:spcBef>
                <a:spcPct val="0"/>
              </a:spcBef>
              <a:buNone/>
            </a:pPr>
            <a:r>
              <a:rPr lang="en-US" altLang="en-US" sz="2800" b="1" dirty="0">
                <a:solidFill>
                  <a:schemeClr val="tx2"/>
                </a:solidFill>
                <a:latin typeface="+mj-lt"/>
                <a:ea typeface="MS PGothic" charset="-128"/>
                <a:cs typeface="ＭＳ Ｐゴシック" charset="-128"/>
              </a:rPr>
              <a:t>Orbital Diagrams</a:t>
            </a:r>
            <a:endParaRPr lang="en-GB" sz="2800" b="1" dirty="0">
              <a:solidFill>
                <a:schemeClr val="tx2"/>
              </a:solidFill>
              <a:latin typeface="+mj-lt"/>
              <a:ea typeface="MS PGothic" charset="-128"/>
              <a:cs typeface="ＭＳ Ｐゴシック" charset="-128"/>
            </a:endParaRPr>
          </a:p>
        </p:txBody>
      </p:sp>
      <p:sp>
        <p:nvSpPr>
          <p:cNvPr id="13" name="Content Placeholder 14"/>
          <p:cNvSpPr>
            <a:spLocks noGrp="1"/>
          </p:cNvSpPr>
          <p:nvPr>
            <p:ph sz="quarter" idx="13"/>
          </p:nvPr>
        </p:nvSpPr>
        <p:spPr>
          <a:xfrm>
            <a:off x="817420" y="1412875"/>
            <a:ext cx="7277100" cy="810163"/>
          </a:xfrm>
        </p:spPr>
        <p:txBody>
          <a:bodyPr/>
          <a:lstStyle/>
          <a:p>
            <a:pPr marL="0" indent="0" eaLnBrk="1" hangingPunct="1">
              <a:spcBef>
                <a:spcPct val="0"/>
              </a:spcBef>
              <a:buFontTx/>
              <a:buNone/>
            </a:pPr>
            <a:r>
              <a:rPr lang="en-US" altLang="en-US" sz="2400" b="1" dirty="0">
                <a:solidFill>
                  <a:schemeClr val="tx2"/>
                </a:solidFill>
              </a:rPr>
              <a:t>An </a:t>
            </a:r>
            <a:r>
              <a:rPr lang="en-US" altLang="en-US" sz="2400" b="1" dirty="0">
                <a:solidFill>
                  <a:srgbClr val="3366FF"/>
                </a:solidFill>
              </a:rPr>
              <a:t>orbital diagram </a:t>
            </a:r>
            <a:r>
              <a:rPr lang="en-US" altLang="en-US" sz="2400" b="1" dirty="0">
                <a:solidFill>
                  <a:schemeClr val="tx2"/>
                </a:solidFill>
              </a:rPr>
              <a:t>uses a box to represent each orbital and arrows to represent electrons.</a:t>
            </a:r>
          </a:p>
        </p:txBody>
      </p:sp>
      <p:pic>
        <p:nvPicPr>
          <p:cNvPr id="2" name="Picture 1" descr="A single box representing an orbit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1041" y="2767073"/>
            <a:ext cx="402336" cy="445008"/>
          </a:xfrm>
          <a:prstGeom prst="rect">
            <a:avLst/>
          </a:prstGeom>
        </p:spPr>
      </p:pic>
      <p:sp>
        <p:nvSpPr>
          <p:cNvPr id="14" name="Content Placeholder 16"/>
          <p:cNvSpPr>
            <a:spLocks noGrp="1"/>
          </p:cNvSpPr>
          <p:nvPr>
            <p:ph sz="quarter" idx="14"/>
          </p:nvPr>
        </p:nvSpPr>
        <p:spPr>
          <a:xfrm>
            <a:off x="1433419" y="3437228"/>
            <a:ext cx="1665851" cy="361341"/>
          </a:xfrm>
        </p:spPr>
        <p:txBody>
          <a:bodyPr anchor="ctr"/>
          <a:lstStyle/>
          <a:p>
            <a:pPr algn="ctr" eaLnBrk="1" hangingPunct="1">
              <a:spcBef>
                <a:spcPct val="0"/>
              </a:spcBef>
              <a:buFontTx/>
              <a:buNone/>
            </a:pPr>
            <a:r>
              <a:rPr lang="en-US" altLang="en-US" sz="2400" b="1" dirty="0">
                <a:solidFill>
                  <a:schemeClr val="tx2"/>
                </a:solidFill>
              </a:rPr>
              <a:t>an </a:t>
            </a:r>
            <a:r>
              <a:rPr lang="en-US" altLang="en-US" sz="2400" b="1" dirty="0">
                <a:solidFill>
                  <a:srgbClr val="3366FF"/>
                </a:solidFill>
              </a:rPr>
              <a:t>orbital</a:t>
            </a:r>
          </a:p>
        </p:txBody>
      </p:sp>
      <p:sp>
        <p:nvSpPr>
          <p:cNvPr id="12" name="Line 6" descr="An arrrow pointing up to represent a single electron">
            <a:extLst>
              <a:ext uri="{FF2B5EF4-FFF2-40B4-BE49-F238E27FC236}">
                <a16:creationId xmlns:a16="http://schemas.microsoft.com/office/drawing/2014/main" id="{B9F6E9A4-733C-4AEB-827E-A9CBD86A317F}"/>
              </a:ext>
            </a:extLst>
          </p:cNvPr>
          <p:cNvSpPr>
            <a:spLocks noChangeShapeType="1"/>
          </p:cNvSpPr>
          <p:nvPr/>
        </p:nvSpPr>
        <p:spPr bwMode="auto">
          <a:xfrm flipV="1">
            <a:off x="4572000" y="2781300"/>
            <a:ext cx="0" cy="3444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6" name="Content Placeholder 20"/>
          <p:cNvSpPr>
            <a:spLocks noGrp="1"/>
          </p:cNvSpPr>
          <p:nvPr>
            <p:ph sz="quarter" idx="16"/>
          </p:nvPr>
        </p:nvSpPr>
        <p:spPr>
          <a:xfrm>
            <a:off x="3798210" y="3390160"/>
            <a:ext cx="1489087" cy="1225550"/>
          </a:xfrm>
        </p:spPr>
        <p:txBody>
          <a:bodyPr/>
          <a:lstStyle/>
          <a:p>
            <a:pPr marL="0" indent="0" algn="ctr" eaLnBrk="1" hangingPunct="1">
              <a:spcBef>
                <a:spcPct val="0"/>
              </a:spcBef>
              <a:buFontTx/>
              <a:buNone/>
            </a:pPr>
            <a:r>
              <a:rPr lang="en-US" altLang="en-US" sz="2400" b="1" dirty="0">
                <a:solidFill>
                  <a:schemeClr val="tx2"/>
                </a:solidFill>
              </a:rPr>
              <a:t>a single, </a:t>
            </a:r>
            <a:r>
              <a:rPr lang="en-US" altLang="en-US" sz="2400" b="1" dirty="0">
                <a:solidFill>
                  <a:srgbClr val="3366FF"/>
                </a:solidFill>
              </a:rPr>
              <a:t>unpaired electron</a:t>
            </a:r>
          </a:p>
        </p:txBody>
      </p:sp>
      <p:sp>
        <p:nvSpPr>
          <p:cNvPr id="20" name="Line 9" descr="An arrrow pointing up to represent a single electron">
            <a:extLst>
              <a:ext uri="{FF2B5EF4-FFF2-40B4-BE49-F238E27FC236}">
                <a16:creationId xmlns:a16="http://schemas.microsoft.com/office/drawing/2014/main" id="{D4F54103-34B8-4B24-B1C9-705F8FCF6C45}"/>
              </a:ext>
            </a:extLst>
          </p:cNvPr>
          <p:cNvSpPr>
            <a:spLocks noChangeShapeType="1"/>
          </p:cNvSpPr>
          <p:nvPr/>
        </p:nvSpPr>
        <p:spPr bwMode="auto">
          <a:xfrm flipV="1">
            <a:off x="6761163" y="2820988"/>
            <a:ext cx="0" cy="3444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1" name="Line 10" descr="An arrrow pointing down to represent a single electron">
            <a:extLst>
              <a:ext uri="{FF2B5EF4-FFF2-40B4-BE49-F238E27FC236}">
                <a16:creationId xmlns:a16="http://schemas.microsoft.com/office/drawing/2014/main" id="{16DA3887-FFA1-42ED-B8C5-442B603551A5}"/>
              </a:ext>
            </a:extLst>
          </p:cNvPr>
          <p:cNvSpPr>
            <a:spLocks noChangeShapeType="1"/>
          </p:cNvSpPr>
          <p:nvPr/>
        </p:nvSpPr>
        <p:spPr bwMode="auto">
          <a:xfrm>
            <a:off x="6877050" y="2820988"/>
            <a:ext cx="0" cy="3444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8" name="Content Placeholder 24"/>
          <p:cNvSpPr>
            <a:spLocks noGrp="1"/>
          </p:cNvSpPr>
          <p:nvPr>
            <p:ph sz="quarter" idx="18"/>
          </p:nvPr>
        </p:nvSpPr>
        <p:spPr>
          <a:xfrm>
            <a:off x="5909606" y="3464349"/>
            <a:ext cx="1830746" cy="678446"/>
          </a:xfrm>
        </p:spPr>
        <p:txBody>
          <a:bodyPr anchor="ctr"/>
          <a:lstStyle/>
          <a:p>
            <a:pPr marL="0" indent="0" algn="ctr" eaLnBrk="1" hangingPunct="1">
              <a:spcBef>
                <a:spcPct val="0"/>
              </a:spcBef>
              <a:buFontTx/>
              <a:buNone/>
            </a:pPr>
            <a:r>
              <a:rPr lang="en-US" altLang="en-US" sz="2400" b="1" dirty="0">
                <a:solidFill>
                  <a:srgbClr val="3366FF"/>
                </a:solidFill>
              </a:rPr>
              <a:t>an </a:t>
            </a:r>
            <a:r>
              <a:rPr lang="en-US" altLang="en-US" sz="2400" b="1" dirty="0">
                <a:solidFill>
                  <a:schemeClr val="tx2"/>
                </a:solidFill>
              </a:rPr>
              <a:t>electron pair</a:t>
            </a:r>
          </a:p>
        </p:txBody>
      </p:sp>
      <p:sp>
        <p:nvSpPr>
          <p:cNvPr id="19" name="Content Placeholder 26"/>
          <p:cNvSpPr>
            <a:spLocks noGrp="1"/>
          </p:cNvSpPr>
          <p:nvPr>
            <p:ph sz="quarter" idx="19"/>
          </p:nvPr>
        </p:nvSpPr>
        <p:spPr>
          <a:xfrm>
            <a:off x="771381" y="5192596"/>
            <a:ext cx="7271506" cy="842228"/>
          </a:xfrm>
        </p:spPr>
        <p:txBody>
          <a:bodyPr/>
          <a:lstStyle/>
          <a:p>
            <a:pPr marL="0" indent="0" eaLnBrk="1" hangingPunct="1">
              <a:spcBef>
                <a:spcPct val="0"/>
              </a:spcBef>
              <a:buFontTx/>
              <a:buNone/>
            </a:pPr>
            <a:r>
              <a:rPr lang="en-US" altLang="en-US" sz="2400" b="1" dirty="0">
                <a:solidFill>
                  <a:schemeClr val="tx2"/>
                </a:solidFill>
              </a:rPr>
              <a:t>Two </a:t>
            </a:r>
            <a:r>
              <a:rPr lang="en-US" altLang="en-US" sz="2400" b="1" kern="1200" dirty="0">
                <a:solidFill>
                  <a:schemeClr val="tx2"/>
                </a:solidFill>
              </a:rPr>
              <a:t>electrons must have </a:t>
            </a:r>
            <a:r>
              <a:rPr lang="en-US" altLang="en-US" sz="2400" b="1" kern="1200" dirty="0">
                <a:solidFill>
                  <a:srgbClr val="3333FF"/>
                </a:solidFill>
              </a:rPr>
              <a:t>paired spins</a:t>
            </a:r>
            <a:r>
              <a:rPr lang="en-US" altLang="en-US" sz="2400" b="1" kern="1200" dirty="0">
                <a:solidFill>
                  <a:schemeClr val="tx2"/>
                </a:solidFill>
              </a:rPr>
              <a:t> (opposite directions) to fit into the same </a:t>
            </a:r>
            <a:r>
              <a:rPr lang="en-US" altLang="en-US" sz="2400" b="1" dirty="0">
                <a:solidFill>
                  <a:schemeClr val="tx2"/>
                </a:solidFill>
              </a:rPr>
              <a:t>orbital.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699"/>
            <a:ext cx="8229600" cy="418394"/>
          </a:xfrm>
        </p:spPr>
        <p:txBody>
          <a:bodyPr/>
          <a:lstStyle/>
          <a:p>
            <a:r>
              <a:rPr lang="en-US" altLang="en-US" sz="3200" b="1" dirty="0">
                <a:ea typeface="MS PGothic" charset="-128"/>
                <a:cs typeface="ＭＳ Ｐゴシック" charset="-128"/>
              </a:rPr>
              <a:t>2.6 Electron Configuration (4)</a:t>
            </a:r>
            <a:endParaRPr lang="en-GB" sz="3200" b="1" dirty="0">
              <a:ea typeface="MS PGothic" charset="-128"/>
              <a:cs typeface="ＭＳ Ｐゴシック" charset="-128"/>
            </a:endParaRPr>
          </a:p>
        </p:txBody>
      </p:sp>
      <p:sp>
        <p:nvSpPr>
          <p:cNvPr id="19" name="Content Placeholder 14"/>
          <p:cNvSpPr>
            <a:spLocks noGrp="1"/>
          </p:cNvSpPr>
          <p:nvPr>
            <p:ph sz="quarter" idx="13"/>
          </p:nvPr>
        </p:nvSpPr>
        <p:spPr>
          <a:xfrm>
            <a:off x="1577507" y="803665"/>
            <a:ext cx="5932753" cy="433498"/>
          </a:xfrm>
        </p:spPr>
        <p:txBody>
          <a:bodyPr anchor="ctr"/>
          <a:lstStyle/>
          <a:p>
            <a:pPr marL="514350" lvl="0" indent="-514350" algn="ctr" eaLnBrk="1" hangingPunct="1">
              <a:spcBef>
                <a:spcPct val="0"/>
              </a:spcBef>
              <a:buFont typeface="+mj-lt"/>
              <a:buAutoNum type="alphaUcPeriod"/>
            </a:pPr>
            <a:r>
              <a:rPr lang="en-US" altLang="en-US" sz="2800" b="1" dirty="0">
                <a:solidFill>
                  <a:schemeClr val="tx2"/>
                </a:solidFill>
                <a:latin typeface="+mj-lt"/>
                <a:ea typeface="MS PGothic" charset="-128"/>
                <a:cs typeface="ＭＳ Ｐゴシック" charset="-128"/>
              </a:rPr>
              <a:t>First-Row Elements (Period 1)</a:t>
            </a:r>
            <a:endParaRPr lang="en-GB" sz="2800" b="1" dirty="0">
              <a:solidFill>
                <a:schemeClr val="tx2"/>
              </a:solidFill>
              <a:latin typeface="+mj-lt"/>
              <a:ea typeface="MS PGothic" charset="-128"/>
              <a:cs typeface="ＭＳ Ｐゴシック" charset="-128"/>
            </a:endParaRPr>
          </a:p>
        </p:txBody>
      </p:sp>
      <p:sp>
        <p:nvSpPr>
          <p:cNvPr id="20" name="Content Placeholder 16"/>
          <p:cNvSpPr>
            <a:spLocks noGrp="1"/>
          </p:cNvSpPr>
          <p:nvPr>
            <p:ph sz="quarter" idx="14"/>
          </p:nvPr>
        </p:nvSpPr>
        <p:spPr>
          <a:xfrm>
            <a:off x="1487391" y="2050338"/>
            <a:ext cx="1633843" cy="364955"/>
          </a:xfrm>
        </p:spPr>
        <p:txBody>
          <a:bodyPr anchor="ctr"/>
          <a:lstStyle/>
          <a:p>
            <a:pPr marL="0" indent="0" algn="ctr" eaLnBrk="1" hangingPunct="1">
              <a:spcBef>
                <a:spcPct val="0"/>
              </a:spcBef>
              <a:buNone/>
            </a:pPr>
            <a:r>
              <a:rPr lang="en-US" altLang="en-US" sz="2400" b="1" u="sng" kern="1200" dirty="0">
                <a:solidFill>
                  <a:schemeClr val="tx2"/>
                </a:solidFill>
                <a:latin typeface="Arial" charset="0"/>
                <a:ea typeface="MS PGothic" charset="-128"/>
                <a:cs typeface="ＭＳ Ｐゴシック" charset="-128"/>
              </a:rPr>
              <a:t>Element</a:t>
            </a:r>
          </a:p>
        </p:txBody>
      </p:sp>
      <p:sp>
        <p:nvSpPr>
          <p:cNvPr id="21" name="Content Placeholder 18"/>
          <p:cNvSpPr>
            <a:spLocks noGrp="1"/>
          </p:cNvSpPr>
          <p:nvPr>
            <p:ph sz="quarter" idx="15"/>
          </p:nvPr>
        </p:nvSpPr>
        <p:spPr>
          <a:xfrm>
            <a:off x="3758783" y="1681248"/>
            <a:ext cx="1587794" cy="723314"/>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Orbital </a:t>
            </a:r>
            <a:r>
              <a:rPr lang="en-US" altLang="en-US" sz="2400" b="1" u="sng" kern="1200" dirty="0">
                <a:solidFill>
                  <a:schemeClr val="tx2"/>
                </a:solidFill>
                <a:latin typeface="Arial" charset="0"/>
                <a:ea typeface="MS PGothic" charset="-128"/>
                <a:cs typeface="ＭＳ Ｐゴシック" charset="-128"/>
              </a:rPr>
              <a:t>Notation</a:t>
            </a:r>
          </a:p>
        </p:txBody>
      </p:sp>
      <p:sp>
        <p:nvSpPr>
          <p:cNvPr id="22" name="Content Placeholder 20"/>
          <p:cNvSpPr>
            <a:spLocks noGrp="1"/>
          </p:cNvSpPr>
          <p:nvPr>
            <p:ph sz="quarter" idx="16"/>
          </p:nvPr>
        </p:nvSpPr>
        <p:spPr>
          <a:xfrm>
            <a:off x="5796136" y="1680185"/>
            <a:ext cx="2204016" cy="723267"/>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Electron </a:t>
            </a:r>
            <a:r>
              <a:rPr lang="en-US" altLang="en-US" sz="2400" b="1" u="sng" kern="1200" dirty="0">
                <a:solidFill>
                  <a:schemeClr val="tx2"/>
                </a:solidFill>
                <a:latin typeface="Arial" charset="0"/>
                <a:ea typeface="MS PGothic" charset="-128"/>
                <a:cs typeface="ＭＳ Ｐゴシック" charset="-128"/>
              </a:rPr>
              <a:t>Configuration</a:t>
            </a:r>
          </a:p>
        </p:txBody>
      </p:sp>
      <p:sp>
        <p:nvSpPr>
          <p:cNvPr id="23" name="Content Placeholder 22"/>
          <p:cNvSpPr>
            <a:spLocks noGrp="1"/>
          </p:cNvSpPr>
          <p:nvPr>
            <p:ph sz="quarter" idx="17"/>
          </p:nvPr>
        </p:nvSpPr>
        <p:spPr>
          <a:xfrm>
            <a:off x="1470682" y="2939012"/>
            <a:ext cx="1633843" cy="732930"/>
          </a:xfrm>
        </p:spPr>
        <p:txBody>
          <a:bodyPr anchor="ctr"/>
          <a:lstStyle/>
          <a:p>
            <a:pPr marL="0" lvl="0" indent="0" algn="ctr">
              <a:buNone/>
            </a:pPr>
            <a:r>
              <a:rPr lang="en-US" altLang="en-US" sz="2400" b="1" dirty="0">
                <a:solidFill>
                  <a:schemeClr val="tx2"/>
                </a:solidFill>
              </a:rPr>
              <a:t>H </a:t>
            </a:r>
            <a:r>
              <a:rPr lang="en-US" sz="2400" b="1" i="0" dirty="0"/>
              <a:t>(</a:t>
            </a:r>
            <a:r>
              <a:rPr lang="en-US" sz="2400" b="1" i="1" dirty="0"/>
              <a:t>Z</a:t>
            </a:r>
            <a:r>
              <a:rPr lang="en-US" sz="2400" b="1" i="1" dirty="0">
                <a:ea typeface="Cambria Math" panose="02040503050406030204" pitchFamily="18" charset="0"/>
              </a:rPr>
              <a:t> = 1</a:t>
            </a:r>
            <a:r>
              <a:rPr lang="en-US" sz="2400" b="1" i="0" dirty="0">
                <a:ea typeface="Cambria Math" panose="02040503050406030204" pitchFamily="18" charset="0"/>
              </a:rPr>
              <a:t>)</a:t>
            </a:r>
            <a:r>
              <a:rPr lang="en-US" altLang="en-US" sz="2400" b="1" i="1" dirty="0">
                <a:solidFill>
                  <a:schemeClr val="tx2"/>
                </a:solidFill>
                <a:ea typeface="Cambria Math" panose="02040503050406030204" pitchFamily="18" charset="0"/>
              </a:rPr>
              <a:t> </a:t>
            </a:r>
            <a:r>
              <a:rPr lang="en-US" altLang="en-US" sz="2400" b="1" i="0" dirty="0">
                <a:solidFill>
                  <a:schemeClr val="tx2"/>
                </a:solidFill>
                <a:ea typeface="Cambria Math" panose="02040503050406030204" pitchFamily="18" charset="0"/>
              </a:rPr>
              <a:t>1 electron</a:t>
            </a:r>
            <a:endParaRPr lang="en-GB" sz="2400" b="1" dirty="0"/>
          </a:p>
        </p:txBody>
      </p:sp>
      <p:pic>
        <p:nvPicPr>
          <p:cNvPr id="4" name="Picture 3" descr="An arrrow pointing up to represent a single electron.">
            <a:extLst>
              <a:ext uri="{FF2B5EF4-FFF2-40B4-BE49-F238E27FC236}">
                <a16:creationId xmlns:a16="http://schemas.microsoft.com/office/drawing/2014/main" id="{F6F120DD-843B-4ECE-B1D6-600B69B7C4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304" t="39500" r="47305" b="51822"/>
          <a:stretch/>
        </p:blipFill>
        <p:spPr>
          <a:xfrm>
            <a:off x="4325504" y="2708920"/>
            <a:ext cx="492963" cy="595099"/>
          </a:xfrm>
          <a:prstGeom prst="rect">
            <a:avLst/>
          </a:prstGeom>
        </p:spPr>
      </p:pic>
      <p:sp>
        <p:nvSpPr>
          <p:cNvPr id="25" name="Content Placeholder 26"/>
          <p:cNvSpPr>
            <a:spLocks noGrp="1"/>
          </p:cNvSpPr>
          <p:nvPr>
            <p:ph sz="quarter" idx="19"/>
          </p:nvPr>
        </p:nvSpPr>
        <p:spPr>
          <a:xfrm>
            <a:off x="4325505" y="3304019"/>
            <a:ext cx="527023" cy="313356"/>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1</a:t>
            </a:r>
            <a:r>
              <a:rPr lang="en-US" altLang="en-US" sz="2400" b="1" i="1" kern="1200" dirty="0">
                <a:solidFill>
                  <a:schemeClr val="tx2"/>
                </a:solidFill>
                <a:latin typeface="Arial" charset="0"/>
                <a:ea typeface="MS PGothic" charset="-128"/>
                <a:cs typeface="ＭＳ Ｐゴシック" charset="-128"/>
              </a:rPr>
              <a:t>s</a:t>
            </a:r>
          </a:p>
        </p:txBody>
      </p:sp>
      <p:graphicFrame>
        <p:nvGraphicFramePr>
          <p:cNvPr id="3" name="Object 2">
            <a:extLst>
              <a:ext uri="{FF2B5EF4-FFF2-40B4-BE49-F238E27FC236}">
                <a16:creationId xmlns:a16="http://schemas.microsoft.com/office/drawing/2014/main" id="{234D00B1-1D6A-4726-A163-44C5CA760BEC}"/>
              </a:ext>
            </a:extLst>
          </p:cNvPr>
          <p:cNvGraphicFramePr>
            <a:graphicFrameLocks noChangeAspect="1"/>
          </p:cNvGraphicFramePr>
          <p:nvPr>
            <p:extLst>
              <p:ext uri="{D42A27DB-BD31-4B8C-83A1-F6EECF244321}">
                <p14:modId xmlns:p14="http://schemas.microsoft.com/office/powerpoint/2010/main" val="3421492576"/>
              </p:ext>
            </p:extLst>
          </p:nvPr>
        </p:nvGraphicFramePr>
        <p:xfrm>
          <a:off x="6684977" y="2961119"/>
          <a:ext cx="393700" cy="342900"/>
        </p:xfrm>
        <a:graphic>
          <a:graphicData uri="http://schemas.openxmlformats.org/presentationml/2006/ole">
            <mc:AlternateContent xmlns:mc="http://schemas.openxmlformats.org/markup-compatibility/2006">
              <mc:Choice xmlns:v="urn:schemas-microsoft-com:vml" Requires="v">
                <p:oleObj spid="_x0000_s3390" name="Equation" r:id="rId5" imgW="393480" imgH="342720" progId="Equation.DSMT4">
                  <p:embed/>
                </p:oleObj>
              </mc:Choice>
              <mc:Fallback>
                <p:oleObj name="Equation" r:id="rId5" imgW="393480" imgH="342720" progId="Equation.DSMT4">
                  <p:embed/>
                  <p:pic>
                    <p:nvPicPr>
                      <p:cNvPr id="0" name=""/>
                      <p:cNvPicPr/>
                      <p:nvPr/>
                    </p:nvPicPr>
                    <p:blipFill>
                      <a:blip r:embed="rId6"/>
                      <a:stretch>
                        <a:fillRect/>
                      </a:stretch>
                    </p:blipFill>
                    <p:spPr>
                      <a:xfrm>
                        <a:off x="6684977" y="2961119"/>
                        <a:ext cx="393700" cy="342900"/>
                      </a:xfrm>
                      <a:prstGeom prst="rect">
                        <a:avLst/>
                      </a:prstGeom>
                    </p:spPr>
                  </p:pic>
                </p:oleObj>
              </mc:Fallback>
            </mc:AlternateContent>
          </a:graphicData>
        </a:graphic>
      </p:graphicFrame>
      <p:sp>
        <p:nvSpPr>
          <p:cNvPr id="27" name="Content Placeholder 30"/>
          <p:cNvSpPr>
            <a:spLocks noGrp="1"/>
          </p:cNvSpPr>
          <p:nvPr>
            <p:ph sz="quarter" idx="21"/>
          </p:nvPr>
        </p:nvSpPr>
        <p:spPr>
          <a:xfrm>
            <a:off x="1427764" y="4422049"/>
            <a:ext cx="1848092" cy="812238"/>
          </a:xfrm>
        </p:spPr>
        <p:txBody>
          <a:bodyPr anchor="ctr"/>
          <a:lstStyle/>
          <a:p>
            <a:pPr marL="0" lvl="0" indent="0" algn="ctr">
              <a:buNone/>
            </a:pPr>
            <a:r>
              <a:rPr lang="en-US" sz="2400" b="1" i="0" dirty="0"/>
              <a:t>He (</a:t>
            </a:r>
            <a:r>
              <a:rPr lang="en-US" sz="2400" b="1" i="1" dirty="0"/>
              <a:t>Z</a:t>
            </a:r>
            <a:r>
              <a:rPr lang="en-US" sz="2400" b="1" i="1" dirty="0">
                <a:ea typeface="Cambria Math" panose="02040503050406030204" pitchFamily="18" charset="0"/>
              </a:rPr>
              <a:t> = 2</a:t>
            </a:r>
            <a:r>
              <a:rPr lang="en-US" sz="2400" b="1" i="0" dirty="0">
                <a:ea typeface="Cambria Math" panose="02040503050406030204" pitchFamily="18" charset="0"/>
              </a:rPr>
              <a:t>) </a:t>
            </a:r>
            <a:br>
              <a:rPr lang="en-US" sz="2400" b="1" i="0" dirty="0">
                <a:ea typeface="Cambria Math" panose="02040503050406030204" pitchFamily="18" charset="0"/>
              </a:rPr>
            </a:br>
            <a:r>
              <a:rPr lang="en-US" sz="2400" b="1" i="0" dirty="0">
                <a:ea typeface="Cambria Math" panose="02040503050406030204" pitchFamily="18" charset="0"/>
              </a:rPr>
              <a:t>2 electrons</a:t>
            </a:r>
            <a:endParaRPr lang="en-GB" sz="2400" b="1" dirty="0"/>
          </a:p>
        </p:txBody>
      </p:sp>
      <p:pic>
        <p:nvPicPr>
          <p:cNvPr id="6" name="Picture 5" descr="An arrrow pointing up to represent a single electron.&#10;An arrrow pointing up to represent a single electron.">
            <a:extLst>
              <a:ext uri="{FF2B5EF4-FFF2-40B4-BE49-F238E27FC236}">
                <a16:creationId xmlns:a16="http://schemas.microsoft.com/office/drawing/2014/main" id="{C028943D-D626-455E-9D4D-05B33DAE546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924" t="62220" r="46932" b="29278"/>
          <a:stretch/>
        </p:blipFill>
        <p:spPr>
          <a:xfrm>
            <a:off x="4290730" y="4267041"/>
            <a:ext cx="561798" cy="583058"/>
          </a:xfrm>
          <a:prstGeom prst="rect">
            <a:avLst/>
          </a:prstGeom>
        </p:spPr>
      </p:pic>
      <p:sp>
        <p:nvSpPr>
          <p:cNvPr id="29" name="Content Placeholder 34"/>
          <p:cNvSpPr>
            <a:spLocks noGrp="1"/>
          </p:cNvSpPr>
          <p:nvPr>
            <p:ph sz="quarter" idx="23"/>
          </p:nvPr>
        </p:nvSpPr>
        <p:spPr>
          <a:xfrm>
            <a:off x="4290730" y="4850098"/>
            <a:ext cx="541058" cy="305658"/>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1</a:t>
            </a:r>
            <a:r>
              <a:rPr lang="en-US" altLang="en-US" sz="2400" b="1" i="1" kern="1200" dirty="0">
                <a:solidFill>
                  <a:schemeClr val="tx2"/>
                </a:solidFill>
                <a:latin typeface="Arial" charset="0"/>
                <a:ea typeface="MS PGothic" charset="-128"/>
                <a:cs typeface="ＭＳ Ｐゴシック" charset="-128"/>
              </a:rPr>
              <a:t>s</a:t>
            </a:r>
          </a:p>
        </p:txBody>
      </p:sp>
      <p:graphicFrame>
        <p:nvGraphicFramePr>
          <p:cNvPr id="5" name="Object 4">
            <a:extLst>
              <a:ext uri="{FF2B5EF4-FFF2-40B4-BE49-F238E27FC236}">
                <a16:creationId xmlns:a16="http://schemas.microsoft.com/office/drawing/2014/main" id="{8D62D301-D600-40B6-80E5-52E48F6ED464}"/>
              </a:ext>
            </a:extLst>
          </p:cNvPr>
          <p:cNvGraphicFramePr>
            <a:graphicFrameLocks noChangeAspect="1"/>
          </p:cNvGraphicFramePr>
          <p:nvPr>
            <p:extLst>
              <p:ext uri="{D42A27DB-BD31-4B8C-83A1-F6EECF244321}">
                <p14:modId xmlns:p14="http://schemas.microsoft.com/office/powerpoint/2010/main" val="1093111578"/>
              </p:ext>
            </p:extLst>
          </p:nvPr>
        </p:nvGraphicFramePr>
        <p:xfrm>
          <a:off x="6695531" y="4532744"/>
          <a:ext cx="406400" cy="342900"/>
        </p:xfrm>
        <a:graphic>
          <a:graphicData uri="http://schemas.openxmlformats.org/presentationml/2006/ole">
            <mc:AlternateContent xmlns:mc="http://schemas.openxmlformats.org/markup-compatibility/2006">
              <mc:Choice xmlns:v="urn:schemas-microsoft-com:vml" Requires="v">
                <p:oleObj spid="_x0000_s3391" name="Equation" r:id="rId8" imgW="406080" imgH="342720" progId="Equation.DSMT4">
                  <p:embed/>
                </p:oleObj>
              </mc:Choice>
              <mc:Fallback>
                <p:oleObj name="Equation" r:id="rId8" imgW="406080" imgH="342720" progId="Equation.DSMT4">
                  <p:embed/>
                  <p:pic>
                    <p:nvPicPr>
                      <p:cNvPr id="0" name=""/>
                      <p:cNvPicPr/>
                      <p:nvPr/>
                    </p:nvPicPr>
                    <p:blipFill>
                      <a:blip r:embed="rId9"/>
                      <a:stretch>
                        <a:fillRect/>
                      </a:stretch>
                    </p:blipFill>
                    <p:spPr>
                      <a:xfrm>
                        <a:off x="6695531" y="4532744"/>
                        <a:ext cx="406400" cy="342900"/>
                      </a:xfrm>
                      <a:prstGeom prst="rect">
                        <a:avLst/>
                      </a:prstGeom>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p:cNvSpPr>
            <a:spLocks noGrp="1"/>
          </p:cNvSpPr>
          <p:nvPr>
            <p:ph type="title"/>
          </p:nvPr>
        </p:nvSpPr>
        <p:spPr>
          <a:xfrm>
            <a:off x="457200" y="360699"/>
            <a:ext cx="8229600" cy="418394"/>
          </a:xfrm>
        </p:spPr>
        <p:txBody>
          <a:bodyPr/>
          <a:lstStyle/>
          <a:p>
            <a:r>
              <a:rPr lang="en-US" altLang="en-US" sz="3200" b="1" kern="1200" dirty="0">
                <a:latin typeface="Arial" charset="0"/>
                <a:ea typeface="MS PGothic" charset="-128"/>
                <a:cs typeface="ＭＳ Ｐゴシック" charset="-128"/>
              </a:rPr>
              <a:t>2.6 Electron Configuration (5)</a:t>
            </a:r>
            <a:endParaRPr lang="en-GB" sz="3200" b="1" kern="1200" dirty="0">
              <a:latin typeface="Arial" charset="0"/>
              <a:ea typeface="MS PGothic" charset="-128"/>
              <a:cs typeface="ＭＳ Ｐゴシック" charset="-128"/>
            </a:endParaRPr>
          </a:p>
        </p:txBody>
      </p:sp>
      <p:sp>
        <p:nvSpPr>
          <p:cNvPr id="52" name="Content Placeholder 14"/>
          <p:cNvSpPr>
            <a:spLocks noGrp="1"/>
          </p:cNvSpPr>
          <p:nvPr>
            <p:ph sz="quarter" idx="13"/>
          </p:nvPr>
        </p:nvSpPr>
        <p:spPr>
          <a:xfrm>
            <a:off x="278816" y="764763"/>
            <a:ext cx="8568951" cy="565438"/>
          </a:xfrm>
        </p:spPr>
        <p:txBody>
          <a:bodyPr/>
          <a:lstStyle/>
          <a:p>
            <a:pPr marL="457200" indent="-457200" algn="ctr" eaLnBrk="1" hangingPunct="1">
              <a:spcBef>
                <a:spcPct val="0"/>
              </a:spcBef>
              <a:buFont typeface="+mj-lt"/>
              <a:buAutoNum type="alphaUcPeriod" startAt="2"/>
            </a:pPr>
            <a:r>
              <a:rPr lang="en-US" altLang="en-US" sz="2800" b="1" kern="1200" dirty="0">
                <a:solidFill>
                  <a:schemeClr val="tx2"/>
                </a:solidFill>
                <a:latin typeface="Arial" charset="0"/>
                <a:ea typeface="MS PGothic" charset="-128"/>
                <a:cs typeface="ＭＳ Ｐゴシック" charset="-128"/>
              </a:rPr>
              <a:t>Second-Row Elements (Period 2)</a:t>
            </a:r>
          </a:p>
        </p:txBody>
      </p:sp>
      <p:sp>
        <p:nvSpPr>
          <p:cNvPr id="53" name="Content Placeholder 16"/>
          <p:cNvSpPr>
            <a:spLocks noGrp="1"/>
          </p:cNvSpPr>
          <p:nvPr>
            <p:ph sz="quarter" idx="14"/>
          </p:nvPr>
        </p:nvSpPr>
        <p:spPr>
          <a:xfrm>
            <a:off x="1526494" y="1801683"/>
            <a:ext cx="1544850" cy="331777"/>
          </a:xfrm>
        </p:spPr>
        <p:txBody>
          <a:bodyPr anchor="ctr"/>
          <a:lstStyle/>
          <a:p>
            <a:pPr marL="0" indent="0" algn="ctr" eaLnBrk="1" hangingPunct="1">
              <a:spcBef>
                <a:spcPct val="0"/>
              </a:spcBef>
              <a:buNone/>
            </a:pPr>
            <a:r>
              <a:rPr lang="en-US" altLang="en-US" sz="2400" b="1" u="sng" kern="1200" dirty="0">
                <a:solidFill>
                  <a:schemeClr val="tx2"/>
                </a:solidFill>
                <a:latin typeface="Arial" charset="0"/>
                <a:ea typeface="MS PGothic" charset="-128"/>
                <a:cs typeface="ＭＳ Ｐゴシック" charset="-128"/>
              </a:rPr>
              <a:t>Element</a:t>
            </a:r>
          </a:p>
        </p:txBody>
      </p:sp>
      <p:sp>
        <p:nvSpPr>
          <p:cNvPr id="54" name="Content Placeholder 18"/>
          <p:cNvSpPr>
            <a:spLocks noGrp="1"/>
          </p:cNvSpPr>
          <p:nvPr>
            <p:ph sz="quarter" idx="15"/>
          </p:nvPr>
        </p:nvSpPr>
        <p:spPr>
          <a:xfrm>
            <a:off x="3744615" y="1438637"/>
            <a:ext cx="1621435" cy="679988"/>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Orbital </a:t>
            </a:r>
            <a:r>
              <a:rPr lang="en-US" altLang="en-US" sz="2400" b="1" u="sng" kern="1200" dirty="0">
                <a:solidFill>
                  <a:schemeClr val="tx2"/>
                </a:solidFill>
                <a:latin typeface="Arial" charset="0"/>
                <a:ea typeface="MS PGothic" charset="-128"/>
                <a:cs typeface="ＭＳ Ｐゴシック" charset="-128"/>
              </a:rPr>
              <a:t>Notation</a:t>
            </a:r>
          </a:p>
        </p:txBody>
      </p:sp>
      <p:sp>
        <p:nvSpPr>
          <p:cNvPr id="55" name="Content Placeholder 20"/>
          <p:cNvSpPr>
            <a:spLocks noGrp="1"/>
          </p:cNvSpPr>
          <p:nvPr>
            <p:ph sz="quarter" idx="16"/>
          </p:nvPr>
        </p:nvSpPr>
        <p:spPr>
          <a:xfrm>
            <a:off x="5762711" y="1394245"/>
            <a:ext cx="2278847" cy="760970"/>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Electron </a:t>
            </a:r>
            <a:r>
              <a:rPr lang="en-US" altLang="en-US" sz="2400" b="1" u="sng" kern="1200" dirty="0">
                <a:solidFill>
                  <a:schemeClr val="tx2"/>
                </a:solidFill>
                <a:latin typeface="Arial" charset="0"/>
                <a:ea typeface="MS PGothic" charset="-128"/>
                <a:cs typeface="ＭＳ Ｐゴシック" charset="-128"/>
              </a:rPr>
              <a:t>Configuration</a:t>
            </a:r>
          </a:p>
        </p:txBody>
      </p:sp>
      <mc:AlternateContent xmlns:mc="http://schemas.openxmlformats.org/markup-compatibility/2006" xmlns:a14="http://schemas.microsoft.com/office/drawing/2010/main">
        <mc:Choice Requires="a14">
          <p:sp>
            <p:nvSpPr>
              <p:cNvPr id="56" name="Content Placeholder 22"/>
              <p:cNvSpPr>
                <a:spLocks noGrp="1"/>
              </p:cNvSpPr>
              <p:nvPr>
                <p:ph sz="quarter" idx="17"/>
              </p:nvPr>
            </p:nvSpPr>
            <p:spPr>
              <a:xfrm>
                <a:off x="1452571" y="2372939"/>
                <a:ext cx="1800225" cy="702879"/>
              </a:xfrm>
            </p:spPr>
            <p:txBody>
              <a:bodyPr anchor="ctr"/>
              <a:lstStyle/>
              <a:p>
                <a:pPr marL="0" lvl="0" indent="0">
                  <a:buNone/>
                </a:pPr>
                <a14:m>
                  <m:oMath xmlns:m="http://schemas.openxmlformats.org/officeDocument/2006/math">
                    <m:r>
                      <a:rPr lang="en-US" sz="2400" b="1" i="0" smtClean="0">
                        <a:latin typeface="Cambria Math" panose="02040503050406030204" pitchFamily="18" charset="0"/>
                      </a:rPr>
                      <m:t>𝐋𝐢</m:t>
                    </m:r>
                    <m:r>
                      <a:rPr lang="en-US" sz="2400" b="1" i="0" smtClean="0">
                        <a:latin typeface="Cambria Math" panose="02040503050406030204" pitchFamily="18" charset="0"/>
                      </a:rPr>
                      <m:t> </m:t>
                    </m:r>
                  </m:oMath>
                </a14:m>
                <a:r>
                  <a:rPr lang="en-US" sz="2400" b="1" i="0" dirty="0"/>
                  <a:t>(</a:t>
                </a:r>
                <a:r>
                  <a:rPr lang="en-US" sz="2400" b="1" i="1" dirty="0"/>
                  <a:t>Z</a:t>
                </a:r>
                <a:r>
                  <a:rPr lang="en-US" sz="2400" b="1" i="1" dirty="0">
                    <a:ea typeface="Cambria Math" panose="02040503050406030204" pitchFamily="18" charset="0"/>
                  </a:rPr>
                  <a:t> = 3</a:t>
                </a:r>
                <a:r>
                  <a:rPr lang="en-US" sz="2400" b="1" i="0" dirty="0">
                    <a:ea typeface="Cambria Math" panose="02040503050406030204" pitchFamily="18" charset="0"/>
                  </a:rPr>
                  <a:t>)</a:t>
                </a:r>
                <a:endParaRPr lang="en-US" sz="2400" b="1" dirty="0">
                  <a:ea typeface="Cambria Math" panose="02040503050406030204" pitchFamily="18" charset="0"/>
                </a:endParaRPr>
              </a:p>
              <a:p>
                <a:pPr marL="0" lvl="0" indent="0">
                  <a:buNone/>
                </a:pPr>
                <a:r>
                  <a:rPr lang="en-US" sz="2400" b="1" i="0" dirty="0">
                    <a:ea typeface="Cambria Math" panose="02040503050406030204" pitchFamily="18" charset="0"/>
                  </a:rPr>
                  <a:t>3 electrons</a:t>
                </a:r>
                <a:endParaRPr lang="en-GB" sz="2400" b="1" dirty="0"/>
              </a:p>
            </p:txBody>
          </p:sp>
        </mc:Choice>
        <mc:Fallback xmlns="">
          <p:sp>
            <p:nvSpPr>
              <p:cNvPr id="56" name="Content Placeholder 22"/>
              <p:cNvSpPr>
                <a:spLocks noGrp="1" noRot="1" noChangeAspect="1" noMove="1" noResize="1" noEditPoints="1" noAdjustHandles="1" noChangeArrowheads="1" noChangeShapeType="1" noTextEdit="1"/>
              </p:cNvSpPr>
              <p:nvPr>
                <p:ph sz="quarter" idx="17"/>
              </p:nvPr>
            </p:nvSpPr>
            <p:spPr>
              <a:xfrm>
                <a:off x="1452571" y="2372939"/>
                <a:ext cx="1800225" cy="702879"/>
              </a:xfrm>
              <a:blipFill>
                <a:blip r:embed="rId4"/>
                <a:stretch>
                  <a:fillRect l="-5068" t="-19828" r="-5068" b="-33621"/>
                </a:stretch>
              </a:blipFill>
            </p:spPr>
            <p:txBody>
              <a:bodyPr/>
              <a:lstStyle/>
              <a:p>
                <a:r>
                  <a:rPr lang="en-GB">
                    <a:noFill/>
                  </a:rPr>
                  <a:t> </a:t>
                </a:r>
              </a:p>
            </p:txBody>
          </p:sp>
        </mc:Fallback>
      </mc:AlternateContent>
      <p:pic>
        <p:nvPicPr>
          <p:cNvPr id="4" name="Picture 3" descr="An arrrow pointing up to represent a single electron.&#10;An arrrow pointing down to represent a single electron.">
            <a:extLst>
              <a:ext uri="{FF2B5EF4-FFF2-40B4-BE49-F238E27FC236}">
                <a16:creationId xmlns:a16="http://schemas.microsoft.com/office/drawing/2014/main" id="{01052966-F22D-4BCC-A802-96E2DF006C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999" t="32474" r="50013" b="60445"/>
          <a:stretch/>
        </p:blipFill>
        <p:spPr>
          <a:xfrm>
            <a:off x="4023208" y="2227061"/>
            <a:ext cx="547584" cy="485598"/>
          </a:xfrm>
          <a:prstGeom prst="rect">
            <a:avLst/>
          </a:prstGeom>
        </p:spPr>
      </p:pic>
      <p:sp>
        <p:nvSpPr>
          <p:cNvPr id="90" name="Content Placeholder 51"/>
          <p:cNvSpPr>
            <a:spLocks noGrp="1"/>
          </p:cNvSpPr>
          <p:nvPr>
            <p:ph sz="quarter" idx="43"/>
          </p:nvPr>
        </p:nvSpPr>
        <p:spPr>
          <a:xfrm>
            <a:off x="4023208" y="2766414"/>
            <a:ext cx="563306" cy="333845"/>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1</a:t>
            </a:r>
            <a:r>
              <a:rPr lang="en-US" altLang="en-US" sz="2400" b="1" i="1" kern="1200" dirty="0">
                <a:solidFill>
                  <a:schemeClr val="tx2"/>
                </a:solidFill>
                <a:latin typeface="Arial" charset="0"/>
                <a:ea typeface="MS PGothic" charset="-128"/>
                <a:cs typeface="ＭＳ Ｐゴシック" charset="-128"/>
              </a:rPr>
              <a:t>s</a:t>
            </a:r>
          </a:p>
        </p:txBody>
      </p:sp>
      <p:pic>
        <p:nvPicPr>
          <p:cNvPr id="6" name="Picture 5" descr="An arrrow pointing up to represent a single electron.">
            <a:extLst>
              <a:ext uri="{FF2B5EF4-FFF2-40B4-BE49-F238E27FC236}">
                <a16:creationId xmlns:a16="http://schemas.microsoft.com/office/drawing/2014/main" id="{C2605026-8907-4018-9C3B-5760AF0D908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384" t="32690" r="44976" b="60447"/>
          <a:stretch/>
        </p:blipFill>
        <p:spPr>
          <a:xfrm>
            <a:off x="4607070" y="2241896"/>
            <a:ext cx="424304" cy="470689"/>
          </a:xfrm>
          <a:prstGeom prst="rect">
            <a:avLst/>
          </a:prstGeom>
        </p:spPr>
      </p:pic>
      <p:sp>
        <p:nvSpPr>
          <p:cNvPr id="91" name="Content Placeholder 53"/>
          <p:cNvSpPr>
            <a:spLocks noGrp="1"/>
          </p:cNvSpPr>
          <p:nvPr>
            <p:ph sz="quarter" idx="44"/>
          </p:nvPr>
        </p:nvSpPr>
        <p:spPr>
          <a:xfrm>
            <a:off x="4529449" y="2780044"/>
            <a:ext cx="558635" cy="303495"/>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2</a:t>
            </a:r>
            <a:r>
              <a:rPr lang="en-US" altLang="en-US" sz="2400" b="1" i="1" kern="1200" dirty="0">
                <a:solidFill>
                  <a:schemeClr val="tx2"/>
                </a:solidFill>
                <a:latin typeface="Arial" charset="0"/>
                <a:ea typeface="MS PGothic" charset="-128"/>
                <a:cs typeface="ＭＳ Ｐゴシック" charset="-128"/>
              </a:rPr>
              <a:t>s</a:t>
            </a:r>
          </a:p>
        </p:txBody>
      </p:sp>
      <p:graphicFrame>
        <p:nvGraphicFramePr>
          <p:cNvPr id="2" name="Object 1">
            <a:extLst>
              <a:ext uri="{FF2B5EF4-FFF2-40B4-BE49-F238E27FC236}">
                <a16:creationId xmlns:a16="http://schemas.microsoft.com/office/drawing/2014/main" id="{D7A1353C-C623-4B9C-9548-86CD6961FFB7}"/>
              </a:ext>
            </a:extLst>
          </p:cNvPr>
          <p:cNvGraphicFramePr>
            <a:graphicFrameLocks noChangeAspect="1"/>
          </p:cNvGraphicFramePr>
          <p:nvPr>
            <p:extLst>
              <p:ext uri="{D42A27DB-BD31-4B8C-83A1-F6EECF244321}">
                <p14:modId xmlns:p14="http://schemas.microsoft.com/office/powerpoint/2010/main" val="2881496978"/>
              </p:ext>
            </p:extLst>
          </p:nvPr>
        </p:nvGraphicFramePr>
        <p:xfrm>
          <a:off x="6457634" y="2406385"/>
          <a:ext cx="825500" cy="342900"/>
        </p:xfrm>
        <a:graphic>
          <a:graphicData uri="http://schemas.openxmlformats.org/presentationml/2006/ole">
            <mc:AlternateContent xmlns:mc="http://schemas.openxmlformats.org/markup-compatibility/2006">
              <mc:Choice xmlns:v="urn:schemas-microsoft-com:vml" Requires="v">
                <p:oleObj spid="_x0000_s4554" name="Equation" r:id="rId7" imgW="825480" imgH="342720" progId="Equation.DSMT4">
                  <p:embed/>
                </p:oleObj>
              </mc:Choice>
              <mc:Fallback>
                <p:oleObj name="Equation" r:id="rId7" imgW="825480" imgH="342720" progId="Equation.DSMT4">
                  <p:embed/>
                  <p:pic>
                    <p:nvPicPr>
                      <p:cNvPr id="0" name=""/>
                      <p:cNvPicPr/>
                      <p:nvPr/>
                    </p:nvPicPr>
                    <p:blipFill>
                      <a:blip r:embed="rId8"/>
                      <a:stretch>
                        <a:fillRect/>
                      </a:stretch>
                    </p:blipFill>
                    <p:spPr>
                      <a:xfrm>
                        <a:off x="6457634" y="2406385"/>
                        <a:ext cx="825500" cy="342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0" name="Content Placeholder 30"/>
              <p:cNvSpPr>
                <a:spLocks noGrp="1"/>
              </p:cNvSpPr>
              <p:nvPr>
                <p:ph sz="quarter" idx="21"/>
              </p:nvPr>
            </p:nvSpPr>
            <p:spPr>
              <a:xfrm>
                <a:off x="1376628" y="3551499"/>
                <a:ext cx="1943100" cy="671269"/>
              </a:xfrm>
            </p:spPr>
            <p:txBody>
              <a:bodyPr anchor="ctr"/>
              <a:lstStyle/>
              <a:p>
                <a:pPr marL="0" lvl="0" indent="0">
                  <a:buNone/>
                </a:pPr>
                <a14:m>
                  <m:oMath xmlns:m="http://schemas.openxmlformats.org/officeDocument/2006/math">
                    <m:r>
                      <a:rPr lang="en-US" sz="2400" b="1" i="0" smtClean="0">
                        <a:latin typeface="Cambria Math" panose="02040503050406030204" pitchFamily="18" charset="0"/>
                      </a:rPr>
                      <m:t>𝐂</m:t>
                    </m:r>
                    <m:r>
                      <a:rPr lang="en-US" sz="2400" b="1" i="0" smtClean="0">
                        <a:latin typeface="Cambria Math" panose="02040503050406030204" pitchFamily="18" charset="0"/>
                      </a:rPr>
                      <m:t> </m:t>
                    </m:r>
                  </m:oMath>
                </a14:m>
                <a:r>
                  <a:rPr lang="en-US" sz="2400" b="1" i="0" dirty="0"/>
                  <a:t>(</a:t>
                </a:r>
                <a:r>
                  <a:rPr lang="en-US" sz="2400" b="1" i="1" dirty="0"/>
                  <a:t>Z</a:t>
                </a:r>
                <a:r>
                  <a:rPr lang="en-US" sz="2400" b="1" i="1" dirty="0">
                    <a:ea typeface="Cambria Math" panose="02040503050406030204" pitchFamily="18" charset="0"/>
                  </a:rPr>
                  <a:t> = 6</a:t>
                </a:r>
                <a:r>
                  <a:rPr lang="en-US" sz="2400" b="1" i="0" dirty="0">
                    <a:ea typeface="Cambria Math" panose="02040503050406030204" pitchFamily="18" charset="0"/>
                  </a:rPr>
                  <a:t>)</a:t>
                </a:r>
                <a:endParaRPr lang="en-US" sz="2400" b="1" dirty="0">
                  <a:ea typeface="Cambria Math" panose="02040503050406030204" pitchFamily="18" charset="0"/>
                </a:endParaRPr>
              </a:p>
              <a:p>
                <a:pPr marL="0" lvl="0" indent="0">
                  <a:buNone/>
                </a:pPr>
                <a:r>
                  <a:rPr lang="en-US" sz="2400" b="1" i="0" dirty="0">
                    <a:ea typeface="Cambria Math" panose="02040503050406030204" pitchFamily="18" charset="0"/>
                  </a:rPr>
                  <a:t>6 electrons</a:t>
                </a:r>
                <a:endParaRPr lang="en-GB" sz="2400" b="1" dirty="0"/>
              </a:p>
            </p:txBody>
          </p:sp>
        </mc:Choice>
        <mc:Fallback xmlns="">
          <p:sp>
            <p:nvSpPr>
              <p:cNvPr id="60" name="Content Placeholder 30"/>
              <p:cNvSpPr>
                <a:spLocks noGrp="1" noRot="1" noChangeAspect="1" noMove="1" noResize="1" noEditPoints="1" noAdjustHandles="1" noChangeArrowheads="1" noChangeShapeType="1" noTextEdit="1"/>
              </p:cNvSpPr>
              <p:nvPr>
                <p:ph sz="quarter" idx="21"/>
              </p:nvPr>
            </p:nvSpPr>
            <p:spPr>
              <a:xfrm>
                <a:off x="1376628" y="3551499"/>
                <a:ext cx="1943100" cy="671269"/>
              </a:xfrm>
              <a:blipFill>
                <a:blip r:embed="rId9"/>
                <a:stretch>
                  <a:fillRect l="-5016" t="-23636" b="-38182"/>
                </a:stretch>
              </a:blipFill>
            </p:spPr>
            <p:txBody>
              <a:bodyPr/>
              <a:lstStyle/>
              <a:p>
                <a:r>
                  <a:rPr lang="en-GB">
                    <a:noFill/>
                  </a:rPr>
                  <a:t> </a:t>
                </a:r>
              </a:p>
            </p:txBody>
          </p:sp>
        </mc:Fallback>
      </mc:AlternateContent>
      <p:pic>
        <p:nvPicPr>
          <p:cNvPr id="8" name="Picture 7" descr="An arrrow pointing up to represent a single electron.&#10;An arrrow pointing down to represent a single electron.">
            <a:extLst>
              <a:ext uri="{FF2B5EF4-FFF2-40B4-BE49-F238E27FC236}">
                <a16:creationId xmlns:a16="http://schemas.microsoft.com/office/drawing/2014/main" id="{CF64FCF6-6FB2-4289-AFA5-30A0347094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705" t="49000" r="55278" b="42619"/>
          <a:stretch/>
        </p:blipFill>
        <p:spPr>
          <a:xfrm>
            <a:off x="3630624" y="3360448"/>
            <a:ext cx="458742" cy="574776"/>
          </a:xfrm>
          <a:prstGeom prst="rect">
            <a:avLst/>
          </a:prstGeom>
        </p:spPr>
      </p:pic>
      <p:sp>
        <p:nvSpPr>
          <p:cNvPr id="62" name="Content Placeholder 34"/>
          <p:cNvSpPr>
            <a:spLocks noGrp="1"/>
          </p:cNvSpPr>
          <p:nvPr>
            <p:ph sz="quarter" idx="23"/>
          </p:nvPr>
        </p:nvSpPr>
        <p:spPr>
          <a:xfrm>
            <a:off x="3609555" y="3935224"/>
            <a:ext cx="530397" cy="369846"/>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1</a:t>
            </a:r>
            <a:r>
              <a:rPr lang="en-US" altLang="en-US" sz="2400" b="1" i="1" kern="1200" dirty="0">
                <a:solidFill>
                  <a:schemeClr val="tx2"/>
                </a:solidFill>
                <a:latin typeface="Arial" charset="0"/>
                <a:ea typeface="MS PGothic" charset="-128"/>
                <a:cs typeface="ＭＳ Ｐゴシック" charset="-128"/>
              </a:rPr>
              <a:t>s</a:t>
            </a:r>
          </a:p>
        </p:txBody>
      </p:sp>
      <p:pic>
        <p:nvPicPr>
          <p:cNvPr id="10" name="Picture 9" descr="An arrrow pointing up to represent a single electron.&#10;An arrrow pointing down to represent a single electron.">
            <a:extLst>
              <a:ext uri="{FF2B5EF4-FFF2-40B4-BE49-F238E27FC236}">
                <a16:creationId xmlns:a16="http://schemas.microsoft.com/office/drawing/2014/main" id="{2CE9BE8F-1F8D-4EC8-BDEA-82BD81CFC03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5020" t="49198" r="49617" b="42619"/>
          <a:stretch/>
        </p:blipFill>
        <p:spPr>
          <a:xfrm>
            <a:off x="4116664" y="3374004"/>
            <a:ext cx="490406" cy="561220"/>
          </a:xfrm>
          <a:prstGeom prst="rect">
            <a:avLst/>
          </a:prstGeom>
        </p:spPr>
      </p:pic>
      <p:sp>
        <p:nvSpPr>
          <p:cNvPr id="65" name="Content Placeholder 40"/>
          <p:cNvSpPr>
            <a:spLocks noGrp="1"/>
          </p:cNvSpPr>
          <p:nvPr>
            <p:ph sz="quarter" idx="26"/>
          </p:nvPr>
        </p:nvSpPr>
        <p:spPr>
          <a:xfrm>
            <a:off x="4096685" y="3986239"/>
            <a:ext cx="638381" cy="291999"/>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2</a:t>
            </a:r>
            <a:r>
              <a:rPr lang="en-US" altLang="en-US" sz="2400" b="1" i="1" kern="1200" dirty="0">
                <a:solidFill>
                  <a:schemeClr val="tx2"/>
                </a:solidFill>
                <a:latin typeface="Arial" charset="0"/>
                <a:ea typeface="MS PGothic" charset="-128"/>
                <a:cs typeface="ＭＳ Ｐゴシック" charset="-128"/>
              </a:rPr>
              <a:t>s</a:t>
            </a:r>
          </a:p>
        </p:txBody>
      </p:sp>
      <p:pic>
        <p:nvPicPr>
          <p:cNvPr id="12" name="Picture 11" descr="An arrrow pointing up to represent a single electron.&#10;An arrrow pointing up to represent a single electron.">
            <a:extLst>
              <a:ext uri="{FF2B5EF4-FFF2-40B4-BE49-F238E27FC236}">
                <a16:creationId xmlns:a16="http://schemas.microsoft.com/office/drawing/2014/main" id="{3416D7C4-1E6D-419E-93DC-4BDE3F52FC8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1030" t="49442" r="36978" b="42696"/>
          <a:stretch/>
        </p:blipFill>
        <p:spPr>
          <a:xfrm>
            <a:off x="4666161" y="3390724"/>
            <a:ext cx="1096550" cy="539224"/>
          </a:xfrm>
          <a:prstGeom prst="rect">
            <a:avLst/>
          </a:prstGeom>
        </p:spPr>
      </p:pic>
      <p:sp>
        <p:nvSpPr>
          <p:cNvPr id="70" name="Content Placeholder 4"/>
          <p:cNvSpPr>
            <a:spLocks noGrp="1"/>
          </p:cNvSpPr>
          <p:nvPr>
            <p:ph sz="quarter" idx="29"/>
          </p:nvPr>
        </p:nvSpPr>
        <p:spPr>
          <a:xfrm>
            <a:off x="4869812" y="3967736"/>
            <a:ext cx="550339" cy="312694"/>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2</a:t>
            </a:r>
            <a:r>
              <a:rPr lang="en-US" altLang="en-US" sz="2400" b="1" i="1" kern="1200" dirty="0">
                <a:solidFill>
                  <a:schemeClr val="tx2"/>
                </a:solidFill>
                <a:latin typeface="Arial" charset="0"/>
                <a:ea typeface="MS PGothic" charset="-128"/>
                <a:cs typeface="ＭＳ Ｐゴシック" charset="-128"/>
              </a:rPr>
              <a:t>p</a:t>
            </a:r>
          </a:p>
        </p:txBody>
      </p:sp>
      <p:graphicFrame>
        <p:nvGraphicFramePr>
          <p:cNvPr id="3" name="Object 2">
            <a:extLst>
              <a:ext uri="{FF2B5EF4-FFF2-40B4-BE49-F238E27FC236}">
                <a16:creationId xmlns:a16="http://schemas.microsoft.com/office/drawing/2014/main" id="{F6462972-26E8-4CBF-B1DF-7856E8AA890E}"/>
              </a:ext>
            </a:extLst>
          </p:cNvPr>
          <p:cNvGraphicFramePr>
            <a:graphicFrameLocks noChangeAspect="1"/>
          </p:cNvGraphicFramePr>
          <p:nvPr>
            <p:extLst>
              <p:ext uri="{D42A27DB-BD31-4B8C-83A1-F6EECF244321}">
                <p14:modId xmlns:p14="http://schemas.microsoft.com/office/powerpoint/2010/main" val="3925832986"/>
              </p:ext>
            </p:extLst>
          </p:nvPr>
        </p:nvGraphicFramePr>
        <p:xfrm>
          <a:off x="6313577" y="3542573"/>
          <a:ext cx="1333500" cy="406400"/>
        </p:xfrm>
        <a:graphic>
          <a:graphicData uri="http://schemas.openxmlformats.org/presentationml/2006/ole">
            <mc:AlternateContent xmlns:mc="http://schemas.openxmlformats.org/markup-compatibility/2006">
              <mc:Choice xmlns:v="urn:schemas-microsoft-com:vml" Requires="v">
                <p:oleObj spid="_x0000_s4555" name="Equation" r:id="rId12" imgW="1333440" imgH="406080" progId="Equation.DSMT4">
                  <p:embed/>
                </p:oleObj>
              </mc:Choice>
              <mc:Fallback>
                <p:oleObj name="Equation" r:id="rId12" imgW="1333440" imgH="406080" progId="Equation.DSMT4">
                  <p:embed/>
                  <p:pic>
                    <p:nvPicPr>
                      <p:cNvPr id="0" name=""/>
                      <p:cNvPicPr/>
                      <p:nvPr/>
                    </p:nvPicPr>
                    <p:blipFill>
                      <a:blip r:embed="rId13"/>
                      <a:stretch>
                        <a:fillRect/>
                      </a:stretch>
                    </p:blipFill>
                    <p:spPr>
                      <a:xfrm>
                        <a:off x="6313577" y="3542573"/>
                        <a:ext cx="1333500" cy="406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2" name="Content Placeholder 9"/>
              <p:cNvSpPr>
                <a:spLocks noGrp="1"/>
              </p:cNvSpPr>
              <p:nvPr>
                <p:ph sz="quarter" idx="31"/>
              </p:nvPr>
            </p:nvSpPr>
            <p:spPr>
              <a:xfrm>
                <a:off x="1301390" y="4796631"/>
                <a:ext cx="2098898" cy="737314"/>
              </a:xfrm>
            </p:spPr>
            <p:txBody>
              <a:bodyPr anchor="ctr"/>
              <a:lstStyle/>
              <a:p>
                <a:pPr marL="0" lvl="0" indent="0">
                  <a:buNone/>
                </a:pPr>
                <a14:m>
                  <m:oMath xmlns:m="http://schemas.openxmlformats.org/officeDocument/2006/math">
                    <m:r>
                      <a:rPr lang="en-US" sz="2400" b="1" i="0" smtClean="0">
                        <a:latin typeface="Cambria Math" panose="02040503050406030204" pitchFamily="18" charset="0"/>
                      </a:rPr>
                      <m:t>𝐍𝐞</m:t>
                    </m:r>
                    <m:r>
                      <a:rPr lang="en-US" sz="2400" b="1" i="0" smtClean="0">
                        <a:latin typeface="Cambria Math" panose="02040503050406030204" pitchFamily="18" charset="0"/>
                      </a:rPr>
                      <m:t> </m:t>
                    </m:r>
                  </m:oMath>
                </a14:m>
                <a:r>
                  <a:rPr lang="en-US" sz="2400" b="1" i="0" dirty="0"/>
                  <a:t>(</a:t>
                </a:r>
                <a:r>
                  <a:rPr lang="en-US" sz="2400" b="1" i="1" dirty="0"/>
                  <a:t>Z</a:t>
                </a:r>
                <a:r>
                  <a:rPr lang="en-US" sz="2400" b="1" i="1" dirty="0">
                    <a:ea typeface="Cambria Math" panose="02040503050406030204" pitchFamily="18" charset="0"/>
                  </a:rPr>
                  <a:t> = 10</a:t>
                </a:r>
                <a:r>
                  <a:rPr lang="en-US" sz="2400" b="1" i="0" dirty="0">
                    <a:ea typeface="Cambria Math" panose="02040503050406030204" pitchFamily="18" charset="0"/>
                  </a:rPr>
                  <a:t>)</a:t>
                </a:r>
                <a:endParaRPr lang="en-US" sz="2400" b="1" dirty="0">
                  <a:ea typeface="Cambria Math" panose="02040503050406030204" pitchFamily="18" charset="0"/>
                </a:endParaRPr>
              </a:p>
              <a:p>
                <a:pPr marL="0" lvl="0" indent="0">
                  <a:buNone/>
                </a:pPr>
                <a:r>
                  <a:rPr lang="en-US" sz="2400" b="1" i="0" dirty="0">
                    <a:ea typeface="Cambria Math" panose="02040503050406030204" pitchFamily="18" charset="0"/>
                  </a:rPr>
                  <a:t>10 electrons</a:t>
                </a:r>
                <a:endParaRPr lang="en-GB" sz="2400" b="1" dirty="0"/>
              </a:p>
            </p:txBody>
          </p:sp>
        </mc:Choice>
        <mc:Fallback xmlns="">
          <p:sp>
            <p:nvSpPr>
              <p:cNvPr id="72" name="Content Placeholder 9"/>
              <p:cNvSpPr>
                <a:spLocks noGrp="1" noRot="1" noChangeAspect="1" noMove="1" noResize="1" noEditPoints="1" noAdjustHandles="1" noChangeArrowheads="1" noChangeShapeType="1" noTextEdit="1"/>
              </p:cNvSpPr>
              <p:nvPr>
                <p:ph sz="quarter" idx="31"/>
              </p:nvPr>
            </p:nvSpPr>
            <p:spPr>
              <a:xfrm>
                <a:off x="1301390" y="4796631"/>
                <a:ext cx="2098898" cy="737314"/>
              </a:xfrm>
              <a:blipFill>
                <a:blip r:embed="rId14"/>
                <a:stretch>
                  <a:fillRect l="-4348" t="-16529" b="-30579"/>
                </a:stretch>
              </a:blipFill>
            </p:spPr>
            <p:txBody>
              <a:bodyPr/>
              <a:lstStyle/>
              <a:p>
                <a:r>
                  <a:rPr lang="en-GB">
                    <a:noFill/>
                  </a:rPr>
                  <a:t> </a:t>
                </a:r>
              </a:p>
            </p:txBody>
          </p:sp>
        </mc:Fallback>
      </mc:AlternateContent>
      <p:pic>
        <p:nvPicPr>
          <p:cNvPr id="14" name="Picture 13" descr="An arrrow pointing up to represent a single electron.&#10;An arrrow pointing down to represent a single electron.">
            <a:extLst>
              <a:ext uri="{FF2B5EF4-FFF2-40B4-BE49-F238E27FC236}">
                <a16:creationId xmlns:a16="http://schemas.microsoft.com/office/drawing/2014/main" id="{87549E0F-0312-450D-8BEB-A57C64CCABF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39809" t="68510" r="55278" b="23433"/>
          <a:stretch/>
        </p:blipFill>
        <p:spPr>
          <a:xfrm>
            <a:off x="3640112" y="4698449"/>
            <a:ext cx="449253" cy="552504"/>
          </a:xfrm>
          <a:prstGeom prst="rect">
            <a:avLst/>
          </a:prstGeom>
        </p:spPr>
      </p:pic>
      <p:sp>
        <p:nvSpPr>
          <p:cNvPr id="74" name="Content Placeholder 17"/>
          <p:cNvSpPr>
            <a:spLocks noGrp="1"/>
          </p:cNvSpPr>
          <p:nvPr>
            <p:ph sz="quarter" idx="33"/>
          </p:nvPr>
        </p:nvSpPr>
        <p:spPr>
          <a:xfrm>
            <a:off x="3612697" y="5220627"/>
            <a:ext cx="543128" cy="353319"/>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1</a:t>
            </a:r>
            <a:r>
              <a:rPr lang="en-US" altLang="en-US" sz="2400" b="1" i="1" kern="1200" dirty="0">
                <a:solidFill>
                  <a:schemeClr val="tx2"/>
                </a:solidFill>
                <a:latin typeface="Arial" charset="0"/>
                <a:ea typeface="MS PGothic" charset="-128"/>
                <a:cs typeface="ＭＳ Ｐゴシック" charset="-128"/>
              </a:rPr>
              <a:t>s</a:t>
            </a:r>
          </a:p>
        </p:txBody>
      </p:sp>
      <p:pic>
        <p:nvPicPr>
          <p:cNvPr id="16" name="Picture 15" descr="An arrrow pointing up to represent a single electron.&#10;An arrrow pointing down to represent a single electron.">
            <a:extLst>
              <a:ext uri="{FF2B5EF4-FFF2-40B4-BE49-F238E27FC236}">
                <a16:creationId xmlns:a16="http://schemas.microsoft.com/office/drawing/2014/main" id="{D0AE3DE4-F2E0-40C9-8953-8C5DA5EED77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5275" t="69094" r="49617" b="24098"/>
          <a:stretch/>
        </p:blipFill>
        <p:spPr>
          <a:xfrm>
            <a:off x="4139952" y="4738483"/>
            <a:ext cx="467118" cy="466882"/>
          </a:xfrm>
          <a:prstGeom prst="rect">
            <a:avLst/>
          </a:prstGeom>
        </p:spPr>
      </p:pic>
      <p:sp>
        <p:nvSpPr>
          <p:cNvPr id="76" name="Content Placeholder 25"/>
          <p:cNvSpPr>
            <a:spLocks noGrp="1"/>
          </p:cNvSpPr>
          <p:nvPr>
            <p:ph sz="quarter" idx="35"/>
          </p:nvPr>
        </p:nvSpPr>
        <p:spPr>
          <a:xfrm>
            <a:off x="4146373" y="5243152"/>
            <a:ext cx="555129" cy="293006"/>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2</a:t>
            </a:r>
            <a:r>
              <a:rPr lang="en-US" altLang="en-US" sz="2400" b="1" i="1" kern="1200" dirty="0">
                <a:solidFill>
                  <a:schemeClr val="tx2"/>
                </a:solidFill>
                <a:latin typeface="Arial" charset="0"/>
                <a:ea typeface="MS PGothic" charset="-128"/>
                <a:cs typeface="ＭＳ Ｐゴシック" charset="-128"/>
              </a:rPr>
              <a:t>s</a:t>
            </a:r>
          </a:p>
        </p:txBody>
      </p:sp>
      <p:pic>
        <p:nvPicPr>
          <p:cNvPr id="18" name="Picture 17" descr="An arrrow pointing up to represent a single electron. An arrrow pointing down to represent a single electron.&#10;An arrrow pointing up to represent a single electron. An arrrow pointing down to represent a single electron.&#10;An arrrow pointing up to represent a single electron. An arrrow pointing down to represent a single electron.">
            <a:extLst>
              <a:ext uri="{FF2B5EF4-FFF2-40B4-BE49-F238E27FC236}">
                <a16:creationId xmlns:a16="http://schemas.microsoft.com/office/drawing/2014/main" id="{842D51BE-1551-4600-BC63-CAE6F953374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1030" t="68868" r="36978" b="23875"/>
          <a:stretch/>
        </p:blipFill>
        <p:spPr>
          <a:xfrm>
            <a:off x="4666161" y="4722966"/>
            <a:ext cx="1096550" cy="497661"/>
          </a:xfrm>
          <a:prstGeom prst="rect">
            <a:avLst/>
          </a:prstGeom>
        </p:spPr>
      </p:pic>
      <p:sp>
        <p:nvSpPr>
          <p:cNvPr id="80" name="Content Placeholder 41"/>
          <p:cNvSpPr>
            <a:spLocks noGrp="1"/>
          </p:cNvSpPr>
          <p:nvPr>
            <p:ph sz="quarter" idx="39"/>
          </p:nvPr>
        </p:nvSpPr>
        <p:spPr>
          <a:xfrm>
            <a:off x="4876382" y="5257519"/>
            <a:ext cx="555295" cy="291999"/>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2</a:t>
            </a:r>
            <a:r>
              <a:rPr lang="en-US" altLang="en-US" sz="2400" b="1" i="1" kern="1200" dirty="0">
                <a:solidFill>
                  <a:schemeClr val="tx2"/>
                </a:solidFill>
                <a:latin typeface="Arial" charset="0"/>
                <a:ea typeface="MS PGothic" charset="-128"/>
                <a:cs typeface="ＭＳ Ｐゴシック" charset="-128"/>
              </a:rPr>
              <a:t>p</a:t>
            </a:r>
          </a:p>
        </p:txBody>
      </p:sp>
      <p:graphicFrame>
        <p:nvGraphicFramePr>
          <p:cNvPr id="5" name="Object 4">
            <a:extLst>
              <a:ext uri="{FF2B5EF4-FFF2-40B4-BE49-F238E27FC236}">
                <a16:creationId xmlns:a16="http://schemas.microsoft.com/office/drawing/2014/main" id="{40391FC0-AA09-486D-A2D6-8C1F52861581}"/>
              </a:ext>
            </a:extLst>
          </p:cNvPr>
          <p:cNvGraphicFramePr>
            <a:graphicFrameLocks noChangeAspect="1"/>
          </p:cNvGraphicFramePr>
          <p:nvPr>
            <p:extLst>
              <p:ext uri="{D42A27DB-BD31-4B8C-83A1-F6EECF244321}">
                <p14:modId xmlns:p14="http://schemas.microsoft.com/office/powerpoint/2010/main" val="1733233779"/>
              </p:ext>
            </p:extLst>
          </p:nvPr>
        </p:nvGraphicFramePr>
        <p:xfrm>
          <a:off x="6350522" y="4797152"/>
          <a:ext cx="1333500" cy="406400"/>
        </p:xfrm>
        <a:graphic>
          <a:graphicData uri="http://schemas.openxmlformats.org/presentationml/2006/ole">
            <mc:AlternateContent xmlns:mc="http://schemas.openxmlformats.org/markup-compatibility/2006">
              <mc:Choice xmlns:v="urn:schemas-microsoft-com:vml" Requires="v">
                <p:oleObj spid="_x0000_s4556" name="Equation" r:id="rId17" imgW="1333440" imgH="406080" progId="Equation.DSMT4">
                  <p:embed/>
                </p:oleObj>
              </mc:Choice>
              <mc:Fallback>
                <p:oleObj name="Equation" r:id="rId17" imgW="1333440" imgH="406080" progId="Equation.DSMT4">
                  <p:embed/>
                  <p:pic>
                    <p:nvPicPr>
                      <p:cNvPr id="0" name=""/>
                      <p:cNvPicPr/>
                      <p:nvPr/>
                    </p:nvPicPr>
                    <p:blipFill>
                      <a:blip r:embed="rId18"/>
                      <a:stretch>
                        <a:fillRect/>
                      </a:stretch>
                    </p:blipFill>
                    <p:spPr>
                      <a:xfrm>
                        <a:off x="6350522" y="4797152"/>
                        <a:ext cx="1333500" cy="406400"/>
                      </a:xfrm>
                      <a:prstGeom prst="rect">
                        <a:avLst/>
                      </a:prstGeom>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327994"/>
            <a:ext cx="8229600" cy="484746"/>
          </a:xfrm>
        </p:spPr>
        <p:txBody>
          <a:bodyPr/>
          <a:lstStyle/>
          <a:p>
            <a:pPr eaLnBrk="1" hangingPunct="1"/>
            <a:r>
              <a:rPr lang="en-US" altLang="en-US" sz="3200" b="1" dirty="0">
                <a:ea typeface="MS PGothic" charset="-128"/>
                <a:cs typeface="ＭＳ Ｐゴシック" charset="-128"/>
              </a:rPr>
              <a:t>2.6 Electron Configuration (6)</a:t>
            </a:r>
            <a:endParaRPr lang="en-GB" sz="3200" b="1" dirty="0">
              <a:ea typeface="MS PGothic" charset="-128"/>
              <a:cs typeface="ＭＳ Ｐゴシック" charset="-128"/>
            </a:endParaRPr>
          </a:p>
        </p:txBody>
      </p:sp>
      <p:sp>
        <p:nvSpPr>
          <p:cNvPr id="2" name="Content Placeholder 1"/>
          <p:cNvSpPr>
            <a:spLocks noGrp="1"/>
          </p:cNvSpPr>
          <p:nvPr>
            <p:ph sz="quarter" idx="13"/>
          </p:nvPr>
        </p:nvSpPr>
        <p:spPr>
          <a:xfrm>
            <a:off x="759199" y="1198998"/>
            <a:ext cx="8005978" cy="2303522"/>
          </a:xfrm>
        </p:spPr>
        <p:txBody>
          <a:bodyPr/>
          <a:lstStyle/>
          <a:p>
            <a:pPr marL="0" indent="0">
              <a:spcAft>
                <a:spcPts val="2200"/>
              </a:spcAft>
              <a:buNone/>
            </a:pPr>
            <a:r>
              <a:rPr lang="en-US" altLang="en-US" sz="2400" b="1" dirty="0">
                <a:solidFill>
                  <a:schemeClr val="tx2"/>
                </a:solidFill>
              </a:rPr>
              <a:t>The electron configuration can be </a:t>
            </a:r>
            <a:r>
              <a:rPr lang="en-US" altLang="en-US" sz="2400" b="1" dirty="0">
                <a:solidFill>
                  <a:srgbClr val="3366FF"/>
                </a:solidFill>
              </a:rPr>
              <a:t>shortened</a:t>
            </a:r>
            <a:r>
              <a:rPr lang="en-US" altLang="en-US" sz="2400" b="1" dirty="0">
                <a:solidFill>
                  <a:schemeClr val="tx2"/>
                </a:solidFill>
              </a:rPr>
              <a:t> by</a:t>
            </a:r>
            <a:br>
              <a:rPr lang="en-US" altLang="en-US" sz="2400" b="1" dirty="0">
                <a:solidFill>
                  <a:schemeClr val="tx2"/>
                </a:solidFill>
              </a:rPr>
            </a:br>
            <a:r>
              <a:rPr lang="en-US" altLang="en-US" sz="2400" b="1" dirty="0">
                <a:solidFill>
                  <a:schemeClr val="tx2"/>
                </a:solidFill>
              </a:rPr>
              <a:t>using </a:t>
            </a:r>
            <a:r>
              <a:rPr lang="en-US" altLang="en-US" sz="2400" b="1" dirty="0">
                <a:solidFill>
                  <a:srgbClr val="3366FF"/>
                </a:solidFill>
              </a:rPr>
              <a:t>Noble Gas Notation</a:t>
            </a:r>
            <a:r>
              <a:rPr lang="en-US" altLang="en-US" sz="2400" b="1" dirty="0">
                <a:solidFill>
                  <a:schemeClr val="tx2"/>
                </a:solidFill>
              </a:rPr>
              <a:t>.</a:t>
            </a:r>
          </a:p>
          <a:p>
            <a:pPr marL="0" indent="0">
              <a:spcAft>
                <a:spcPts val="1500"/>
              </a:spcAft>
              <a:buNone/>
            </a:pPr>
            <a:r>
              <a:rPr lang="en-US" altLang="en-US" sz="2400" b="1" dirty="0">
                <a:solidFill>
                  <a:schemeClr val="tx2"/>
                </a:solidFill>
              </a:rPr>
              <a:t>Write the Symbol of the </a:t>
            </a:r>
            <a:r>
              <a:rPr lang="en-US" altLang="en-US" sz="2400" b="1" dirty="0">
                <a:solidFill>
                  <a:srgbClr val="3366FF"/>
                </a:solidFill>
              </a:rPr>
              <a:t>previous Noble Gas</a:t>
            </a:r>
            <a:r>
              <a:rPr lang="en-US" altLang="en-US" sz="2400" b="1" dirty="0">
                <a:solidFill>
                  <a:schemeClr val="tx2"/>
                </a:solidFill>
              </a:rPr>
              <a:t>, then add the electronic configuration of the </a:t>
            </a:r>
            <a:r>
              <a:rPr lang="en-US" altLang="en-US" sz="2400" b="1" dirty="0">
                <a:solidFill>
                  <a:srgbClr val="3366FF"/>
                </a:solidFill>
              </a:rPr>
              <a:t>additional electrons</a:t>
            </a:r>
            <a:r>
              <a:rPr lang="en-US" altLang="en-US" sz="2400" b="1" dirty="0">
                <a:solidFill>
                  <a:schemeClr val="tx2"/>
                </a:solidFill>
              </a:rPr>
              <a:t>.</a:t>
            </a:r>
          </a:p>
        </p:txBody>
      </p:sp>
      <p:sp>
        <p:nvSpPr>
          <p:cNvPr id="3" name="Content Placeholder 2"/>
          <p:cNvSpPr>
            <a:spLocks noGrp="1"/>
          </p:cNvSpPr>
          <p:nvPr>
            <p:ph sz="quarter" idx="14"/>
          </p:nvPr>
        </p:nvSpPr>
        <p:spPr>
          <a:xfrm>
            <a:off x="3398966" y="3837786"/>
            <a:ext cx="2319611" cy="846584"/>
          </a:xfrm>
        </p:spPr>
        <p:txBody>
          <a:bodyP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Electron </a:t>
            </a:r>
            <a:r>
              <a:rPr lang="en-US" altLang="en-US" sz="2400" b="1" u="sng" kern="1200" dirty="0">
                <a:solidFill>
                  <a:schemeClr val="tx2"/>
                </a:solidFill>
                <a:latin typeface="Arial" charset="0"/>
                <a:ea typeface="MS PGothic" charset="-128"/>
                <a:cs typeface="ＭＳ Ｐゴシック" charset="-128"/>
              </a:rPr>
              <a:t>Configuration</a:t>
            </a:r>
          </a:p>
        </p:txBody>
      </p:sp>
      <p:sp>
        <p:nvSpPr>
          <p:cNvPr id="4" name="Content Placeholder 3"/>
          <p:cNvSpPr>
            <a:spLocks noGrp="1"/>
          </p:cNvSpPr>
          <p:nvPr>
            <p:ph sz="quarter" idx="15"/>
          </p:nvPr>
        </p:nvSpPr>
        <p:spPr>
          <a:xfrm>
            <a:off x="5937986" y="3894142"/>
            <a:ext cx="1821375" cy="720725"/>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Noble Gas </a:t>
            </a:r>
            <a:r>
              <a:rPr lang="en-US" altLang="en-US" sz="2400" b="1" u="sng" kern="1200" dirty="0">
                <a:solidFill>
                  <a:schemeClr val="tx2"/>
                </a:solidFill>
                <a:latin typeface="Arial" charset="0"/>
                <a:ea typeface="MS PGothic" charset="-128"/>
                <a:cs typeface="ＭＳ Ｐゴシック" charset="-128"/>
              </a:rPr>
              <a:t>Notation</a:t>
            </a:r>
          </a:p>
        </p:txBody>
      </p:sp>
      <p:sp>
        <p:nvSpPr>
          <p:cNvPr id="5" name="Content Placeholder 4"/>
          <p:cNvSpPr>
            <a:spLocks noGrp="1"/>
          </p:cNvSpPr>
          <p:nvPr>
            <p:ph sz="quarter" idx="16"/>
          </p:nvPr>
        </p:nvSpPr>
        <p:spPr>
          <a:xfrm>
            <a:off x="1241478" y="4727912"/>
            <a:ext cx="1535707" cy="332955"/>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element:</a:t>
            </a:r>
          </a:p>
        </p:txBody>
      </p:sp>
      <p:sp>
        <p:nvSpPr>
          <p:cNvPr id="6" name="Content Placeholder 5"/>
          <p:cNvSpPr>
            <a:spLocks noGrp="1"/>
          </p:cNvSpPr>
          <p:nvPr>
            <p:ph sz="quarter" idx="17"/>
          </p:nvPr>
        </p:nvSpPr>
        <p:spPr>
          <a:xfrm>
            <a:off x="3016852" y="4737715"/>
            <a:ext cx="530259" cy="332955"/>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C</a:t>
            </a:r>
          </a:p>
        </p:txBody>
      </p:sp>
      <p:graphicFrame>
        <p:nvGraphicFramePr>
          <p:cNvPr id="12" name="Object 11">
            <a:extLst>
              <a:ext uri="{FF2B5EF4-FFF2-40B4-BE49-F238E27FC236}">
                <a16:creationId xmlns:a16="http://schemas.microsoft.com/office/drawing/2014/main" id="{0476830B-5105-495D-A34C-B1272C1FF0C3}"/>
              </a:ext>
            </a:extLst>
          </p:cNvPr>
          <p:cNvGraphicFramePr>
            <a:graphicFrameLocks noChangeAspect="1"/>
          </p:cNvGraphicFramePr>
          <p:nvPr>
            <p:extLst>
              <p:ext uri="{D42A27DB-BD31-4B8C-83A1-F6EECF244321}">
                <p14:modId xmlns:p14="http://schemas.microsoft.com/office/powerpoint/2010/main" val="2826706822"/>
              </p:ext>
            </p:extLst>
          </p:nvPr>
        </p:nvGraphicFramePr>
        <p:xfrm>
          <a:off x="3897379" y="4712563"/>
          <a:ext cx="1333500" cy="406400"/>
        </p:xfrm>
        <a:graphic>
          <a:graphicData uri="http://schemas.openxmlformats.org/presentationml/2006/ole">
            <mc:AlternateContent xmlns:mc="http://schemas.openxmlformats.org/markup-compatibility/2006">
              <mc:Choice xmlns:v="urn:schemas-microsoft-com:vml" Requires="v">
                <p:oleObj spid="_x0000_s5570" name="Equation" r:id="rId4" imgW="1333440" imgH="406080" progId="Equation.DSMT4">
                  <p:embed/>
                </p:oleObj>
              </mc:Choice>
              <mc:Fallback>
                <p:oleObj name="Equation" r:id="rId4" imgW="1333440" imgH="406080" progId="Equation.DSMT4">
                  <p:embed/>
                  <p:pic>
                    <p:nvPicPr>
                      <p:cNvPr id="0" name=""/>
                      <p:cNvPicPr/>
                      <p:nvPr/>
                    </p:nvPicPr>
                    <p:blipFill>
                      <a:blip r:embed="rId5"/>
                      <a:stretch>
                        <a:fillRect/>
                      </a:stretch>
                    </p:blipFill>
                    <p:spPr>
                      <a:xfrm>
                        <a:off x="3897379" y="4712563"/>
                        <a:ext cx="1333500" cy="406400"/>
                      </a:xfrm>
                      <a:prstGeom prst="rect">
                        <a:avLst/>
                      </a:prstGeom>
                    </p:spPr>
                  </p:pic>
                </p:oleObj>
              </mc:Fallback>
            </mc:AlternateContent>
          </a:graphicData>
        </a:graphic>
      </p:graphicFrame>
      <p:sp>
        <p:nvSpPr>
          <p:cNvPr id="8" name="Content Placeholder 7"/>
          <p:cNvSpPr>
            <a:spLocks noGrp="1"/>
          </p:cNvSpPr>
          <p:nvPr>
            <p:ph sz="quarter" idx="19"/>
          </p:nvPr>
        </p:nvSpPr>
        <p:spPr>
          <a:xfrm>
            <a:off x="6059316" y="4682164"/>
            <a:ext cx="960956" cy="367230"/>
          </a:xfrm>
        </p:spPr>
        <p:txBody>
          <a:bodyPr anchor="ctr"/>
          <a:lstStyle/>
          <a:p>
            <a:pPr marL="0" indent="0">
              <a:buNone/>
            </a:pPr>
            <a:r>
              <a:rPr lang="en-GB" sz="2400" b="1" i="0" dirty="0">
                <a:solidFill>
                  <a:srgbClr val="D90000"/>
                </a:solidFill>
                <a:latin typeface="+mj-lt"/>
              </a:rPr>
              <a:t>[</a:t>
            </a:r>
            <a:r>
              <a:rPr lang="en-US" sz="2400" b="1" i="0" dirty="0">
                <a:solidFill>
                  <a:srgbClr val="D90000"/>
                </a:solidFill>
                <a:latin typeface="+mj-lt"/>
              </a:rPr>
              <a:t>He] </a:t>
            </a:r>
            <a:endParaRPr lang="en-GB" sz="2400" b="1" dirty="0"/>
          </a:p>
        </p:txBody>
      </p:sp>
      <p:graphicFrame>
        <p:nvGraphicFramePr>
          <p:cNvPr id="14" name="Object 13">
            <a:extLst>
              <a:ext uri="{FF2B5EF4-FFF2-40B4-BE49-F238E27FC236}">
                <a16:creationId xmlns:a16="http://schemas.microsoft.com/office/drawing/2014/main" id="{03B9E2C2-79C8-47BE-9CF1-E8EAD3052438}"/>
              </a:ext>
            </a:extLst>
          </p:cNvPr>
          <p:cNvGraphicFramePr>
            <a:graphicFrameLocks noChangeAspect="1"/>
          </p:cNvGraphicFramePr>
          <p:nvPr>
            <p:extLst>
              <p:ext uri="{D42A27DB-BD31-4B8C-83A1-F6EECF244321}">
                <p14:modId xmlns:p14="http://schemas.microsoft.com/office/powerpoint/2010/main" val="2812584861"/>
              </p:ext>
            </p:extLst>
          </p:nvPr>
        </p:nvGraphicFramePr>
        <p:xfrm>
          <a:off x="6801532" y="4668309"/>
          <a:ext cx="927100" cy="406400"/>
        </p:xfrm>
        <a:graphic>
          <a:graphicData uri="http://schemas.openxmlformats.org/presentationml/2006/ole">
            <mc:AlternateContent xmlns:mc="http://schemas.openxmlformats.org/markup-compatibility/2006">
              <mc:Choice xmlns:v="urn:schemas-microsoft-com:vml" Requires="v">
                <p:oleObj spid="_x0000_s5571" name="Equation" r:id="rId6" imgW="927000" imgH="406080" progId="Equation.DSMT4">
                  <p:embed/>
                </p:oleObj>
              </mc:Choice>
              <mc:Fallback>
                <p:oleObj name="Equation" r:id="rId6" imgW="927000" imgH="406080" progId="Equation.DSMT4">
                  <p:embed/>
                  <p:pic>
                    <p:nvPicPr>
                      <p:cNvPr id="0" name=""/>
                      <p:cNvPicPr/>
                      <p:nvPr/>
                    </p:nvPicPr>
                    <p:blipFill>
                      <a:blip r:embed="rId7"/>
                      <a:stretch>
                        <a:fillRect/>
                      </a:stretch>
                    </p:blipFill>
                    <p:spPr>
                      <a:xfrm>
                        <a:off x="6801532" y="4668309"/>
                        <a:ext cx="927100" cy="406400"/>
                      </a:xfrm>
                      <a:prstGeom prst="rect">
                        <a:avLst/>
                      </a:prstGeom>
                    </p:spPr>
                  </p:pic>
                </p:oleObj>
              </mc:Fallback>
            </mc:AlternateContent>
          </a:graphicData>
        </a:graphic>
      </p:graphicFrame>
      <p:sp>
        <p:nvSpPr>
          <p:cNvPr id="9" name="Content Placeholder 8"/>
          <p:cNvSpPr>
            <a:spLocks noGrp="1"/>
          </p:cNvSpPr>
          <p:nvPr>
            <p:ph sz="quarter" idx="20"/>
          </p:nvPr>
        </p:nvSpPr>
        <p:spPr>
          <a:xfrm>
            <a:off x="1109746" y="5323000"/>
            <a:ext cx="1759360" cy="759961"/>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nearest noble gas:</a:t>
            </a:r>
          </a:p>
        </p:txBody>
      </p:sp>
      <p:sp>
        <p:nvSpPr>
          <p:cNvPr id="10" name="Content Placeholder 9"/>
          <p:cNvSpPr>
            <a:spLocks noGrp="1"/>
          </p:cNvSpPr>
          <p:nvPr>
            <p:ph sz="quarter" idx="21"/>
          </p:nvPr>
        </p:nvSpPr>
        <p:spPr>
          <a:xfrm>
            <a:off x="2989553" y="5481385"/>
            <a:ext cx="580735" cy="321199"/>
          </a:xfrm>
        </p:spPr>
        <p:txBody>
          <a:bodyPr anchor="ctr"/>
          <a:lstStyle/>
          <a:p>
            <a:pPr marL="0" indent="0" algn="ctr">
              <a:buNone/>
            </a:pPr>
            <a:r>
              <a:rPr lang="en-US" sz="2400" b="1" dirty="0">
                <a:solidFill>
                  <a:srgbClr val="D90000"/>
                </a:solidFill>
              </a:rPr>
              <a:t>He</a:t>
            </a:r>
            <a:endParaRPr lang="en-GB" sz="2400" b="1" dirty="0">
              <a:solidFill>
                <a:srgbClr val="D90000"/>
              </a:solidFill>
            </a:endParaRPr>
          </a:p>
        </p:txBody>
      </p:sp>
      <p:graphicFrame>
        <p:nvGraphicFramePr>
          <p:cNvPr id="15" name="Object 14">
            <a:extLst>
              <a:ext uri="{FF2B5EF4-FFF2-40B4-BE49-F238E27FC236}">
                <a16:creationId xmlns:a16="http://schemas.microsoft.com/office/drawing/2014/main" id="{286E7277-A3EB-418C-AEE6-A2C156A7C1A3}"/>
              </a:ext>
            </a:extLst>
          </p:cNvPr>
          <p:cNvGraphicFramePr>
            <a:graphicFrameLocks noChangeAspect="1"/>
          </p:cNvGraphicFramePr>
          <p:nvPr>
            <p:extLst>
              <p:ext uri="{D42A27DB-BD31-4B8C-83A1-F6EECF244321}">
                <p14:modId xmlns:p14="http://schemas.microsoft.com/office/powerpoint/2010/main" val="549553756"/>
              </p:ext>
            </p:extLst>
          </p:nvPr>
        </p:nvGraphicFramePr>
        <p:xfrm>
          <a:off x="4332382" y="5448297"/>
          <a:ext cx="406400" cy="342900"/>
        </p:xfrm>
        <a:graphic>
          <a:graphicData uri="http://schemas.openxmlformats.org/presentationml/2006/ole">
            <mc:AlternateContent xmlns:mc="http://schemas.openxmlformats.org/markup-compatibility/2006">
              <mc:Choice xmlns:v="urn:schemas-microsoft-com:vml" Requires="v">
                <p:oleObj spid="_x0000_s5572" name="Equation" r:id="rId8" imgW="406080" imgH="342720" progId="Equation.DSMT4">
                  <p:embed/>
                </p:oleObj>
              </mc:Choice>
              <mc:Fallback>
                <p:oleObj name="Equation" r:id="rId8" imgW="406080" imgH="342720" progId="Equation.DSMT4">
                  <p:embed/>
                  <p:pic>
                    <p:nvPicPr>
                      <p:cNvPr id="0" name=""/>
                      <p:cNvPicPr/>
                      <p:nvPr/>
                    </p:nvPicPr>
                    <p:blipFill>
                      <a:blip r:embed="rId9"/>
                      <a:stretch>
                        <a:fillRect/>
                      </a:stretch>
                    </p:blipFill>
                    <p:spPr>
                      <a:xfrm>
                        <a:off x="4332382" y="5448297"/>
                        <a:ext cx="406400" cy="342900"/>
                      </a:xfrm>
                      <a:prstGeom prst="rect">
                        <a:avLst/>
                      </a:prstGeom>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339" y="347733"/>
            <a:ext cx="6801323" cy="440677"/>
          </a:xfrm>
        </p:spPr>
        <p:txBody>
          <a:bodyPr/>
          <a:lstStyle/>
          <a:p>
            <a:r>
              <a:rPr lang="en-US" altLang="en-US" sz="3200" b="1" dirty="0">
                <a:ea typeface="MS PGothic" charset="-128"/>
                <a:cs typeface="ＭＳ Ｐゴシック" charset="-128"/>
              </a:rPr>
              <a:t>2.6 Electron Configuration (7)</a:t>
            </a:r>
            <a:endParaRPr lang="en-GB" sz="3200" b="1" dirty="0">
              <a:ea typeface="MS PGothic" charset="-128"/>
              <a:cs typeface="ＭＳ Ｐゴシック" charset="-128"/>
            </a:endParaRPr>
          </a:p>
        </p:txBody>
      </p:sp>
      <p:sp>
        <p:nvSpPr>
          <p:cNvPr id="51" name="Content Placeholder 4"/>
          <p:cNvSpPr>
            <a:spLocks noGrp="1"/>
          </p:cNvSpPr>
          <p:nvPr>
            <p:ph sz="quarter" idx="29"/>
          </p:nvPr>
        </p:nvSpPr>
        <p:spPr>
          <a:xfrm>
            <a:off x="2938813" y="770366"/>
            <a:ext cx="3616615" cy="503595"/>
          </a:xfrm>
        </p:spPr>
        <p:txBody>
          <a:bodyPr anchor="ctr"/>
          <a:lstStyle/>
          <a:p>
            <a:pPr marL="457200" lvl="0" indent="-457200">
              <a:buFont typeface="+mj-lt"/>
              <a:buAutoNum type="alphaUcPeriod" startAt="3"/>
            </a:pPr>
            <a:r>
              <a:rPr lang="en-US" altLang="en-US" sz="2800" b="1" dirty="0">
                <a:solidFill>
                  <a:schemeClr val="tx2"/>
                </a:solidFill>
                <a:latin typeface="+mj-lt"/>
                <a:ea typeface="MS PGothic" charset="-128"/>
                <a:cs typeface="ＭＳ Ｐゴシック" charset="-128"/>
              </a:rPr>
              <a:t>Other Elements</a:t>
            </a:r>
            <a:endParaRPr lang="en-GB" sz="2800" b="1" dirty="0">
              <a:solidFill>
                <a:schemeClr val="tx2"/>
              </a:solidFill>
              <a:latin typeface="+mj-lt"/>
              <a:ea typeface="MS PGothic" charset="-128"/>
              <a:cs typeface="ＭＳ Ｐゴシック" charset="-128"/>
            </a:endParaRPr>
          </a:p>
        </p:txBody>
      </p:sp>
      <p:sp>
        <p:nvSpPr>
          <p:cNvPr id="52" name="Content Placeholder 6"/>
          <p:cNvSpPr>
            <a:spLocks noGrp="1"/>
          </p:cNvSpPr>
          <p:nvPr>
            <p:ph sz="quarter" idx="30"/>
          </p:nvPr>
        </p:nvSpPr>
        <p:spPr>
          <a:xfrm>
            <a:off x="2024482" y="1708360"/>
            <a:ext cx="1402509" cy="332955"/>
          </a:xfrm>
        </p:spPr>
        <p:txBody>
          <a:bodyPr anchor="ctr"/>
          <a:lstStyle/>
          <a:p>
            <a:pPr marL="0" indent="0" algn="ctr" eaLnBrk="1" hangingPunct="1">
              <a:spcBef>
                <a:spcPct val="0"/>
              </a:spcBef>
              <a:buNone/>
            </a:pPr>
            <a:r>
              <a:rPr lang="en-US" altLang="en-US" sz="2400" b="1" u="sng" kern="1200" dirty="0">
                <a:solidFill>
                  <a:schemeClr val="tx2"/>
                </a:solidFill>
                <a:latin typeface="Arial" charset="0"/>
                <a:ea typeface="MS PGothic" charset="-128"/>
                <a:cs typeface="ＭＳ Ｐゴシック" charset="-128"/>
              </a:rPr>
              <a:t>Element</a:t>
            </a:r>
          </a:p>
        </p:txBody>
      </p:sp>
      <p:sp>
        <p:nvSpPr>
          <p:cNvPr id="54" name="Content Placeholder 13"/>
          <p:cNvSpPr>
            <a:spLocks noGrp="1"/>
          </p:cNvSpPr>
          <p:nvPr>
            <p:ph sz="quarter" idx="32"/>
          </p:nvPr>
        </p:nvSpPr>
        <p:spPr>
          <a:xfrm>
            <a:off x="1745909" y="2605177"/>
            <a:ext cx="2016125" cy="678446"/>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Ca</a:t>
            </a:r>
          </a:p>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20 electrons</a:t>
            </a:r>
          </a:p>
        </p:txBody>
      </p:sp>
      <p:sp>
        <p:nvSpPr>
          <p:cNvPr id="53" name="Content Placeholder 9"/>
          <p:cNvSpPr>
            <a:spLocks noGrp="1"/>
          </p:cNvSpPr>
          <p:nvPr>
            <p:ph sz="quarter" idx="31"/>
          </p:nvPr>
        </p:nvSpPr>
        <p:spPr>
          <a:xfrm>
            <a:off x="5583371" y="1323998"/>
            <a:ext cx="1629095" cy="785125"/>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Orbital </a:t>
            </a:r>
            <a:r>
              <a:rPr lang="en-US" altLang="en-US" sz="2400" b="1" u="sng" kern="1200" dirty="0">
                <a:solidFill>
                  <a:schemeClr val="tx2"/>
                </a:solidFill>
                <a:latin typeface="Arial" charset="0"/>
                <a:ea typeface="MS PGothic" charset="-128"/>
                <a:cs typeface="ＭＳ Ｐゴシック" charset="-128"/>
              </a:rPr>
              <a:t>Notation</a:t>
            </a:r>
          </a:p>
        </p:txBody>
      </p:sp>
      <p:pic>
        <p:nvPicPr>
          <p:cNvPr id="4" name="Picture 3" descr="An arrrow pointing up to represent a single electron. An arrrow pointing down to represent a single electron.">
            <a:extLst>
              <a:ext uri="{FF2B5EF4-FFF2-40B4-BE49-F238E27FC236}">
                <a16:creationId xmlns:a16="http://schemas.microsoft.com/office/drawing/2014/main" id="{7F330843-2CC6-44BC-A441-A764A78E01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773" t="37170" r="46886" b="55930"/>
          <a:stretch/>
        </p:blipFill>
        <p:spPr>
          <a:xfrm>
            <a:off x="4459860" y="2549124"/>
            <a:ext cx="396916" cy="473217"/>
          </a:xfrm>
          <a:prstGeom prst="rect">
            <a:avLst/>
          </a:prstGeom>
        </p:spPr>
      </p:pic>
      <p:sp>
        <p:nvSpPr>
          <p:cNvPr id="55" name="Content Placeholder 17"/>
          <p:cNvSpPr>
            <a:spLocks noGrp="1"/>
          </p:cNvSpPr>
          <p:nvPr>
            <p:ph sz="quarter" idx="33"/>
          </p:nvPr>
        </p:nvSpPr>
        <p:spPr>
          <a:xfrm>
            <a:off x="4333666" y="3055874"/>
            <a:ext cx="523110" cy="273323"/>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1</a:t>
            </a:r>
            <a:r>
              <a:rPr lang="en-US" altLang="en-US" sz="2400" b="1" i="1" kern="1200" dirty="0">
                <a:solidFill>
                  <a:schemeClr val="tx2"/>
                </a:solidFill>
                <a:latin typeface="Arial" charset="0"/>
                <a:ea typeface="MS PGothic" charset="-128"/>
                <a:cs typeface="ＭＳ Ｐゴシック" charset="-128"/>
              </a:rPr>
              <a:t>s</a:t>
            </a:r>
          </a:p>
        </p:txBody>
      </p:sp>
      <p:pic>
        <p:nvPicPr>
          <p:cNvPr id="6" name="Picture 5" descr="An arrrow pointing up to represent a single electron. An arrrow pointing down to represent a single electron.">
            <a:extLst>
              <a:ext uri="{FF2B5EF4-FFF2-40B4-BE49-F238E27FC236}">
                <a16:creationId xmlns:a16="http://schemas.microsoft.com/office/drawing/2014/main" id="{BB2E1CE2-86C1-4318-82E9-4B7E911B9B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949" t="37170" r="41255" b="57343"/>
          <a:stretch/>
        </p:blipFill>
        <p:spPr>
          <a:xfrm>
            <a:off x="4933096" y="2549124"/>
            <a:ext cx="438517" cy="376264"/>
          </a:xfrm>
          <a:prstGeom prst="rect">
            <a:avLst/>
          </a:prstGeom>
        </p:spPr>
      </p:pic>
      <p:sp>
        <p:nvSpPr>
          <p:cNvPr id="56" name="Content Placeholder 21"/>
          <p:cNvSpPr>
            <a:spLocks noGrp="1"/>
          </p:cNvSpPr>
          <p:nvPr>
            <p:ph sz="quarter" idx="34"/>
          </p:nvPr>
        </p:nvSpPr>
        <p:spPr>
          <a:xfrm>
            <a:off x="4829270" y="3063446"/>
            <a:ext cx="558635" cy="282263"/>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2</a:t>
            </a:r>
            <a:r>
              <a:rPr lang="en-US" altLang="en-US" sz="2400" b="1" i="1" kern="1200" dirty="0">
                <a:solidFill>
                  <a:schemeClr val="tx2"/>
                </a:solidFill>
                <a:latin typeface="Arial" charset="0"/>
                <a:ea typeface="MS PGothic" charset="-128"/>
                <a:cs typeface="ＭＳ Ｐゴシック" charset="-128"/>
              </a:rPr>
              <a:t>s</a:t>
            </a:r>
          </a:p>
        </p:txBody>
      </p:sp>
      <p:pic>
        <p:nvPicPr>
          <p:cNvPr id="8" name="Picture 7" descr="An arrrow pointing up to represent a single electron. An arrrow pointing down to represent a single electron.&#10;An arrrow pointing up to represent a single electron. An arrrow pointing down to represent a single electron.&#10;An arrrow pointing up to represent a single electron. An arrrow pointing down to represent a single electron.">
            <a:extLst>
              <a:ext uri="{FF2B5EF4-FFF2-40B4-BE49-F238E27FC236}">
                <a16:creationId xmlns:a16="http://schemas.microsoft.com/office/drawing/2014/main" id="{3FAD8801-B2EB-4267-91E5-42393A8288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445" t="37089" r="29730" b="57343"/>
          <a:stretch/>
        </p:blipFill>
        <p:spPr>
          <a:xfrm>
            <a:off x="5435628" y="2543522"/>
            <a:ext cx="989849" cy="381866"/>
          </a:xfrm>
          <a:prstGeom prst="rect">
            <a:avLst/>
          </a:prstGeom>
        </p:spPr>
      </p:pic>
      <p:sp>
        <p:nvSpPr>
          <p:cNvPr id="57" name="Content Placeholder 25"/>
          <p:cNvSpPr>
            <a:spLocks noGrp="1"/>
          </p:cNvSpPr>
          <p:nvPr>
            <p:ph sz="quarter" idx="35"/>
          </p:nvPr>
        </p:nvSpPr>
        <p:spPr>
          <a:xfrm>
            <a:off x="5583957" y="3022341"/>
            <a:ext cx="671706" cy="360715"/>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2</a:t>
            </a:r>
            <a:r>
              <a:rPr lang="en-US" altLang="en-US" sz="2400" b="1" i="1" kern="1200" dirty="0">
                <a:solidFill>
                  <a:schemeClr val="tx2"/>
                </a:solidFill>
                <a:latin typeface="Arial" charset="0"/>
                <a:ea typeface="MS PGothic" charset="-128"/>
                <a:cs typeface="ＭＳ Ｐゴシック" charset="-128"/>
              </a:rPr>
              <a:t>p</a:t>
            </a:r>
          </a:p>
        </p:txBody>
      </p:sp>
      <p:pic>
        <p:nvPicPr>
          <p:cNvPr id="10" name="Picture 9" descr="An arrrow pointing up to represent a single electron. An arrrow pointing down to represent a single electron.">
            <a:extLst>
              <a:ext uri="{FF2B5EF4-FFF2-40B4-BE49-F238E27FC236}">
                <a16:creationId xmlns:a16="http://schemas.microsoft.com/office/drawing/2014/main" id="{7DEAFD25-6C13-4559-97FE-09EB411106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206" t="37089" r="24567" b="57343"/>
          <a:stretch/>
        </p:blipFill>
        <p:spPr>
          <a:xfrm>
            <a:off x="6511100" y="2543522"/>
            <a:ext cx="386511" cy="381866"/>
          </a:xfrm>
          <a:prstGeom prst="rect">
            <a:avLst/>
          </a:prstGeom>
        </p:spPr>
      </p:pic>
      <p:sp>
        <p:nvSpPr>
          <p:cNvPr id="58" name="Content Placeholder 29"/>
          <p:cNvSpPr>
            <a:spLocks noGrp="1"/>
          </p:cNvSpPr>
          <p:nvPr>
            <p:ph sz="quarter" idx="36"/>
          </p:nvPr>
        </p:nvSpPr>
        <p:spPr>
          <a:xfrm>
            <a:off x="6455147" y="3039891"/>
            <a:ext cx="563306" cy="310488"/>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3</a:t>
            </a:r>
            <a:r>
              <a:rPr lang="en-US" altLang="en-US" sz="2400" b="1" i="1" kern="1200" dirty="0">
                <a:solidFill>
                  <a:schemeClr val="tx2"/>
                </a:solidFill>
                <a:latin typeface="Arial" charset="0"/>
                <a:ea typeface="MS PGothic" charset="-128"/>
                <a:cs typeface="ＭＳ Ｐゴシック" charset="-128"/>
              </a:rPr>
              <a:t>s</a:t>
            </a:r>
          </a:p>
        </p:txBody>
      </p:sp>
      <p:pic>
        <p:nvPicPr>
          <p:cNvPr id="12" name="Picture 11" descr="An arrrow pointing up to represent a single electron. An arrrow pointing down to represent a single electron.&#10;An arrrow pointing up to represent a single electron. An arrrow pointing down to represent a single electron.&#10;An arrrow pointing up to represent a single electron. An arrrow pointing down to represent a single electron.">
            <a:extLst>
              <a:ext uri="{FF2B5EF4-FFF2-40B4-BE49-F238E27FC236}">
                <a16:creationId xmlns:a16="http://schemas.microsoft.com/office/drawing/2014/main" id="{3B6191BD-221B-4EFE-9F4E-3C6A0295EE7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6112" t="37089" r="12810" b="57024"/>
          <a:stretch/>
        </p:blipFill>
        <p:spPr>
          <a:xfrm>
            <a:off x="6959676" y="2543522"/>
            <a:ext cx="1012985" cy="403778"/>
          </a:xfrm>
          <a:prstGeom prst="rect">
            <a:avLst/>
          </a:prstGeom>
        </p:spPr>
      </p:pic>
      <p:sp>
        <p:nvSpPr>
          <p:cNvPr id="59" name="Content Placeholder 33"/>
          <p:cNvSpPr>
            <a:spLocks noGrp="1"/>
          </p:cNvSpPr>
          <p:nvPr>
            <p:ph sz="quarter" idx="37"/>
          </p:nvPr>
        </p:nvSpPr>
        <p:spPr>
          <a:xfrm>
            <a:off x="7230796" y="3069264"/>
            <a:ext cx="646954" cy="246225"/>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3</a:t>
            </a:r>
            <a:r>
              <a:rPr lang="en-US" altLang="en-US" sz="2400" b="1" i="1" kern="1200" dirty="0">
                <a:solidFill>
                  <a:schemeClr val="tx2"/>
                </a:solidFill>
                <a:latin typeface="Arial" charset="0"/>
                <a:ea typeface="MS PGothic" charset="-128"/>
                <a:cs typeface="ＭＳ Ｐゴシック" charset="-128"/>
              </a:rPr>
              <a:t>p</a:t>
            </a:r>
          </a:p>
        </p:txBody>
      </p:sp>
      <p:pic>
        <p:nvPicPr>
          <p:cNvPr id="14" name="Picture 13" descr="An arrrow pointing up to represent a single electron. An arrrow pointing down to represent a single electron.">
            <a:extLst>
              <a:ext uri="{FF2B5EF4-FFF2-40B4-BE49-F238E27FC236}">
                <a16:creationId xmlns:a16="http://schemas.microsoft.com/office/drawing/2014/main" id="{A7C5413A-7B0E-487E-8914-5E0CC338B4C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7636" t="37089" r="7635" b="57024"/>
          <a:stretch/>
        </p:blipFill>
        <p:spPr>
          <a:xfrm>
            <a:off x="8013540" y="2543522"/>
            <a:ext cx="432400" cy="403778"/>
          </a:xfrm>
          <a:prstGeom prst="rect">
            <a:avLst/>
          </a:prstGeom>
        </p:spPr>
      </p:pic>
      <p:sp>
        <p:nvSpPr>
          <p:cNvPr id="60" name="Content Placeholder 37"/>
          <p:cNvSpPr>
            <a:spLocks noGrp="1"/>
          </p:cNvSpPr>
          <p:nvPr>
            <p:ph sz="quarter" idx="38"/>
          </p:nvPr>
        </p:nvSpPr>
        <p:spPr>
          <a:xfrm>
            <a:off x="8037929" y="3075009"/>
            <a:ext cx="655946" cy="235276"/>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4</a:t>
            </a:r>
            <a:r>
              <a:rPr lang="en-US" altLang="en-US" sz="2400" b="1" i="1" kern="1200" dirty="0">
                <a:solidFill>
                  <a:schemeClr val="tx2"/>
                </a:solidFill>
                <a:latin typeface="Arial" charset="0"/>
                <a:ea typeface="MS PGothic" charset="-128"/>
                <a:cs typeface="ＭＳ Ｐゴシック" charset="-128"/>
              </a:rPr>
              <a:t>s</a:t>
            </a:r>
          </a:p>
        </p:txBody>
      </p:sp>
      <p:sp>
        <p:nvSpPr>
          <p:cNvPr id="61" name="Content Placeholder 41"/>
          <p:cNvSpPr>
            <a:spLocks noGrp="1"/>
          </p:cNvSpPr>
          <p:nvPr>
            <p:ph sz="quarter" idx="39"/>
          </p:nvPr>
        </p:nvSpPr>
        <p:spPr>
          <a:xfrm>
            <a:off x="4925807" y="3685178"/>
            <a:ext cx="3520133" cy="670363"/>
          </a:xfrm>
        </p:spPr>
        <p:txBody>
          <a:bodyPr anchor="ctr"/>
          <a:lstStyle/>
          <a:p>
            <a:pPr marL="0" indent="0" algn="ctr" eaLnBrk="1" hangingPunct="1">
              <a:spcBef>
                <a:spcPct val="0"/>
              </a:spcBef>
              <a:buFontTx/>
              <a:buNone/>
            </a:pPr>
            <a:r>
              <a:rPr lang="en-US" altLang="en-US" sz="2400" b="1" dirty="0">
                <a:solidFill>
                  <a:srgbClr val="3366FF"/>
                </a:solidFill>
              </a:rPr>
              <a:t>4</a:t>
            </a:r>
            <a:r>
              <a:rPr lang="en-US" altLang="en-US" sz="2400" b="1" i="1" dirty="0">
                <a:solidFill>
                  <a:srgbClr val="3366FF"/>
                </a:solidFill>
              </a:rPr>
              <a:t>s</a:t>
            </a:r>
            <a:r>
              <a:rPr lang="en-US" altLang="en-US" sz="2400" b="1" dirty="0">
                <a:solidFill>
                  <a:schemeClr val="tx2"/>
                </a:solidFill>
              </a:rPr>
              <a:t> is lower in energy; it is filled before </a:t>
            </a:r>
            <a:r>
              <a:rPr lang="en-US" altLang="en-US" sz="2400" b="1" dirty="0">
                <a:solidFill>
                  <a:srgbClr val="3366FF"/>
                </a:solidFill>
              </a:rPr>
              <a:t>3</a:t>
            </a:r>
            <a:r>
              <a:rPr lang="en-US" altLang="en-US" sz="2400" b="1" i="1" dirty="0">
                <a:solidFill>
                  <a:srgbClr val="3366FF"/>
                </a:solidFill>
              </a:rPr>
              <a:t>d</a:t>
            </a:r>
            <a:r>
              <a:rPr lang="en-US" altLang="en-US" sz="2400" b="1" dirty="0">
                <a:solidFill>
                  <a:srgbClr val="FF0000"/>
                </a:solidFill>
              </a:rPr>
              <a:t>.</a:t>
            </a:r>
          </a:p>
        </p:txBody>
      </p:sp>
      <p:sp>
        <p:nvSpPr>
          <p:cNvPr id="62" name="Content Placeholder 45"/>
          <p:cNvSpPr>
            <a:spLocks noGrp="1"/>
          </p:cNvSpPr>
          <p:nvPr>
            <p:ph sz="quarter" idx="40"/>
          </p:nvPr>
        </p:nvSpPr>
        <p:spPr>
          <a:xfrm>
            <a:off x="1619672" y="4761186"/>
            <a:ext cx="2226717" cy="833110"/>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Electron </a:t>
            </a:r>
            <a:r>
              <a:rPr lang="en-US" altLang="en-US" sz="2400" b="1" u="sng" kern="1200" dirty="0">
                <a:solidFill>
                  <a:schemeClr val="tx2"/>
                </a:solidFill>
                <a:latin typeface="Arial" charset="0"/>
                <a:ea typeface="MS PGothic" charset="-128"/>
                <a:cs typeface="ＭＳ Ｐゴシック" charset="-128"/>
              </a:rPr>
              <a:t>Configuration</a:t>
            </a:r>
          </a:p>
        </p:txBody>
      </p:sp>
      <p:graphicFrame>
        <p:nvGraphicFramePr>
          <p:cNvPr id="3" name="Object 2">
            <a:extLst>
              <a:ext uri="{FF2B5EF4-FFF2-40B4-BE49-F238E27FC236}">
                <a16:creationId xmlns:a16="http://schemas.microsoft.com/office/drawing/2014/main" id="{2C98DC6E-2403-47A2-934F-0A51D1755ABE}"/>
              </a:ext>
            </a:extLst>
          </p:cNvPr>
          <p:cNvGraphicFramePr>
            <a:graphicFrameLocks noChangeAspect="1"/>
          </p:cNvGraphicFramePr>
          <p:nvPr>
            <p:extLst>
              <p:ext uri="{D42A27DB-BD31-4B8C-83A1-F6EECF244321}">
                <p14:modId xmlns:p14="http://schemas.microsoft.com/office/powerpoint/2010/main" val="3556020373"/>
              </p:ext>
            </p:extLst>
          </p:nvPr>
        </p:nvGraphicFramePr>
        <p:xfrm>
          <a:off x="1347786" y="5669295"/>
          <a:ext cx="2679700" cy="406400"/>
        </p:xfrm>
        <a:graphic>
          <a:graphicData uri="http://schemas.openxmlformats.org/presentationml/2006/ole">
            <mc:AlternateContent xmlns:mc="http://schemas.openxmlformats.org/markup-compatibility/2006">
              <mc:Choice xmlns:v="urn:schemas-microsoft-com:vml" Requires="v">
                <p:oleObj spid="_x0000_s6438" name="Equation" r:id="rId9" imgW="2679480" imgH="406080" progId="Equation.DSMT4">
                  <p:embed/>
                </p:oleObj>
              </mc:Choice>
              <mc:Fallback>
                <p:oleObj name="Equation" r:id="rId9" imgW="2679480" imgH="406080" progId="Equation.DSMT4">
                  <p:embed/>
                  <p:pic>
                    <p:nvPicPr>
                      <p:cNvPr id="0" name=""/>
                      <p:cNvPicPr/>
                      <p:nvPr/>
                    </p:nvPicPr>
                    <p:blipFill>
                      <a:blip r:embed="rId10"/>
                      <a:stretch>
                        <a:fillRect/>
                      </a:stretch>
                    </p:blipFill>
                    <p:spPr>
                      <a:xfrm>
                        <a:off x="1347786" y="5669295"/>
                        <a:ext cx="2679700" cy="406400"/>
                      </a:xfrm>
                      <a:prstGeom prst="rect">
                        <a:avLst/>
                      </a:prstGeom>
                    </p:spPr>
                  </p:pic>
                </p:oleObj>
              </mc:Fallback>
            </mc:AlternateContent>
          </a:graphicData>
        </a:graphic>
      </p:graphicFrame>
      <p:sp>
        <p:nvSpPr>
          <p:cNvPr id="63" name="Content Placeholder 47"/>
          <p:cNvSpPr>
            <a:spLocks noGrp="1"/>
          </p:cNvSpPr>
          <p:nvPr>
            <p:ph sz="quarter" idx="41"/>
          </p:nvPr>
        </p:nvSpPr>
        <p:spPr>
          <a:xfrm>
            <a:off x="5584560" y="4793343"/>
            <a:ext cx="1819654" cy="787190"/>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Noble Gas </a:t>
            </a:r>
            <a:r>
              <a:rPr lang="en-US" altLang="en-US" sz="2400" b="1" u="sng" kern="1200" dirty="0">
                <a:solidFill>
                  <a:schemeClr val="tx2"/>
                </a:solidFill>
                <a:latin typeface="Arial" charset="0"/>
                <a:ea typeface="MS PGothic" charset="-128"/>
                <a:cs typeface="ＭＳ Ｐゴシック" charset="-128"/>
              </a:rPr>
              <a:t>Notation</a:t>
            </a:r>
          </a:p>
        </p:txBody>
      </p:sp>
      <p:sp>
        <p:nvSpPr>
          <p:cNvPr id="65" name="Content Placeholder 51"/>
          <p:cNvSpPr>
            <a:spLocks noGrp="1"/>
          </p:cNvSpPr>
          <p:nvPr>
            <p:ph sz="quarter" idx="43"/>
          </p:nvPr>
        </p:nvSpPr>
        <p:spPr>
          <a:xfrm>
            <a:off x="5919399" y="5702497"/>
            <a:ext cx="1328248" cy="303495"/>
          </a:xfrm>
        </p:spPr>
        <p:txBody>
          <a:bodyPr anchor="ctr"/>
          <a:lstStyle/>
          <a:p>
            <a:pPr marL="0" lvl="0" indent="0">
              <a:buNone/>
            </a:pPr>
            <a:r>
              <a:rPr lang="en-GB" sz="2400" b="1" i="0" dirty="0">
                <a:solidFill>
                  <a:srgbClr val="D90000"/>
                </a:solidFill>
                <a:latin typeface="+mj-lt"/>
              </a:rPr>
              <a:t>[</a:t>
            </a:r>
            <a:r>
              <a:rPr lang="en-US" sz="2400" b="1" i="0" dirty="0" err="1">
                <a:solidFill>
                  <a:srgbClr val="D90000"/>
                </a:solidFill>
                <a:latin typeface="+mj-lt"/>
              </a:rPr>
              <a:t>Ar</a:t>
            </a:r>
            <a:r>
              <a:rPr lang="en-US" sz="2400" b="1" i="0" dirty="0">
                <a:solidFill>
                  <a:srgbClr val="D90000"/>
                </a:solidFill>
                <a:latin typeface="+mj-lt"/>
              </a:rPr>
              <a:t>] </a:t>
            </a:r>
            <a:endParaRPr lang="en-GB" sz="2400" b="1" dirty="0"/>
          </a:p>
        </p:txBody>
      </p:sp>
      <p:graphicFrame>
        <p:nvGraphicFramePr>
          <p:cNvPr id="5" name="Object 4">
            <a:extLst>
              <a:ext uri="{FF2B5EF4-FFF2-40B4-BE49-F238E27FC236}">
                <a16:creationId xmlns:a16="http://schemas.microsoft.com/office/drawing/2014/main" id="{BD55A0E2-4748-43DE-8AA6-7101541BC23C}"/>
              </a:ext>
            </a:extLst>
          </p:cNvPr>
          <p:cNvGraphicFramePr>
            <a:graphicFrameLocks noChangeAspect="1"/>
          </p:cNvGraphicFramePr>
          <p:nvPr>
            <p:extLst>
              <p:ext uri="{D42A27DB-BD31-4B8C-83A1-F6EECF244321}">
                <p14:modId xmlns:p14="http://schemas.microsoft.com/office/powerpoint/2010/main" val="2812473065"/>
              </p:ext>
            </p:extLst>
          </p:nvPr>
        </p:nvGraphicFramePr>
        <p:xfrm>
          <a:off x="6541836" y="5658326"/>
          <a:ext cx="431800" cy="342900"/>
        </p:xfrm>
        <a:graphic>
          <a:graphicData uri="http://schemas.openxmlformats.org/presentationml/2006/ole">
            <mc:AlternateContent xmlns:mc="http://schemas.openxmlformats.org/markup-compatibility/2006">
              <mc:Choice xmlns:v="urn:schemas-microsoft-com:vml" Requires="v">
                <p:oleObj spid="_x0000_s6439" name="Equation" r:id="rId11" imgW="431640" imgH="342720" progId="Equation.DSMT4">
                  <p:embed/>
                </p:oleObj>
              </mc:Choice>
              <mc:Fallback>
                <p:oleObj name="Equation" r:id="rId11" imgW="431640" imgH="342720" progId="Equation.DSMT4">
                  <p:embed/>
                  <p:pic>
                    <p:nvPicPr>
                      <p:cNvPr id="0" name=""/>
                      <p:cNvPicPr/>
                      <p:nvPr/>
                    </p:nvPicPr>
                    <p:blipFill>
                      <a:blip r:embed="rId12"/>
                      <a:stretch>
                        <a:fillRect/>
                      </a:stretch>
                    </p:blipFill>
                    <p:spPr>
                      <a:xfrm>
                        <a:off x="6541836" y="5658326"/>
                        <a:ext cx="431800" cy="342900"/>
                      </a:xfrm>
                      <a:prstGeom prst="rect">
                        <a:avLst/>
                      </a:prstGeom>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536" y="215716"/>
            <a:ext cx="5620928" cy="1143000"/>
          </a:xfrm>
        </p:spPr>
        <p:txBody>
          <a:bodyPr/>
          <a:lstStyle/>
          <a:p>
            <a:r>
              <a:rPr lang="en-US" altLang="en-US" sz="3200" b="1" dirty="0">
                <a:ea typeface="MS PGothic" charset="-128"/>
                <a:cs typeface="ＭＳ Ｐゴシック" charset="-128"/>
              </a:rPr>
              <a:t>Electron Configurations and the Periodic Table </a:t>
            </a:r>
            <a:endParaRPr lang="en-GB" sz="3200" b="1" dirty="0">
              <a:ea typeface="MS PGothic" charset="-128"/>
              <a:cs typeface="ＭＳ Ｐゴシック" charset="-128"/>
            </a:endParaRPr>
          </a:p>
        </p:txBody>
      </p:sp>
      <p:pic>
        <p:nvPicPr>
          <p:cNvPr id="92161" name="Picture 6" descr="This figure illustrates how the periodic table  can be divided into four regions called blocks, labeled s, p, d, and f. The s block consists of groups 1A and 2A and the element helium. These elements are shaded blue in color and are on the far left side except helium which is the far right side. The p block consists of groups 3A–8A (except helium). These elements are shaded purple in color and are on far right side. The d block consists of the 10 columns of transition metals. These elements are shaded orange in color and are in the middle of s and p block elements. The f block consists of the two groups of 14 inner transition metals. These elements are shaded green in color and are placed separately from the periodic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45620"/>
            <a:ext cx="76327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542"/>
            <a:ext cx="8229600" cy="635455"/>
          </a:xfrm>
        </p:spPr>
        <p:txBody>
          <a:bodyPr/>
          <a:lstStyle/>
          <a:p>
            <a:pPr eaLnBrk="1" hangingPunct="1"/>
            <a:r>
              <a:rPr lang="en-US" altLang="en-US" sz="3200" b="1" dirty="0">
                <a:ea typeface="MS PGothic" charset="-128"/>
                <a:cs typeface="ＭＳ Ｐゴシック" charset="-128"/>
              </a:rPr>
              <a:t>2.1 Elements (3)</a:t>
            </a:r>
            <a:endParaRPr lang="en-GB" sz="3200" b="1" dirty="0">
              <a:ea typeface="MS PGothic" charset="-128"/>
              <a:cs typeface="ＭＳ Ｐゴシック" charset="-128"/>
            </a:endParaRPr>
          </a:p>
        </p:txBody>
      </p:sp>
      <p:pic>
        <p:nvPicPr>
          <p:cNvPr id="20483" name="Picture 7" descr="This image represents the periodic table of the elements. The elements are divided into three categories—metals, nonmetals, and metalloids. The solid line that begins with boron (B) and angles in steps down to astatine (At) marks the three regions corresponding to these groups. All metals are located to the left of the line and shaded in green color.  All nonmetals except hydrogen are located to the right and shaded as blue. Metalloids are located along the steps and shaded orange in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825" y="1049338"/>
            <a:ext cx="6888163"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123487"/>
            <a:ext cx="8229600" cy="694988"/>
          </a:xfrm>
        </p:spPr>
        <p:txBody>
          <a:bodyPr/>
          <a:lstStyle/>
          <a:p>
            <a:pPr eaLnBrk="1" hangingPunct="1"/>
            <a:r>
              <a:rPr lang="en-US" altLang="en-US" sz="3200" b="1" dirty="0">
                <a:ea typeface="MS PGothic" charset="-128"/>
                <a:cs typeface="ＭＳ Ｐゴシック" charset="-128"/>
              </a:rPr>
              <a:t>2.7 Valence Electrons (1)</a:t>
            </a:r>
            <a:endParaRPr lang="en-GB" sz="3200" b="1" dirty="0">
              <a:ea typeface="MS PGothic" charset="-128"/>
              <a:cs typeface="ＭＳ Ｐゴシック" charset="-128"/>
            </a:endParaRPr>
          </a:p>
        </p:txBody>
      </p:sp>
      <p:sp>
        <p:nvSpPr>
          <p:cNvPr id="2" name="Content Placeholder 1"/>
          <p:cNvSpPr>
            <a:spLocks noGrp="1"/>
          </p:cNvSpPr>
          <p:nvPr>
            <p:ph sz="quarter" idx="10"/>
          </p:nvPr>
        </p:nvSpPr>
        <p:spPr>
          <a:xfrm>
            <a:off x="835838" y="917580"/>
            <a:ext cx="7336562" cy="2843207"/>
          </a:xfrm>
        </p:spPr>
        <p:txBody>
          <a:bodyPr/>
          <a:lstStyle/>
          <a:p>
            <a:pPr marL="0" indent="0">
              <a:spcAft>
                <a:spcPts val="1500"/>
              </a:spcAft>
              <a:buNone/>
            </a:pPr>
            <a:r>
              <a:rPr lang="en-US" altLang="en-US" sz="2400" b="1" dirty="0">
                <a:solidFill>
                  <a:schemeClr val="tx2"/>
                </a:solidFill>
              </a:rPr>
              <a:t>The </a:t>
            </a:r>
            <a:r>
              <a:rPr lang="en-US" altLang="en-US" sz="2400" b="1" dirty="0">
                <a:solidFill>
                  <a:srgbClr val="3366FF"/>
                </a:solidFill>
              </a:rPr>
              <a:t>chemical properties </a:t>
            </a:r>
            <a:r>
              <a:rPr lang="en-US" altLang="en-US" sz="2400" b="1" dirty="0">
                <a:solidFill>
                  <a:schemeClr val="tx2"/>
                </a:solidFill>
              </a:rPr>
              <a:t>of an element depend on the number of electrons in the </a:t>
            </a:r>
            <a:r>
              <a:rPr lang="en-US" altLang="en-US" sz="2400" b="1" dirty="0">
                <a:solidFill>
                  <a:srgbClr val="3366FF"/>
                </a:solidFill>
              </a:rPr>
              <a:t>valence shell</a:t>
            </a:r>
            <a:r>
              <a:rPr lang="en-US" altLang="en-US" sz="2400" b="1" dirty="0">
                <a:solidFill>
                  <a:schemeClr val="tx2"/>
                </a:solidFill>
              </a:rPr>
              <a:t>. </a:t>
            </a:r>
          </a:p>
          <a:p>
            <a:pPr marL="0" indent="0">
              <a:spcAft>
                <a:spcPts val="1500"/>
              </a:spcAft>
              <a:buNone/>
            </a:pPr>
            <a:r>
              <a:rPr lang="en-US" altLang="en-US" sz="2400" b="1" dirty="0">
                <a:solidFill>
                  <a:schemeClr val="tx2"/>
                </a:solidFill>
              </a:rPr>
              <a:t>The </a:t>
            </a:r>
            <a:r>
              <a:rPr lang="en-US" altLang="en-US" sz="2400" b="1" dirty="0">
                <a:solidFill>
                  <a:srgbClr val="3366FF"/>
                </a:solidFill>
              </a:rPr>
              <a:t>valence shell </a:t>
            </a:r>
            <a:r>
              <a:rPr lang="en-US" altLang="en-US" sz="2400" b="1" dirty="0">
                <a:solidFill>
                  <a:schemeClr val="tx2"/>
                </a:solidFill>
              </a:rPr>
              <a:t>is the outermost shell (the highest value of </a:t>
            </a:r>
            <a:r>
              <a:rPr lang="en-US" altLang="en-US" sz="2400" b="1" i="1" dirty="0">
                <a:solidFill>
                  <a:schemeClr val="tx2"/>
                </a:solidFill>
              </a:rPr>
              <a:t>n</a:t>
            </a:r>
            <a:r>
              <a:rPr lang="en-US" altLang="en-US" sz="2400" b="1" dirty="0">
                <a:solidFill>
                  <a:schemeClr val="tx2"/>
                </a:solidFill>
              </a:rPr>
              <a:t>).</a:t>
            </a:r>
          </a:p>
          <a:p>
            <a:pPr marL="0" indent="0">
              <a:spcBef>
                <a:spcPts val="0"/>
              </a:spcBef>
              <a:spcAft>
                <a:spcPts val="1500"/>
              </a:spcAft>
              <a:buNone/>
            </a:pPr>
            <a:r>
              <a:rPr lang="en-US" altLang="en-US" sz="2400" b="1" dirty="0">
                <a:solidFill>
                  <a:schemeClr val="tx2"/>
                </a:solidFill>
              </a:rPr>
              <a:t>The electrons in the valence shell are called </a:t>
            </a:r>
            <a:r>
              <a:rPr lang="en-US" altLang="en-US" sz="2400" b="1" dirty="0">
                <a:solidFill>
                  <a:srgbClr val="D90000"/>
                </a:solidFill>
              </a:rPr>
              <a:t>valence electrons</a:t>
            </a:r>
            <a:r>
              <a:rPr lang="en-US" altLang="en-US" sz="2400" b="1" dirty="0">
                <a:solidFill>
                  <a:schemeClr val="tx2"/>
                </a:solidFill>
              </a:rPr>
              <a:t>.</a:t>
            </a:r>
          </a:p>
        </p:txBody>
      </p:sp>
      <p:sp>
        <p:nvSpPr>
          <p:cNvPr id="9" name="Content Placeholder 8"/>
          <p:cNvSpPr>
            <a:spLocks noGrp="1"/>
          </p:cNvSpPr>
          <p:nvPr>
            <p:ph sz="quarter" idx="17"/>
          </p:nvPr>
        </p:nvSpPr>
        <p:spPr>
          <a:xfrm>
            <a:off x="1831675" y="3879612"/>
            <a:ext cx="760970" cy="277871"/>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Be</a:t>
            </a:r>
          </a:p>
        </p:txBody>
      </p:sp>
      <p:graphicFrame>
        <p:nvGraphicFramePr>
          <p:cNvPr id="12" name="Object 11">
            <a:extLst>
              <a:ext uri="{FF2B5EF4-FFF2-40B4-BE49-F238E27FC236}">
                <a16:creationId xmlns:a16="http://schemas.microsoft.com/office/drawing/2014/main" id="{A97735E2-6FCC-44DA-8D27-E642D20380B3}"/>
              </a:ext>
            </a:extLst>
          </p:cNvPr>
          <p:cNvGraphicFramePr>
            <a:graphicFrameLocks noChangeAspect="1"/>
          </p:cNvGraphicFramePr>
          <p:nvPr>
            <p:extLst>
              <p:ext uri="{D42A27DB-BD31-4B8C-83A1-F6EECF244321}">
                <p14:modId xmlns:p14="http://schemas.microsoft.com/office/powerpoint/2010/main" val="934605779"/>
              </p:ext>
            </p:extLst>
          </p:nvPr>
        </p:nvGraphicFramePr>
        <p:xfrm>
          <a:off x="1832922" y="4398987"/>
          <a:ext cx="838200" cy="342900"/>
        </p:xfrm>
        <a:graphic>
          <a:graphicData uri="http://schemas.openxmlformats.org/presentationml/2006/ole">
            <mc:AlternateContent xmlns:mc="http://schemas.openxmlformats.org/markup-compatibility/2006">
              <mc:Choice xmlns:v="urn:schemas-microsoft-com:vml" Requires="v">
                <p:oleObj spid="_x0000_s7456" name="Equation" r:id="rId4" imgW="838080" imgH="342720" progId="Equation.DSMT4">
                  <p:embed/>
                </p:oleObj>
              </mc:Choice>
              <mc:Fallback>
                <p:oleObj name="Equation" r:id="rId4" imgW="838080" imgH="342720" progId="Equation.DSMT4">
                  <p:embed/>
                  <p:pic>
                    <p:nvPicPr>
                      <p:cNvPr id="0" name=""/>
                      <p:cNvPicPr/>
                      <p:nvPr/>
                    </p:nvPicPr>
                    <p:blipFill>
                      <a:blip r:embed="rId5"/>
                      <a:stretch>
                        <a:fillRect/>
                      </a:stretch>
                    </p:blipFill>
                    <p:spPr>
                      <a:xfrm>
                        <a:off x="1832922" y="4398987"/>
                        <a:ext cx="838200" cy="342900"/>
                      </a:xfrm>
                      <a:prstGeom prst="rect">
                        <a:avLst/>
                      </a:prstGeom>
                    </p:spPr>
                  </p:pic>
                </p:oleObj>
              </mc:Fallback>
            </mc:AlternateContent>
          </a:graphicData>
        </a:graphic>
      </p:graphicFrame>
      <p:sp>
        <p:nvSpPr>
          <p:cNvPr id="5" name="Content Placeholder 4"/>
          <p:cNvSpPr>
            <a:spLocks noGrp="1"/>
          </p:cNvSpPr>
          <p:nvPr>
            <p:ph sz="quarter" idx="13"/>
          </p:nvPr>
        </p:nvSpPr>
        <p:spPr>
          <a:xfrm>
            <a:off x="567714" y="5051796"/>
            <a:ext cx="3232106" cy="378914"/>
          </a:xfrm>
        </p:spPr>
        <p:txBody>
          <a:bodyPr anchor="ctr"/>
          <a:lstStyle/>
          <a:p>
            <a:pPr marL="0" indent="0">
              <a:buNone/>
            </a:pPr>
            <a:r>
              <a:rPr lang="en-US" altLang="en-US" sz="2400" b="1" i="0" dirty="0">
                <a:solidFill>
                  <a:srgbClr val="3366FF"/>
                </a:solidFill>
              </a:rPr>
              <a:t>valence shell: </a:t>
            </a:r>
            <a:r>
              <a:rPr lang="en-US" altLang="en-US" sz="2400" b="1" i="1" dirty="0">
                <a:solidFill>
                  <a:srgbClr val="3366FF"/>
                </a:solidFill>
              </a:rPr>
              <a:t>n</a:t>
            </a:r>
            <a:r>
              <a:rPr lang="en-GB" altLang="en-US" sz="2400" b="1" dirty="0">
                <a:solidFill>
                  <a:srgbClr val="3366FF"/>
                </a:solidFill>
              </a:rPr>
              <a:t> = </a:t>
            </a:r>
            <a:r>
              <a:rPr lang="en-US" altLang="en-US" sz="2400" b="1" i="0" dirty="0">
                <a:solidFill>
                  <a:srgbClr val="3366FF"/>
                </a:solidFill>
                <a:ea typeface="Cambria Math" panose="02040503050406030204" pitchFamily="18" charset="0"/>
              </a:rPr>
              <a:t>2</a:t>
            </a:r>
            <a:endParaRPr lang="en-GB" sz="2400" b="1"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14"/>
              </p:nvPr>
            </p:nvSpPr>
            <p:spPr>
              <a:xfrm>
                <a:off x="414311" y="5725884"/>
                <a:ext cx="3657894" cy="644771"/>
              </a:xfrm>
            </p:spPr>
            <p:txBody>
              <a:bodyPr anchor="ctr"/>
              <a:lstStyle/>
              <a:p>
                <a:pPr marL="0" indent="0" algn="ctr" eaLnBrk="1" hangingPunct="1">
                  <a:spcBef>
                    <a:spcPct val="0"/>
                  </a:spcBef>
                  <a:buFontTx/>
                  <a:buNone/>
                </a:pPr>
                <a14:m>
                  <m:oMathPara xmlns:m="http://schemas.openxmlformats.org/officeDocument/2006/math">
                    <m:oMathParaPr>
                      <m:jc m:val="centerGroup"/>
                    </m:oMathParaPr>
                    <m:oMath xmlns:m="http://schemas.openxmlformats.org/officeDocument/2006/math">
                      <m:r>
                        <m:rPr>
                          <m:nor/>
                        </m:rPr>
                        <a:rPr lang="en-US" altLang="en-US" sz="2400" b="1" dirty="0" smtClean="0">
                          <a:solidFill>
                            <a:srgbClr val="D90000"/>
                          </a:solidFill>
                        </a:rPr>
                        <m:t># </m:t>
                      </m:r>
                      <m:r>
                        <m:rPr>
                          <m:nor/>
                        </m:rPr>
                        <a:rPr lang="en-US" altLang="en-US" sz="2400" b="1" dirty="0" smtClean="0">
                          <a:solidFill>
                            <a:srgbClr val="D90000"/>
                          </a:solidFill>
                        </a:rPr>
                        <m:t>of</m:t>
                      </m:r>
                      <m:r>
                        <m:rPr>
                          <m:nor/>
                        </m:rPr>
                        <a:rPr lang="en-US" altLang="en-US" sz="2400" b="1" dirty="0" smtClean="0">
                          <a:solidFill>
                            <a:srgbClr val="D90000"/>
                          </a:solidFill>
                        </a:rPr>
                        <m:t> </m:t>
                      </m:r>
                    </m:oMath>
                  </m:oMathPara>
                </a14:m>
                <a:endParaRPr lang="en-US" altLang="en-US" sz="2400" b="1" dirty="0">
                  <a:solidFill>
                    <a:srgbClr val="D90000"/>
                  </a:solidFill>
                </a:endParaRPr>
              </a:p>
              <a:p>
                <a:pPr marL="0" indent="0" algn="ctr" eaLnBrk="1" hangingPunct="1">
                  <a:spcBef>
                    <a:spcPct val="0"/>
                  </a:spcBef>
                  <a:buFontTx/>
                  <a:buNone/>
                </a:pPr>
                <a:r>
                  <a:rPr lang="en-US" altLang="en-US" sz="2400" b="1" i="0" dirty="0">
                    <a:solidFill>
                      <a:srgbClr val="D90000"/>
                    </a:solidFill>
                  </a:rPr>
                  <a:t>valence electrons</a:t>
                </a:r>
                <a:r>
                  <a:rPr lang="en-GB" altLang="en-US" sz="2400" b="1" dirty="0">
                    <a:solidFill>
                      <a:srgbClr val="D90000"/>
                    </a:solidFill>
                  </a:rPr>
                  <a:t> = </a:t>
                </a:r>
                <a:r>
                  <a:rPr lang="en-US" altLang="en-US" sz="2400" b="1" i="0" dirty="0">
                    <a:solidFill>
                      <a:srgbClr val="D90000"/>
                    </a:solidFill>
                    <a:ea typeface="Cambria Math" panose="02040503050406030204" pitchFamily="18" charset="0"/>
                  </a:rPr>
                  <a:t>2</a:t>
                </a:r>
                <a:endParaRPr lang="en-GB" sz="2400" b="1" dirty="0">
                  <a:solidFill>
                    <a:srgbClr val="D90000"/>
                  </a:solidFill>
                </a:endParaRPr>
              </a:p>
            </p:txBody>
          </p:sp>
        </mc:Choice>
        <mc:Fallback xmlns="">
          <p:sp>
            <p:nvSpPr>
              <p:cNvPr id="6" name="Content Placeholder 5"/>
              <p:cNvSpPr>
                <a:spLocks noGrp="1" noRot="1" noChangeAspect="1" noMove="1" noResize="1" noEditPoints="1" noAdjustHandles="1" noChangeArrowheads="1" noChangeShapeType="1" noTextEdit="1"/>
              </p:cNvSpPr>
              <p:nvPr>
                <p:ph sz="quarter" idx="14"/>
              </p:nvPr>
            </p:nvSpPr>
            <p:spPr>
              <a:xfrm>
                <a:off x="414311" y="5725884"/>
                <a:ext cx="3657894" cy="644771"/>
              </a:xfrm>
              <a:blipFill>
                <a:blip r:embed="rId6"/>
                <a:stretch>
                  <a:fillRect t="-2830" b="-36792"/>
                </a:stretch>
              </a:blipFill>
            </p:spPr>
            <p:txBody>
              <a:bodyPr/>
              <a:lstStyle/>
              <a:p>
                <a:r>
                  <a:rPr lang="en-GB">
                    <a:noFill/>
                  </a:rPr>
                  <a:t> </a:t>
                </a:r>
              </a:p>
            </p:txBody>
          </p:sp>
        </mc:Fallback>
      </mc:AlternateContent>
      <p:sp>
        <p:nvSpPr>
          <p:cNvPr id="10" name="Content Placeholder 9"/>
          <p:cNvSpPr>
            <a:spLocks noGrp="1"/>
          </p:cNvSpPr>
          <p:nvPr>
            <p:ph sz="quarter" idx="18"/>
          </p:nvPr>
        </p:nvSpPr>
        <p:spPr>
          <a:xfrm>
            <a:off x="6559987" y="3854636"/>
            <a:ext cx="522998" cy="336224"/>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Cl</a:t>
            </a:r>
          </a:p>
        </p:txBody>
      </p:sp>
      <p:graphicFrame>
        <p:nvGraphicFramePr>
          <p:cNvPr id="13" name="Object 12">
            <a:extLst>
              <a:ext uri="{FF2B5EF4-FFF2-40B4-BE49-F238E27FC236}">
                <a16:creationId xmlns:a16="http://schemas.microsoft.com/office/drawing/2014/main" id="{7A759591-ABBF-4AF0-8BC3-A9DD59753457}"/>
              </a:ext>
            </a:extLst>
          </p:cNvPr>
          <p:cNvGraphicFramePr>
            <a:graphicFrameLocks noChangeAspect="1"/>
          </p:cNvGraphicFramePr>
          <p:nvPr>
            <p:extLst>
              <p:ext uri="{D42A27DB-BD31-4B8C-83A1-F6EECF244321}">
                <p14:modId xmlns:p14="http://schemas.microsoft.com/office/powerpoint/2010/main" val="26764788"/>
              </p:ext>
            </p:extLst>
          </p:nvPr>
        </p:nvGraphicFramePr>
        <p:xfrm>
          <a:off x="5693883" y="4367500"/>
          <a:ext cx="2247900" cy="406400"/>
        </p:xfrm>
        <a:graphic>
          <a:graphicData uri="http://schemas.openxmlformats.org/presentationml/2006/ole">
            <mc:AlternateContent xmlns:mc="http://schemas.openxmlformats.org/markup-compatibility/2006">
              <mc:Choice xmlns:v="urn:schemas-microsoft-com:vml" Requires="v">
                <p:oleObj spid="_x0000_s7457" name="Equation" r:id="rId7" imgW="2247840" imgH="406080" progId="Equation.DSMT4">
                  <p:embed/>
                </p:oleObj>
              </mc:Choice>
              <mc:Fallback>
                <p:oleObj name="Equation" r:id="rId7" imgW="2247840" imgH="406080" progId="Equation.DSMT4">
                  <p:embed/>
                  <p:pic>
                    <p:nvPicPr>
                      <p:cNvPr id="0" name=""/>
                      <p:cNvPicPr/>
                      <p:nvPr/>
                    </p:nvPicPr>
                    <p:blipFill>
                      <a:blip r:embed="rId8"/>
                      <a:stretch>
                        <a:fillRect/>
                      </a:stretch>
                    </p:blipFill>
                    <p:spPr>
                      <a:xfrm>
                        <a:off x="5693883" y="4367500"/>
                        <a:ext cx="2247900" cy="406400"/>
                      </a:xfrm>
                      <a:prstGeom prst="rect">
                        <a:avLst/>
                      </a:prstGeom>
                    </p:spPr>
                  </p:pic>
                </p:oleObj>
              </mc:Fallback>
            </mc:AlternateContent>
          </a:graphicData>
        </a:graphic>
      </p:graphicFrame>
      <p:sp>
        <p:nvSpPr>
          <p:cNvPr id="7" name="Content Placeholder 6"/>
          <p:cNvSpPr>
            <a:spLocks noGrp="1"/>
          </p:cNvSpPr>
          <p:nvPr>
            <p:ph sz="quarter" idx="15"/>
          </p:nvPr>
        </p:nvSpPr>
        <p:spPr>
          <a:xfrm>
            <a:off x="5266620" y="5094182"/>
            <a:ext cx="3162748" cy="336224"/>
          </a:xfrm>
        </p:spPr>
        <p:txBody>
          <a:bodyPr anchor="ctr"/>
          <a:lstStyle/>
          <a:p>
            <a:pPr marL="0" indent="0">
              <a:buNone/>
            </a:pPr>
            <a:r>
              <a:rPr lang="en-US" altLang="en-US" sz="2400" b="1" i="0" dirty="0">
                <a:solidFill>
                  <a:srgbClr val="3366FF"/>
                </a:solidFill>
              </a:rPr>
              <a:t>valence shell: </a:t>
            </a:r>
            <a:r>
              <a:rPr lang="en-US" altLang="en-US" sz="2400" b="1" i="1" dirty="0">
                <a:solidFill>
                  <a:srgbClr val="3366FF"/>
                </a:solidFill>
              </a:rPr>
              <a:t>n</a:t>
            </a:r>
            <a:r>
              <a:rPr lang="en-US" altLang="en-US" sz="2400" b="1" dirty="0">
                <a:solidFill>
                  <a:srgbClr val="3366FF"/>
                </a:solidFill>
                <a:ea typeface="Cambria Math" panose="02040503050406030204" pitchFamily="18" charset="0"/>
              </a:rPr>
              <a:t> = </a:t>
            </a:r>
            <a:r>
              <a:rPr lang="en-US" altLang="en-US" sz="2400" b="1" i="0" dirty="0">
                <a:solidFill>
                  <a:srgbClr val="3366FF"/>
                </a:solidFill>
                <a:ea typeface="Cambria Math" panose="02040503050406030204" pitchFamily="18" charset="0"/>
              </a:rPr>
              <a:t>3</a:t>
            </a:r>
            <a:endParaRPr lang="en-GB" sz="2400" b="1" dirty="0"/>
          </a:p>
        </p:txBody>
      </p:sp>
      <mc:AlternateContent xmlns:mc="http://schemas.openxmlformats.org/markup-compatibility/2006" xmlns:a14="http://schemas.microsoft.com/office/drawing/2010/main">
        <mc:Choice Requires="a14">
          <p:sp>
            <p:nvSpPr>
              <p:cNvPr id="8" name="Content Placeholder 7"/>
              <p:cNvSpPr>
                <a:spLocks noGrp="1"/>
              </p:cNvSpPr>
              <p:nvPr>
                <p:ph sz="quarter" idx="16"/>
              </p:nvPr>
            </p:nvSpPr>
            <p:spPr>
              <a:xfrm>
                <a:off x="4959400" y="5716520"/>
                <a:ext cx="3802596" cy="683521"/>
              </a:xfrm>
            </p:spPr>
            <p:txBody>
              <a:bodyPr anchor="ctr"/>
              <a:lstStyle/>
              <a:p>
                <a:pPr marL="0" indent="0" algn="ctr" eaLnBrk="1" hangingPunct="1">
                  <a:spcBef>
                    <a:spcPct val="0"/>
                  </a:spcBef>
                  <a:buFontTx/>
                  <a:buNone/>
                </a:pPr>
                <a14:m>
                  <m:oMathPara xmlns:m="http://schemas.openxmlformats.org/officeDocument/2006/math">
                    <m:oMathParaPr>
                      <m:jc m:val="centerGroup"/>
                    </m:oMathParaPr>
                    <m:oMath xmlns:m="http://schemas.openxmlformats.org/officeDocument/2006/math">
                      <m:r>
                        <m:rPr>
                          <m:nor/>
                        </m:rPr>
                        <a:rPr lang="en-US" altLang="en-US" sz="2400" b="1" dirty="0" smtClean="0">
                          <a:solidFill>
                            <a:srgbClr val="D90000"/>
                          </a:solidFill>
                        </a:rPr>
                        <m:t># </m:t>
                      </m:r>
                      <m:r>
                        <m:rPr>
                          <m:nor/>
                        </m:rPr>
                        <a:rPr lang="en-US" altLang="en-US" sz="2400" b="1" dirty="0" smtClean="0">
                          <a:solidFill>
                            <a:srgbClr val="D90000"/>
                          </a:solidFill>
                        </a:rPr>
                        <m:t>of</m:t>
                      </m:r>
                    </m:oMath>
                  </m:oMathPara>
                </a14:m>
                <a:endParaRPr lang="en-US" altLang="en-US" sz="2400" b="1" dirty="0">
                  <a:solidFill>
                    <a:srgbClr val="D90000"/>
                  </a:solidFill>
                </a:endParaRPr>
              </a:p>
              <a:p>
                <a:pPr marL="0" indent="0" algn="ctr" eaLnBrk="1" hangingPunct="1">
                  <a:spcBef>
                    <a:spcPct val="0"/>
                  </a:spcBef>
                  <a:buFontTx/>
                  <a:buNone/>
                </a:pPr>
                <a:r>
                  <a:rPr lang="en-US" altLang="en-US" sz="2400" b="1" i="0" dirty="0">
                    <a:solidFill>
                      <a:srgbClr val="D90000"/>
                    </a:solidFill>
                  </a:rPr>
                  <a:t>valence electrons</a:t>
                </a:r>
                <a:r>
                  <a:rPr lang="en-GB" altLang="en-US" sz="2400" b="1" dirty="0">
                    <a:solidFill>
                      <a:srgbClr val="D90000"/>
                    </a:solidFill>
                  </a:rPr>
                  <a:t> = </a:t>
                </a:r>
                <a:r>
                  <a:rPr lang="en-US" altLang="en-US" sz="2400" b="1" i="0" dirty="0">
                    <a:solidFill>
                      <a:srgbClr val="D90000"/>
                    </a:solidFill>
                    <a:ea typeface="Cambria Math" panose="02040503050406030204" pitchFamily="18" charset="0"/>
                  </a:rPr>
                  <a:t>7</a:t>
                </a:r>
                <a:endParaRPr lang="en-US" altLang="en-US" sz="2400" b="1" dirty="0">
                  <a:solidFill>
                    <a:srgbClr val="D90000"/>
                  </a:solidFill>
                </a:endParaRPr>
              </a:p>
            </p:txBody>
          </p:sp>
        </mc:Choice>
        <mc:Fallback xmlns="">
          <p:sp>
            <p:nvSpPr>
              <p:cNvPr id="8" name="Content Placeholder 7"/>
              <p:cNvSpPr>
                <a:spLocks noGrp="1" noRot="1" noChangeAspect="1" noMove="1" noResize="1" noEditPoints="1" noAdjustHandles="1" noChangeArrowheads="1" noChangeShapeType="1" noTextEdit="1"/>
              </p:cNvSpPr>
              <p:nvPr>
                <p:ph sz="quarter" idx="16"/>
              </p:nvPr>
            </p:nvSpPr>
            <p:spPr>
              <a:xfrm>
                <a:off x="4959400" y="5716520"/>
                <a:ext cx="3802596" cy="683521"/>
              </a:xfrm>
              <a:blipFill>
                <a:blip r:embed="rId9"/>
                <a:stretch>
                  <a:fillRect t="-893" b="-31250"/>
                </a:stretch>
              </a:blipFill>
            </p:spPr>
            <p:txBody>
              <a:bodyPr/>
              <a:lstStyle/>
              <a:p>
                <a:r>
                  <a:rPr lang="en-GB">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7514"/>
            <a:ext cx="8229600" cy="400615"/>
          </a:xfrm>
        </p:spPr>
        <p:txBody>
          <a:bodyPr/>
          <a:lstStyle/>
          <a:p>
            <a:r>
              <a:rPr lang="en-US" altLang="en-US" sz="3200" b="1" dirty="0">
                <a:ea typeface="MS PGothic" charset="-128"/>
                <a:cs typeface="ＭＳ Ｐゴシック" charset="-128"/>
              </a:rPr>
              <a:t>2.7 Valence Electrons (2)</a:t>
            </a:r>
            <a:endParaRPr lang="en-GB" sz="3200" b="1" dirty="0">
              <a:ea typeface="MS PGothic" charset="-128"/>
              <a:cs typeface="ＭＳ Ｐゴシック" charset="-128"/>
            </a:endParaRPr>
          </a:p>
        </p:txBody>
      </p:sp>
      <p:sp>
        <p:nvSpPr>
          <p:cNvPr id="4" name="Content Placeholder 3"/>
          <p:cNvSpPr>
            <a:spLocks noGrp="1"/>
          </p:cNvSpPr>
          <p:nvPr>
            <p:ph sz="quarter" idx="11"/>
          </p:nvPr>
        </p:nvSpPr>
        <p:spPr>
          <a:xfrm>
            <a:off x="396899" y="604746"/>
            <a:ext cx="8353686" cy="500529"/>
          </a:xfrm>
        </p:spPr>
        <p:txBody>
          <a:bodyPr anchor="ctr"/>
          <a:lstStyle/>
          <a:p>
            <a:pPr marL="457200" indent="-457200" algn="ctr">
              <a:buFont typeface="+mj-lt"/>
              <a:buAutoNum type="alphaUcPeriod"/>
            </a:pPr>
            <a:r>
              <a:rPr lang="en-US" altLang="en-US" sz="2800" b="1" dirty="0">
                <a:solidFill>
                  <a:schemeClr val="tx2"/>
                </a:solidFill>
                <a:latin typeface="+mj-lt"/>
                <a:ea typeface="MS PGothic" charset="-128"/>
                <a:cs typeface="ＭＳ Ｐゴシック" charset="-128"/>
              </a:rPr>
              <a:t>Relating Valence Electrons to Group Number</a:t>
            </a:r>
            <a:endParaRPr lang="en-GB" sz="2800" b="1" dirty="0">
              <a:solidFill>
                <a:schemeClr val="tx2"/>
              </a:solidFill>
              <a:latin typeface="+mj-lt"/>
              <a:ea typeface="MS PGothic" charset="-128"/>
              <a:cs typeface="ＭＳ Ｐゴシック" charset="-128"/>
            </a:endParaRPr>
          </a:p>
        </p:txBody>
      </p:sp>
      <p:sp>
        <p:nvSpPr>
          <p:cNvPr id="3" name="Content Placeholder 2"/>
          <p:cNvSpPr>
            <a:spLocks noGrp="1"/>
          </p:cNvSpPr>
          <p:nvPr>
            <p:ph sz="quarter" idx="10"/>
          </p:nvPr>
        </p:nvSpPr>
        <p:spPr>
          <a:xfrm>
            <a:off x="1290697" y="1239732"/>
            <a:ext cx="6753676" cy="5213604"/>
          </a:xfrm>
        </p:spPr>
        <p:txBody>
          <a:bodyPr/>
          <a:lstStyle/>
          <a:p>
            <a:pPr marL="0" indent="0">
              <a:spcAft>
                <a:spcPts val="1900"/>
              </a:spcAft>
              <a:buNone/>
            </a:pPr>
            <a:r>
              <a:rPr lang="en-US" altLang="en-US" sz="2400" b="1" dirty="0">
                <a:solidFill>
                  <a:schemeClr val="tx2"/>
                </a:solidFill>
              </a:rPr>
              <a:t>Elements in the same group have similar</a:t>
            </a:r>
            <a:r>
              <a:rPr lang="en-US" altLang="en-US" sz="2400" b="1" dirty="0">
                <a:solidFill>
                  <a:srgbClr val="3333FF"/>
                </a:solidFill>
              </a:rPr>
              <a:t> </a:t>
            </a:r>
            <a:r>
              <a:rPr lang="en-US" altLang="en-US" sz="2400" b="1" dirty="0">
                <a:solidFill>
                  <a:srgbClr val="3366FF"/>
                </a:solidFill>
              </a:rPr>
              <a:t>electron configurations</a:t>
            </a:r>
            <a:r>
              <a:rPr lang="en-US" altLang="en-US" sz="2400" b="1" dirty="0">
                <a:solidFill>
                  <a:srgbClr val="3333CC"/>
                </a:solidFill>
              </a:rPr>
              <a:t>. </a:t>
            </a:r>
          </a:p>
          <a:p>
            <a:pPr marL="0" indent="0">
              <a:spcAft>
                <a:spcPts val="1900"/>
              </a:spcAft>
              <a:buNone/>
            </a:pPr>
            <a:r>
              <a:rPr lang="en-US" altLang="en-US" sz="2400" b="1" dirty="0">
                <a:solidFill>
                  <a:schemeClr val="tx2"/>
                </a:solidFill>
              </a:rPr>
              <a:t>Elements in the same group have the same number of </a:t>
            </a:r>
            <a:r>
              <a:rPr lang="en-US" altLang="en-US" sz="2400" b="1" dirty="0">
                <a:solidFill>
                  <a:srgbClr val="3366FF"/>
                </a:solidFill>
              </a:rPr>
              <a:t>valence electrons</a:t>
            </a:r>
            <a:r>
              <a:rPr lang="en-US" altLang="en-US" sz="2400" b="1" dirty="0">
                <a:solidFill>
                  <a:schemeClr val="tx2"/>
                </a:solidFill>
              </a:rPr>
              <a:t>.</a:t>
            </a:r>
          </a:p>
          <a:p>
            <a:pPr marL="0" indent="0">
              <a:spcAft>
                <a:spcPts val="1500"/>
              </a:spcAft>
              <a:buNone/>
            </a:pPr>
            <a:r>
              <a:rPr lang="en-US" altLang="en-US" sz="2400" b="1" dirty="0">
                <a:solidFill>
                  <a:schemeClr val="tx2"/>
                </a:solidFill>
              </a:rPr>
              <a:t>The group number, </a:t>
            </a:r>
            <a:r>
              <a:rPr lang="en-US" altLang="en-US" sz="2400" b="1" dirty="0">
                <a:solidFill>
                  <a:srgbClr val="3366FF"/>
                </a:solidFill>
              </a:rPr>
              <a:t>1A to 8A</a:t>
            </a:r>
            <a:r>
              <a:rPr lang="en-US" altLang="en-US" sz="2400" b="1" dirty="0">
                <a:solidFill>
                  <a:schemeClr val="tx2"/>
                </a:solidFill>
              </a:rPr>
              <a:t>, equals the number of valence electrons for the main group elements.</a:t>
            </a:r>
          </a:p>
          <a:p>
            <a:pPr marL="0" indent="0">
              <a:spcBef>
                <a:spcPts val="0"/>
              </a:spcBef>
              <a:spcAft>
                <a:spcPts val="1500"/>
              </a:spcAft>
              <a:buNone/>
            </a:pPr>
            <a:r>
              <a:rPr lang="en-US" altLang="en-US" sz="2400" b="1" dirty="0">
                <a:solidFill>
                  <a:schemeClr val="tx2"/>
                </a:solidFill>
              </a:rPr>
              <a:t>The exception is </a:t>
            </a:r>
            <a:r>
              <a:rPr lang="en-US" altLang="en-US" sz="2400" b="1" dirty="0">
                <a:solidFill>
                  <a:srgbClr val="3366FF"/>
                </a:solidFill>
              </a:rPr>
              <a:t>He</a:t>
            </a:r>
            <a:r>
              <a:rPr lang="en-US" altLang="en-US" sz="2400" b="1" dirty="0">
                <a:solidFill>
                  <a:schemeClr val="tx2"/>
                </a:solidFill>
              </a:rPr>
              <a:t>, which has only </a:t>
            </a:r>
            <a:r>
              <a:rPr lang="en-US" altLang="en-US" sz="2400" b="1" dirty="0">
                <a:solidFill>
                  <a:srgbClr val="3366FF"/>
                </a:solidFill>
              </a:rPr>
              <a:t>2</a:t>
            </a:r>
            <a:r>
              <a:rPr lang="en-US" altLang="en-US" sz="2400" b="1" dirty="0">
                <a:solidFill>
                  <a:schemeClr val="accent2"/>
                </a:solidFill>
              </a:rPr>
              <a:t> </a:t>
            </a:r>
            <a:r>
              <a:rPr lang="en-US" altLang="en-US" sz="2400" b="1" dirty="0">
                <a:solidFill>
                  <a:schemeClr val="tx2"/>
                </a:solidFill>
              </a:rPr>
              <a:t>valence electrons.</a:t>
            </a:r>
          </a:p>
          <a:p>
            <a:pPr marL="0" indent="0">
              <a:spcBef>
                <a:spcPts val="0"/>
              </a:spcBef>
              <a:spcAft>
                <a:spcPts val="1500"/>
              </a:spcAft>
              <a:buNone/>
            </a:pPr>
            <a:r>
              <a:rPr lang="en-US" altLang="en-US" sz="2400" b="1" dirty="0">
                <a:solidFill>
                  <a:schemeClr val="tx2"/>
                </a:solidFill>
              </a:rPr>
              <a:t>The </a:t>
            </a:r>
            <a:r>
              <a:rPr lang="en-US" altLang="en-US" sz="2400" b="1" dirty="0">
                <a:solidFill>
                  <a:srgbClr val="3366FF"/>
                </a:solidFill>
              </a:rPr>
              <a:t>chemical properties </a:t>
            </a:r>
            <a:r>
              <a:rPr lang="en-US" altLang="en-US" sz="2400" b="1" dirty="0">
                <a:solidFill>
                  <a:schemeClr val="tx2"/>
                </a:solidFill>
              </a:rPr>
              <a:t>of a group are therefore very similar.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a:spLocks noGrp="1"/>
          </p:cNvSpPr>
          <p:nvPr>
            <p:ph type="title"/>
          </p:nvPr>
        </p:nvSpPr>
        <p:spPr>
          <a:xfrm>
            <a:off x="457200" y="275724"/>
            <a:ext cx="8229600" cy="400615"/>
          </a:xfrm>
        </p:spPr>
        <p:txBody>
          <a:bodyPr/>
          <a:lstStyle/>
          <a:p>
            <a:r>
              <a:rPr lang="en-US" altLang="en-US" sz="3200" b="1" dirty="0">
                <a:ea typeface="MS PGothic" charset="-128"/>
                <a:cs typeface="ＭＳ Ｐゴシック" charset="-128"/>
              </a:rPr>
              <a:t>2.7 Valence Electrons (3)</a:t>
            </a:r>
            <a:endParaRPr lang="en-GB" sz="3200" b="1" dirty="0">
              <a:ea typeface="MS PGothic" charset="-128"/>
              <a:cs typeface="ＭＳ Ｐゴシック" charset="-128"/>
            </a:endParaRPr>
          </a:p>
        </p:txBody>
      </p:sp>
      <p:sp>
        <p:nvSpPr>
          <p:cNvPr id="71" name="Content Placeholder 4"/>
          <p:cNvSpPr>
            <a:spLocks noGrp="1"/>
          </p:cNvSpPr>
          <p:nvPr>
            <p:ph sz="quarter" idx="29"/>
          </p:nvPr>
        </p:nvSpPr>
        <p:spPr>
          <a:xfrm>
            <a:off x="390134" y="677316"/>
            <a:ext cx="8354415" cy="553955"/>
          </a:xfrm>
        </p:spPr>
        <p:txBody>
          <a:bodyPr/>
          <a:lstStyle/>
          <a:p>
            <a:pPr marL="457200" indent="-457200" algn="ctr" eaLnBrk="1" hangingPunct="1">
              <a:spcBef>
                <a:spcPct val="0"/>
              </a:spcBef>
              <a:buFont typeface="+mj-lt"/>
              <a:buAutoNum type="alphaUcPeriod"/>
            </a:pPr>
            <a:r>
              <a:rPr lang="en-US" altLang="en-US" sz="2800" b="1" dirty="0">
                <a:solidFill>
                  <a:schemeClr val="tx2"/>
                </a:solidFill>
                <a:latin typeface="+mj-lt"/>
                <a:ea typeface="MS PGothic" charset="-128"/>
                <a:cs typeface="ＭＳ Ｐゴシック" charset="-128"/>
              </a:rPr>
              <a:t>Relating Valence Electrons to Group Number</a:t>
            </a:r>
          </a:p>
        </p:txBody>
      </p:sp>
      <p:sp>
        <p:nvSpPr>
          <p:cNvPr id="72" name="Content Placeholder 6"/>
          <p:cNvSpPr>
            <a:spLocks noGrp="1"/>
          </p:cNvSpPr>
          <p:nvPr>
            <p:ph sz="quarter" idx="30"/>
          </p:nvPr>
        </p:nvSpPr>
        <p:spPr>
          <a:xfrm>
            <a:off x="424564" y="1263735"/>
            <a:ext cx="2444750" cy="402875"/>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Group number:</a:t>
            </a:r>
          </a:p>
        </p:txBody>
      </p:sp>
      <p:sp>
        <p:nvSpPr>
          <p:cNvPr id="73" name="Content Placeholder 9"/>
          <p:cNvSpPr>
            <a:spLocks noGrp="1"/>
          </p:cNvSpPr>
          <p:nvPr>
            <p:ph sz="quarter" idx="31"/>
          </p:nvPr>
        </p:nvSpPr>
        <p:spPr>
          <a:xfrm>
            <a:off x="628307" y="1690728"/>
            <a:ext cx="628086" cy="343963"/>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1A</a:t>
            </a:r>
          </a:p>
        </p:txBody>
      </p:sp>
      <p:sp>
        <p:nvSpPr>
          <p:cNvPr id="74" name="Content Placeholder 13"/>
          <p:cNvSpPr>
            <a:spLocks noGrp="1"/>
          </p:cNvSpPr>
          <p:nvPr>
            <p:ph sz="quarter" idx="32"/>
          </p:nvPr>
        </p:nvSpPr>
        <p:spPr>
          <a:xfrm>
            <a:off x="1507128" y="1684307"/>
            <a:ext cx="706640" cy="341120"/>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2A</a:t>
            </a:r>
          </a:p>
        </p:txBody>
      </p:sp>
      <p:sp>
        <p:nvSpPr>
          <p:cNvPr id="75" name="Content Placeholder 17"/>
          <p:cNvSpPr>
            <a:spLocks noGrp="1"/>
          </p:cNvSpPr>
          <p:nvPr>
            <p:ph sz="quarter" idx="33"/>
          </p:nvPr>
        </p:nvSpPr>
        <p:spPr>
          <a:xfrm>
            <a:off x="2484330" y="1717592"/>
            <a:ext cx="597441" cy="291999"/>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3A</a:t>
            </a:r>
          </a:p>
        </p:txBody>
      </p:sp>
      <p:sp>
        <p:nvSpPr>
          <p:cNvPr id="76" name="Content Placeholder 21"/>
          <p:cNvSpPr>
            <a:spLocks noGrp="1"/>
          </p:cNvSpPr>
          <p:nvPr>
            <p:ph sz="quarter" idx="34"/>
          </p:nvPr>
        </p:nvSpPr>
        <p:spPr>
          <a:xfrm>
            <a:off x="3520829" y="1714657"/>
            <a:ext cx="614499" cy="282262"/>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4A</a:t>
            </a:r>
          </a:p>
        </p:txBody>
      </p:sp>
      <p:sp>
        <p:nvSpPr>
          <p:cNvPr id="77" name="Content Placeholder 25"/>
          <p:cNvSpPr>
            <a:spLocks noGrp="1"/>
          </p:cNvSpPr>
          <p:nvPr>
            <p:ph sz="quarter" idx="35"/>
          </p:nvPr>
        </p:nvSpPr>
        <p:spPr>
          <a:xfrm>
            <a:off x="4626427" y="1685442"/>
            <a:ext cx="610642" cy="354538"/>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5A</a:t>
            </a:r>
          </a:p>
        </p:txBody>
      </p:sp>
      <p:sp>
        <p:nvSpPr>
          <p:cNvPr id="78" name="Content Placeholder 29"/>
          <p:cNvSpPr>
            <a:spLocks noGrp="1"/>
          </p:cNvSpPr>
          <p:nvPr>
            <p:ph sz="quarter" idx="36"/>
          </p:nvPr>
        </p:nvSpPr>
        <p:spPr>
          <a:xfrm>
            <a:off x="5774783" y="1660402"/>
            <a:ext cx="619637" cy="341537"/>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6A</a:t>
            </a:r>
          </a:p>
        </p:txBody>
      </p:sp>
      <p:sp>
        <p:nvSpPr>
          <p:cNvPr id="79" name="Content Placeholder 33"/>
          <p:cNvSpPr>
            <a:spLocks noGrp="1"/>
          </p:cNvSpPr>
          <p:nvPr>
            <p:ph sz="quarter" idx="37"/>
          </p:nvPr>
        </p:nvSpPr>
        <p:spPr>
          <a:xfrm>
            <a:off x="6802084" y="1685428"/>
            <a:ext cx="649674" cy="360498"/>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7A</a:t>
            </a:r>
          </a:p>
        </p:txBody>
      </p:sp>
      <p:sp>
        <p:nvSpPr>
          <p:cNvPr id="80" name="Content Placeholder 37"/>
          <p:cNvSpPr>
            <a:spLocks noGrp="1"/>
          </p:cNvSpPr>
          <p:nvPr>
            <p:ph sz="quarter" idx="38"/>
          </p:nvPr>
        </p:nvSpPr>
        <p:spPr>
          <a:xfrm>
            <a:off x="7899336" y="1733014"/>
            <a:ext cx="596315" cy="258804"/>
          </a:xfrm>
        </p:spPr>
        <p:txBody>
          <a:bodyPr anchor="ct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8A</a:t>
            </a:r>
          </a:p>
        </p:txBody>
      </p:sp>
      <p:sp>
        <p:nvSpPr>
          <p:cNvPr id="81" name="Content Placeholder 41"/>
          <p:cNvSpPr>
            <a:spLocks noGrp="1"/>
          </p:cNvSpPr>
          <p:nvPr>
            <p:ph sz="quarter" idx="39"/>
          </p:nvPr>
        </p:nvSpPr>
        <p:spPr>
          <a:xfrm>
            <a:off x="377146" y="2306739"/>
            <a:ext cx="1584325" cy="265454"/>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Period 1:</a:t>
            </a:r>
          </a:p>
        </p:txBody>
      </p:sp>
      <p:sp>
        <p:nvSpPr>
          <p:cNvPr id="82" name="Content Placeholder 45"/>
          <p:cNvSpPr>
            <a:spLocks noGrp="1"/>
          </p:cNvSpPr>
          <p:nvPr>
            <p:ph sz="quarter" idx="40"/>
          </p:nvPr>
        </p:nvSpPr>
        <p:spPr>
          <a:xfrm>
            <a:off x="597399" y="2456563"/>
            <a:ext cx="775944" cy="688521"/>
          </a:xfrm>
        </p:spPr>
        <p:txBody>
          <a:bodyPr anchor="ctr"/>
          <a:lstStyle/>
          <a:p>
            <a:pPr marL="0" lvl="0" indent="0" algn="ctr">
              <a:buNone/>
            </a:pPr>
            <a:r>
              <a:rPr lang="en-US" sz="2400" b="1" i="0" dirty="0">
                <a:latin typeface="+mj-lt"/>
              </a:rPr>
              <a:t>H</a:t>
            </a:r>
            <a:r>
              <a:rPr lang="en-GB" sz="2400" b="1" i="0" dirty="0">
                <a:latin typeface="+mj-lt"/>
              </a:rPr>
              <a:t> </a:t>
            </a:r>
            <a:endParaRPr lang="en-US" sz="2400" b="1" i="0" dirty="0">
              <a:latin typeface="+mj-lt"/>
            </a:endParaRPr>
          </a:p>
        </p:txBody>
      </p:sp>
      <p:graphicFrame>
        <p:nvGraphicFramePr>
          <p:cNvPr id="2" name="Object 1">
            <a:extLst>
              <a:ext uri="{FF2B5EF4-FFF2-40B4-BE49-F238E27FC236}">
                <a16:creationId xmlns:a16="http://schemas.microsoft.com/office/drawing/2014/main" id="{AC7F9E58-61ED-4B1D-8A23-AABB41344B63}"/>
              </a:ext>
            </a:extLst>
          </p:cNvPr>
          <p:cNvGraphicFramePr>
            <a:graphicFrameLocks noChangeAspect="1"/>
          </p:cNvGraphicFramePr>
          <p:nvPr>
            <p:extLst>
              <p:ext uri="{D42A27DB-BD31-4B8C-83A1-F6EECF244321}">
                <p14:modId xmlns:p14="http://schemas.microsoft.com/office/powerpoint/2010/main" val="1382043662"/>
              </p:ext>
            </p:extLst>
          </p:nvPr>
        </p:nvGraphicFramePr>
        <p:xfrm>
          <a:off x="776141" y="2990922"/>
          <a:ext cx="393700" cy="342900"/>
        </p:xfrm>
        <a:graphic>
          <a:graphicData uri="http://schemas.openxmlformats.org/presentationml/2006/ole">
            <mc:AlternateContent xmlns:mc="http://schemas.openxmlformats.org/markup-compatibility/2006">
              <mc:Choice xmlns:v="urn:schemas-microsoft-com:vml" Requires="v">
                <p:oleObj spid="_x0000_s11159" name="Equation" r:id="rId4" imgW="393480" imgH="342720" progId="Equation.DSMT4">
                  <p:embed/>
                </p:oleObj>
              </mc:Choice>
              <mc:Fallback>
                <p:oleObj name="Equation" r:id="rId4" imgW="393480" imgH="342720" progId="Equation.DSMT4">
                  <p:embed/>
                  <p:pic>
                    <p:nvPicPr>
                      <p:cNvPr id="0" name=""/>
                      <p:cNvPicPr/>
                      <p:nvPr/>
                    </p:nvPicPr>
                    <p:blipFill>
                      <a:blip r:embed="rId5"/>
                      <a:stretch>
                        <a:fillRect/>
                      </a:stretch>
                    </p:blipFill>
                    <p:spPr>
                      <a:xfrm>
                        <a:off x="776141" y="2990922"/>
                        <a:ext cx="393700" cy="342900"/>
                      </a:xfrm>
                      <a:prstGeom prst="rect">
                        <a:avLst/>
                      </a:prstGeom>
                    </p:spPr>
                  </p:pic>
                </p:oleObj>
              </mc:Fallback>
            </mc:AlternateContent>
          </a:graphicData>
        </a:graphic>
      </p:graphicFrame>
      <p:sp>
        <p:nvSpPr>
          <p:cNvPr id="83" name="Content Placeholder 47"/>
          <p:cNvSpPr>
            <a:spLocks noGrp="1"/>
          </p:cNvSpPr>
          <p:nvPr>
            <p:ph sz="quarter" idx="41"/>
          </p:nvPr>
        </p:nvSpPr>
        <p:spPr>
          <a:xfrm>
            <a:off x="8002733" y="2471669"/>
            <a:ext cx="666523" cy="650570"/>
          </a:xfrm>
        </p:spPr>
        <p:txBody>
          <a:bodyPr anchor="ctr"/>
          <a:lstStyle/>
          <a:p>
            <a:pPr marL="0" lvl="0" indent="0" algn="ctr">
              <a:buNone/>
            </a:pPr>
            <a:r>
              <a:rPr lang="en-US" sz="2400" b="1" i="0" dirty="0">
                <a:latin typeface="+mj-lt"/>
              </a:rPr>
              <a:t>He</a:t>
            </a:r>
            <a:r>
              <a:rPr lang="en-GB" sz="2400" b="1" i="0" dirty="0">
                <a:latin typeface="+mj-lt"/>
              </a:rPr>
              <a:t> </a:t>
            </a:r>
            <a:endParaRPr lang="en-US" sz="2400" b="1" i="0" dirty="0">
              <a:latin typeface="Cambria Math" panose="02040503050406030204" pitchFamily="18" charset="0"/>
            </a:endParaRPr>
          </a:p>
        </p:txBody>
      </p:sp>
      <p:graphicFrame>
        <p:nvGraphicFramePr>
          <p:cNvPr id="3" name="Object 2">
            <a:extLst>
              <a:ext uri="{FF2B5EF4-FFF2-40B4-BE49-F238E27FC236}">
                <a16:creationId xmlns:a16="http://schemas.microsoft.com/office/drawing/2014/main" id="{6F8D01CA-A768-461A-9577-6D05813AD1A9}"/>
              </a:ext>
            </a:extLst>
          </p:cNvPr>
          <p:cNvGraphicFramePr>
            <a:graphicFrameLocks noChangeAspect="1"/>
          </p:cNvGraphicFramePr>
          <p:nvPr>
            <p:extLst>
              <p:ext uri="{D42A27DB-BD31-4B8C-83A1-F6EECF244321}">
                <p14:modId xmlns:p14="http://schemas.microsoft.com/office/powerpoint/2010/main" val="1680252731"/>
              </p:ext>
            </p:extLst>
          </p:nvPr>
        </p:nvGraphicFramePr>
        <p:xfrm>
          <a:off x="8116961" y="2990902"/>
          <a:ext cx="406400" cy="342900"/>
        </p:xfrm>
        <a:graphic>
          <a:graphicData uri="http://schemas.openxmlformats.org/presentationml/2006/ole">
            <mc:AlternateContent xmlns:mc="http://schemas.openxmlformats.org/markup-compatibility/2006">
              <mc:Choice xmlns:v="urn:schemas-microsoft-com:vml" Requires="v">
                <p:oleObj spid="_x0000_s11160" name="Equation" r:id="rId6" imgW="406080" imgH="342720" progId="Equation.DSMT4">
                  <p:embed/>
                </p:oleObj>
              </mc:Choice>
              <mc:Fallback>
                <p:oleObj name="Equation" r:id="rId6" imgW="406080" imgH="342720" progId="Equation.DSMT4">
                  <p:embed/>
                  <p:pic>
                    <p:nvPicPr>
                      <p:cNvPr id="0" name=""/>
                      <p:cNvPicPr/>
                      <p:nvPr/>
                    </p:nvPicPr>
                    <p:blipFill>
                      <a:blip r:embed="rId7"/>
                      <a:stretch>
                        <a:fillRect/>
                      </a:stretch>
                    </p:blipFill>
                    <p:spPr>
                      <a:xfrm>
                        <a:off x="8116961" y="2990902"/>
                        <a:ext cx="406400" cy="342900"/>
                      </a:xfrm>
                      <a:prstGeom prst="rect">
                        <a:avLst/>
                      </a:prstGeom>
                    </p:spPr>
                  </p:pic>
                </p:oleObj>
              </mc:Fallback>
            </mc:AlternateContent>
          </a:graphicData>
        </a:graphic>
      </p:graphicFrame>
      <p:sp>
        <p:nvSpPr>
          <p:cNvPr id="84" name="Content Placeholder 49"/>
          <p:cNvSpPr>
            <a:spLocks noGrp="1"/>
          </p:cNvSpPr>
          <p:nvPr>
            <p:ph sz="quarter" idx="42"/>
          </p:nvPr>
        </p:nvSpPr>
        <p:spPr>
          <a:xfrm>
            <a:off x="410050" y="3663041"/>
            <a:ext cx="1506410" cy="321199"/>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Period 2:</a:t>
            </a:r>
          </a:p>
        </p:txBody>
      </p:sp>
      <mc:AlternateContent xmlns:mc="http://schemas.openxmlformats.org/markup-compatibility/2006" xmlns:a14="http://schemas.microsoft.com/office/drawing/2010/main">
        <mc:Choice Requires="a14">
          <p:sp>
            <p:nvSpPr>
              <p:cNvPr id="85" name="Content Placeholder 51"/>
              <p:cNvSpPr>
                <a:spLocks noGrp="1"/>
              </p:cNvSpPr>
              <p:nvPr>
                <p:ph sz="quarter" idx="43"/>
              </p:nvPr>
            </p:nvSpPr>
            <p:spPr>
              <a:xfrm>
                <a:off x="706507" y="4008297"/>
                <a:ext cx="681601" cy="650570"/>
              </a:xfrm>
            </p:spPr>
            <p:txBody>
              <a:bodyPr anchor="ctr"/>
              <a:lstStyle/>
              <a:p>
                <a:pPr marL="0" lvl="0" indent="0" algn="ctr">
                  <a:buNone/>
                </a:pPr>
                <a:r>
                  <a:rPr lang="en-US" sz="2400" b="1" i="0" dirty="0">
                    <a:latin typeface="+mj-lt"/>
                  </a:rPr>
                  <a:t>Li</a:t>
                </a:r>
                <a14:m>
                  <m:oMath xmlns:m="http://schemas.openxmlformats.org/officeDocument/2006/math">
                    <m:r>
                      <a:rPr lang="en-US" sz="2400" b="1" i="0" smtClean="0">
                        <a:latin typeface="Cambria Math" panose="02040503050406030204" pitchFamily="18" charset="0"/>
                      </a:rPr>
                      <m:t> </m:t>
                    </m:r>
                  </m:oMath>
                </a14:m>
                <a:endParaRPr lang="en-US" sz="2400" b="1" i="0" dirty="0">
                  <a:latin typeface="Cambria Math" panose="02040503050406030204" pitchFamily="18" charset="0"/>
                </a:endParaRPr>
              </a:p>
            </p:txBody>
          </p:sp>
        </mc:Choice>
        <mc:Fallback xmlns="">
          <p:sp>
            <p:nvSpPr>
              <p:cNvPr id="85" name="Content Placeholder 51"/>
              <p:cNvSpPr>
                <a:spLocks noGrp="1" noRot="1" noChangeAspect="1" noMove="1" noResize="1" noEditPoints="1" noAdjustHandles="1" noChangeArrowheads="1" noChangeShapeType="1" noTextEdit="1"/>
              </p:cNvSpPr>
              <p:nvPr>
                <p:ph sz="quarter" idx="43"/>
              </p:nvPr>
            </p:nvSpPr>
            <p:spPr>
              <a:xfrm>
                <a:off x="706507" y="4008297"/>
                <a:ext cx="681601" cy="650570"/>
              </a:xfrm>
              <a:blipFill>
                <a:blip r:embed="rId8"/>
                <a:stretch>
                  <a:fillRect l="-2679" b="-7547"/>
                </a:stretch>
              </a:blipFill>
            </p:spPr>
            <p:txBody>
              <a:bodyPr/>
              <a:lstStyle/>
              <a:p>
                <a:r>
                  <a:rPr lang="en-GB">
                    <a:noFill/>
                  </a:rPr>
                  <a:t> </a:t>
                </a:r>
              </a:p>
            </p:txBody>
          </p:sp>
        </mc:Fallback>
      </mc:AlternateContent>
      <p:graphicFrame>
        <p:nvGraphicFramePr>
          <p:cNvPr id="4" name="Object 3">
            <a:extLst>
              <a:ext uri="{FF2B5EF4-FFF2-40B4-BE49-F238E27FC236}">
                <a16:creationId xmlns:a16="http://schemas.microsoft.com/office/drawing/2014/main" id="{FE0DD9A7-504F-4840-86BF-AE46E4AA360F}"/>
              </a:ext>
            </a:extLst>
          </p:cNvPr>
          <p:cNvGraphicFramePr>
            <a:graphicFrameLocks noChangeAspect="1"/>
          </p:cNvGraphicFramePr>
          <p:nvPr>
            <p:extLst>
              <p:ext uri="{D42A27DB-BD31-4B8C-83A1-F6EECF244321}">
                <p14:modId xmlns:p14="http://schemas.microsoft.com/office/powerpoint/2010/main" val="1739949552"/>
              </p:ext>
            </p:extLst>
          </p:nvPr>
        </p:nvGraphicFramePr>
        <p:xfrm>
          <a:off x="801410" y="4517866"/>
          <a:ext cx="419100" cy="342900"/>
        </p:xfrm>
        <a:graphic>
          <a:graphicData uri="http://schemas.openxmlformats.org/presentationml/2006/ole">
            <mc:AlternateContent xmlns:mc="http://schemas.openxmlformats.org/markup-compatibility/2006">
              <mc:Choice xmlns:v="urn:schemas-microsoft-com:vml" Requires="v">
                <p:oleObj spid="_x0000_s11161" name="Equation" r:id="rId9" imgW="419040" imgH="342720" progId="Equation.DSMT4">
                  <p:embed/>
                </p:oleObj>
              </mc:Choice>
              <mc:Fallback>
                <p:oleObj name="Equation" r:id="rId9" imgW="419040" imgH="342720" progId="Equation.DSMT4">
                  <p:embed/>
                  <p:pic>
                    <p:nvPicPr>
                      <p:cNvPr id="0" name=""/>
                      <p:cNvPicPr/>
                      <p:nvPr/>
                    </p:nvPicPr>
                    <p:blipFill>
                      <a:blip r:embed="rId10"/>
                      <a:stretch>
                        <a:fillRect/>
                      </a:stretch>
                    </p:blipFill>
                    <p:spPr>
                      <a:xfrm>
                        <a:off x="801410" y="4517866"/>
                        <a:ext cx="419100" cy="342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6" name="Content Placeholder 53"/>
              <p:cNvSpPr>
                <a:spLocks noGrp="1"/>
              </p:cNvSpPr>
              <p:nvPr>
                <p:ph sz="quarter" idx="44"/>
              </p:nvPr>
            </p:nvSpPr>
            <p:spPr>
              <a:xfrm>
                <a:off x="1573887" y="4010109"/>
                <a:ext cx="693515" cy="650570"/>
              </a:xfrm>
            </p:spPr>
            <p:txBody>
              <a:bodyPr anchor="ctr"/>
              <a:lstStyle/>
              <a:p>
                <a:pPr marL="0" lvl="0" indent="0" algn="ctr">
                  <a:buNone/>
                </a:pPr>
                <a:r>
                  <a:rPr lang="en-US" sz="2400" b="1" i="0" dirty="0">
                    <a:latin typeface="+mj-lt"/>
                  </a:rPr>
                  <a:t>Be</a:t>
                </a:r>
                <a14:m>
                  <m:oMath xmlns:m="http://schemas.openxmlformats.org/officeDocument/2006/math">
                    <m:r>
                      <a:rPr lang="en-US" sz="2400" b="1" i="0" smtClean="0">
                        <a:latin typeface="Cambria Math" panose="02040503050406030204" pitchFamily="18" charset="0"/>
                      </a:rPr>
                      <m:t> </m:t>
                    </m:r>
                  </m:oMath>
                </a14:m>
                <a:endParaRPr lang="en-US" sz="2400" b="1" i="0" dirty="0">
                  <a:latin typeface="Cambria Math" panose="02040503050406030204" pitchFamily="18" charset="0"/>
                </a:endParaRPr>
              </a:p>
            </p:txBody>
          </p:sp>
        </mc:Choice>
        <mc:Fallback xmlns="">
          <p:sp>
            <p:nvSpPr>
              <p:cNvPr id="86" name="Content Placeholder 53"/>
              <p:cNvSpPr>
                <a:spLocks noGrp="1" noRot="1" noChangeAspect="1" noMove="1" noResize="1" noEditPoints="1" noAdjustHandles="1" noChangeArrowheads="1" noChangeShapeType="1" noTextEdit="1"/>
              </p:cNvSpPr>
              <p:nvPr>
                <p:ph sz="quarter" idx="44"/>
              </p:nvPr>
            </p:nvSpPr>
            <p:spPr>
              <a:xfrm>
                <a:off x="1573887" y="4010109"/>
                <a:ext cx="693515" cy="650570"/>
              </a:xfrm>
              <a:blipFill>
                <a:blip r:embed="rId11"/>
                <a:stretch>
                  <a:fillRect l="-9649" b="-7477"/>
                </a:stretch>
              </a:blipFill>
            </p:spPr>
            <p:txBody>
              <a:bodyPr/>
              <a:lstStyle/>
              <a:p>
                <a:r>
                  <a:rPr lang="en-GB">
                    <a:noFill/>
                  </a:rPr>
                  <a:t> </a:t>
                </a:r>
              </a:p>
            </p:txBody>
          </p:sp>
        </mc:Fallback>
      </mc:AlternateContent>
      <p:graphicFrame>
        <p:nvGraphicFramePr>
          <p:cNvPr id="5" name="Object 4">
            <a:extLst>
              <a:ext uri="{FF2B5EF4-FFF2-40B4-BE49-F238E27FC236}">
                <a16:creationId xmlns:a16="http://schemas.microsoft.com/office/drawing/2014/main" id="{384E1ECA-A750-4B8D-AADD-63C4C711C9E2}"/>
              </a:ext>
            </a:extLst>
          </p:cNvPr>
          <p:cNvGraphicFramePr>
            <a:graphicFrameLocks noChangeAspect="1"/>
          </p:cNvGraphicFramePr>
          <p:nvPr>
            <p:extLst>
              <p:ext uri="{D42A27DB-BD31-4B8C-83A1-F6EECF244321}">
                <p14:modId xmlns:p14="http://schemas.microsoft.com/office/powerpoint/2010/main" val="2100934196"/>
              </p:ext>
            </p:extLst>
          </p:nvPr>
        </p:nvGraphicFramePr>
        <p:xfrm>
          <a:off x="1672778" y="4522629"/>
          <a:ext cx="431800" cy="342900"/>
        </p:xfrm>
        <a:graphic>
          <a:graphicData uri="http://schemas.openxmlformats.org/presentationml/2006/ole">
            <mc:AlternateContent xmlns:mc="http://schemas.openxmlformats.org/markup-compatibility/2006">
              <mc:Choice xmlns:v="urn:schemas-microsoft-com:vml" Requires="v">
                <p:oleObj spid="_x0000_s11162" name="Equation" r:id="rId12" imgW="431640" imgH="342720" progId="Equation.DSMT4">
                  <p:embed/>
                </p:oleObj>
              </mc:Choice>
              <mc:Fallback>
                <p:oleObj name="Equation" r:id="rId12" imgW="431640" imgH="342720" progId="Equation.DSMT4">
                  <p:embed/>
                  <p:pic>
                    <p:nvPicPr>
                      <p:cNvPr id="0" name=""/>
                      <p:cNvPicPr/>
                      <p:nvPr/>
                    </p:nvPicPr>
                    <p:blipFill>
                      <a:blip r:embed="rId13"/>
                      <a:stretch>
                        <a:fillRect/>
                      </a:stretch>
                    </p:blipFill>
                    <p:spPr>
                      <a:xfrm>
                        <a:off x="1672778" y="4522629"/>
                        <a:ext cx="431800" cy="342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7" name="Content Placeholder 14"/>
              <p:cNvSpPr>
                <a:spLocks noGrp="1"/>
              </p:cNvSpPr>
              <p:nvPr>
                <p:ph sz="quarter" idx="13"/>
              </p:nvPr>
            </p:nvSpPr>
            <p:spPr>
              <a:xfrm>
                <a:off x="2250328" y="3989728"/>
                <a:ext cx="1201229" cy="730364"/>
              </a:xfrm>
            </p:spPr>
            <p:txBody>
              <a:bodyPr anchor="ctr"/>
              <a:lstStyle/>
              <a:p>
                <a:pPr marL="0" lvl="0" indent="0" algn="ctr">
                  <a:buNone/>
                </a:pPr>
                <a:r>
                  <a:rPr lang="en-US" sz="2400" b="1" i="0" dirty="0">
                    <a:latin typeface="+mj-lt"/>
                  </a:rPr>
                  <a:t>B</a:t>
                </a:r>
                <a14:m>
                  <m:oMath xmlns:m="http://schemas.openxmlformats.org/officeDocument/2006/math">
                    <m:r>
                      <a:rPr lang="en-US" sz="2400" b="1" i="0" smtClean="0">
                        <a:latin typeface="Cambria Math" panose="02040503050406030204" pitchFamily="18" charset="0"/>
                      </a:rPr>
                      <m:t> </m:t>
                    </m:r>
                  </m:oMath>
                </a14:m>
                <a:endParaRPr lang="en-US" sz="2400" b="1" i="0" dirty="0">
                  <a:latin typeface="Cambria Math" panose="02040503050406030204" pitchFamily="18" charset="0"/>
                </a:endParaRPr>
              </a:p>
            </p:txBody>
          </p:sp>
        </mc:Choice>
        <mc:Fallback xmlns="">
          <p:sp>
            <p:nvSpPr>
              <p:cNvPr id="87" name="Content Placeholder 14"/>
              <p:cNvSpPr>
                <a:spLocks noGrp="1" noRot="1" noChangeAspect="1" noMove="1" noResize="1" noEditPoints="1" noAdjustHandles="1" noChangeArrowheads="1" noChangeShapeType="1" noTextEdit="1"/>
              </p:cNvSpPr>
              <p:nvPr>
                <p:ph sz="quarter" idx="13"/>
              </p:nvPr>
            </p:nvSpPr>
            <p:spPr>
              <a:xfrm>
                <a:off x="2250328" y="3989728"/>
                <a:ext cx="1201229" cy="730364"/>
              </a:xfrm>
              <a:blipFill>
                <a:blip r:embed="rId14"/>
                <a:stretch>
                  <a:fillRect b="-1667"/>
                </a:stretch>
              </a:blipFill>
            </p:spPr>
            <p:txBody>
              <a:bodyPr/>
              <a:lstStyle/>
              <a:p>
                <a:r>
                  <a:rPr lang="en-GB">
                    <a:noFill/>
                  </a:rPr>
                  <a:t> </a:t>
                </a:r>
              </a:p>
            </p:txBody>
          </p:sp>
        </mc:Fallback>
      </mc:AlternateContent>
      <p:graphicFrame>
        <p:nvGraphicFramePr>
          <p:cNvPr id="6" name="Object 5">
            <a:extLst>
              <a:ext uri="{FF2B5EF4-FFF2-40B4-BE49-F238E27FC236}">
                <a16:creationId xmlns:a16="http://schemas.microsoft.com/office/drawing/2014/main" id="{D68FF77F-49AC-465E-9BD2-3B4BB7401946}"/>
              </a:ext>
            </a:extLst>
          </p:cNvPr>
          <p:cNvGraphicFramePr>
            <a:graphicFrameLocks noChangeAspect="1"/>
          </p:cNvGraphicFramePr>
          <p:nvPr>
            <p:extLst>
              <p:ext uri="{D42A27DB-BD31-4B8C-83A1-F6EECF244321}">
                <p14:modId xmlns:p14="http://schemas.microsoft.com/office/powerpoint/2010/main" val="2709826783"/>
              </p:ext>
            </p:extLst>
          </p:nvPr>
        </p:nvGraphicFramePr>
        <p:xfrm>
          <a:off x="2344927" y="4517736"/>
          <a:ext cx="914400" cy="406400"/>
        </p:xfrm>
        <a:graphic>
          <a:graphicData uri="http://schemas.openxmlformats.org/presentationml/2006/ole">
            <mc:AlternateContent xmlns:mc="http://schemas.openxmlformats.org/markup-compatibility/2006">
              <mc:Choice xmlns:v="urn:schemas-microsoft-com:vml" Requires="v">
                <p:oleObj spid="_x0000_s11163" name="Equation" r:id="rId15" imgW="914400" imgH="406080" progId="Equation.DSMT4">
                  <p:embed/>
                </p:oleObj>
              </mc:Choice>
              <mc:Fallback>
                <p:oleObj name="Equation" r:id="rId15" imgW="914400" imgH="406080" progId="Equation.DSMT4">
                  <p:embed/>
                  <p:pic>
                    <p:nvPicPr>
                      <p:cNvPr id="0" name=""/>
                      <p:cNvPicPr/>
                      <p:nvPr/>
                    </p:nvPicPr>
                    <p:blipFill>
                      <a:blip r:embed="rId16"/>
                      <a:stretch>
                        <a:fillRect/>
                      </a:stretch>
                    </p:blipFill>
                    <p:spPr>
                      <a:xfrm>
                        <a:off x="2344927" y="4517736"/>
                        <a:ext cx="914400" cy="406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8" name="Content Placeholder 16"/>
              <p:cNvSpPr>
                <a:spLocks noGrp="1"/>
              </p:cNvSpPr>
              <p:nvPr>
                <p:ph sz="quarter" idx="14"/>
              </p:nvPr>
            </p:nvSpPr>
            <p:spPr>
              <a:xfrm>
                <a:off x="3414531" y="3989501"/>
                <a:ext cx="1132534" cy="729417"/>
              </a:xfrm>
            </p:spPr>
            <p:txBody>
              <a:bodyPr anchor="ctr"/>
              <a:lstStyle/>
              <a:p>
                <a:pPr marL="0" lvl="0" indent="0" algn="ctr">
                  <a:buNone/>
                </a:pPr>
                <a:r>
                  <a:rPr lang="en-US" sz="2400" b="1" i="0" dirty="0">
                    <a:latin typeface="+mj-lt"/>
                  </a:rPr>
                  <a:t>C</a:t>
                </a:r>
                <a14:m>
                  <m:oMath xmlns:m="http://schemas.openxmlformats.org/officeDocument/2006/math">
                    <m:r>
                      <a:rPr lang="en-US" sz="2400" b="1" i="0" smtClean="0">
                        <a:latin typeface="Cambria Math" panose="02040503050406030204" pitchFamily="18" charset="0"/>
                      </a:rPr>
                      <m:t> </m:t>
                    </m:r>
                  </m:oMath>
                </a14:m>
                <a:endParaRPr lang="en-US" sz="2400" b="1" i="0" dirty="0">
                  <a:latin typeface="Cambria Math" panose="02040503050406030204" pitchFamily="18" charset="0"/>
                </a:endParaRPr>
              </a:p>
            </p:txBody>
          </p:sp>
        </mc:Choice>
        <mc:Fallback xmlns="">
          <p:sp>
            <p:nvSpPr>
              <p:cNvPr id="88" name="Content Placeholder 16"/>
              <p:cNvSpPr>
                <a:spLocks noGrp="1" noRot="1" noChangeAspect="1" noMove="1" noResize="1" noEditPoints="1" noAdjustHandles="1" noChangeArrowheads="1" noChangeShapeType="1" noTextEdit="1"/>
              </p:cNvSpPr>
              <p:nvPr>
                <p:ph sz="quarter" idx="14"/>
              </p:nvPr>
            </p:nvSpPr>
            <p:spPr>
              <a:xfrm>
                <a:off x="3414531" y="3989501"/>
                <a:ext cx="1132534" cy="729417"/>
              </a:xfrm>
              <a:blipFill>
                <a:blip r:embed="rId17"/>
                <a:stretch>
                  <a:fillRect b="-1667"/>
                </a:stretch>
              </a:blipFill>
            </p:spPr>
            <p:txBody>
              <a:bodyPr/>
              <a:lstStyle/>
              <a:p>
                <a:r>
                  <a:rPr lang="en-GB">
                    <a:noFill/>
                  </a:rPr>
                  <a:t> </a:t>
                </a:r>
              </a:p>
            </p:txBody>
          </p:sp>
        </mc:Fallback>
      </mc:AlternateContent>
      <p:graphicFrame>
        <p:nvGraphicFramePr>
          <p:cNvPr id="7" name="Object 6">
            <a:extLst>
              <a:ext uri="{FF2B5EF4-FFF2-40B4-BE49-F238E27FC236}">
                <a16:creationId xmlns:a16="http://schemas.microsoft.com/office/drawing/2014/main" id="{93A3B970-A43D-4A8A-8EB5-089F5F0ADF2F}"/>
              </a:ext>
            </a:extLst>
          </p:cNvPr>
          <p:cNvGraphicFramePr>
            <a:graphicFrameLocks noChangeAspect="1"/>
          </p:cNvGraphicFramePr>
          <p:nvPr>
            <p:extLst>
              <p:ext uri="{D42A27DB-BD31-4B8C-83A1-F6EECF244321}">
                <p14:modId xmlns:p14="http://schemas.microsoft.com/office/powerpoint/2010/main" val="96202836"/>
              </p:ext>
            </p:extLst>
          </p:nvPr>
        </p:nvGraphicFramePr>
        <p:xfrm>
          <a:off x="3452940" y="4512292"/>
          <a:ext cx="927100" cy="406400"/>
        </p:xfrm>
        <a:graphic>
          <a:graphicData uri="http://schemas.openxmlformats.org/presentationml/2006/ole">
            <mc:AlternateContent xmlns:mc="http://schemas.openxmlformats.org/markup-compatibility/2006">
              <mc:Choice xmlns:v="urn:schemas-microsoft-com:vml" Requires="v">
                <p:oleObj spid="_x0000_s11164" name="Equation" r:id="rId18" imgW="927000" imgH="406080" progId="Equation.DSMT4">
                  <p:embed/>
                </p:oleObj>
              </mc:Choice>
              <mc:Fallback>
                <p:oleObj name="Equation" r:id="rId18" imgW="927000" imgH="406080" progId="Equation.DSMT4">
                  <p:embed/>
                  <p:pic>
                    <p:nvPicPr>
                      <p:cNvPr id="0" name=""/>
                      <p:cNvPicPr/>
                      <p:nvPr/>
                    </p:nvPicPr>
                    <p:blipFill>
                      <a:blip r:embed="rId19"/>
                      <a:stretch>
                        <a:fillRect/>
                      </a:stretch>
                    </p:blipFill>
                    <p:spPr>
                      <a:xfrm>
                        <a:off x="3452940" y="4512292"/>
                        <a:ext cx="927100" cy="406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9" name="Content Placeholder 18"/>
              <p:cNvSpPr>
                <a:spLocks noGrp="1"/>
              </p:cNvSpPr>
              <p:nvPr>
                <p:ph sz="quarter" idx="15"/>
              </p:nvPr>
            </p:nvSpPr>
            <p:spPr>
              <a:xfrm>
                <a:off x="4465972" y="4004945"/>
                <a:ext cx="1262998" cy="679988"/>
              </a:xfrm>
            </p:spPr>
            <p:txBody>
              <a:bodyPr anchor="ctr"/>
              <a:lstStyle/>
              <a:p>
                <a:pPr marL="0" lvl="0" indent="0" algn="ctr">
                  <a:buNone/>
                </a:pPr>
                <a:r>
                  <a:rPr lang="en-US" sz="2400" b="1" i="0" dirty="0">
                    <a:latin typeface="+mj-lt"/>
                  </a:rPr>
                  <a:t>N</a:t>
                </a:r>
                <a14:m>
                  <m:oMath xmlns:m="http://schemas.openxmlformats.org/officeDocument/2006/math">
                    <m:r>
                      <a:rPr lang="en-US" sz="2400" b="1" i="0" smtClean="0">
                        <a:latin typeface="Cambria Math" panose="02040503050406030204" pitchFamily="18" charset="0"/>
                      </a:rPr>
                      <m:t> </m:t>
                    </m:r>
                  </m:oMath>
                </a14:m>
                <a:endParaRPr lang="en-US" sz="2400" b="1" i="0" dirty="0">
                  <a:latin typeface="+mj-lt"/>
                </a:endParaRPr>
              </a:p>
            </p:txBody>
          </p:sp>
        </mc:Choice>
        <mc:Fallback xmlns="">
          <p:sp>
            <p:nvSpPr>
              <p:cNvPr id="89" name="Content Placeholder 18"/>
              <p:cNvSpPr>
                <a:spLocks noGrp="1" noRot="1" noChangeAspect="1" noMove="1" noResize="1" noEditPoints="1" noAdjustHandles="1" noChangeArrowheads="1" noChangeShapeType="1" noTextEdit="1"/>
              </p:cNvSpPr>
              <p:nvPr>
                <p:ph sz="quarter" idx="15"/>
              </p:nvPr>
            </p:nvSpPr>
            <p:spPr>
              <a:xfrm>
                <a:off x="4465972" y="4004945"/>
                <a:ext cx="1262998" cy="679988"/>
              </a:xfrm>
              <a:blipFill>
                <a:blip r:embed="rId20"/>
                <a:stretch>
                  <a:fillRect b="-4464"/>
                </a:stretch>
              </a:blipFill>
            </p:spPr>
            <p:txBody>
              <a:bodyPr/>
              <a:lstStyle/>
              <a:p>
                <a:r>
                  <a:rPr lang="en-GB">
                    <a:noFill/>
                  </a:rPr>
                  <a:t> </a:t>
                </a:r>
              </a:p>
            </p:txBody>
          </p:sp>
        </mc:Fallback>
      </mc:AlternateContent>
      <p:graphicFrame>
        <p:nvGraphicFramePr>
          <p:cNvPr id="8" name="Object 7">
            <a:extLst>
              <a:ext uri="{FF2B5EF4-FFF2-40B4-BE49-F238E27FC236}">
                <a16:creationId xmlns:a16="http://schemas.microsoft.com/office/drawing/2014/main" id="{ABEA8630-E26C-4F02-B55E-9BABAE2D62C9}"/>
              </a:ext>
            </a:extLst>
          </p:cNvPr>
          <p:cNvGraphicFramePr>
            <a:graphicFrameLocks noChangeAspect="1"/>
          </p:cNvGraphicFramePr>
          <p:nvPr>
            <p:extLst>
              <p:ext uri="{D42A27DB-BD31-4B8C-83A1-F6EECF244321}">
                <p14:modId xmlns:p14="http://schemas.microsoft.com/office/powerpoint/2010/main" val="2909292804"/>
              </p:ext>
            </p:extLst>
          </p:nvPr>
        </p:nvGraphicFramePr>
        <p:xfrm>
          <a:off x="4587930" y="4527218"/>
          <a:ext cx="927100" cy="406400"/>
        </p:xfrm>
        <a:graphic>
          <a:graphicData uri="http://schemas.openxmlformats.org/presentationml/2006/ole">
            <mc:AlternateContent xmlns:mc="http://schemas.openxmlformats.org/markup-compatibility/2006">
              <mc:Choice xmlns:v="urn:schemas-microsoft-com:vml" Requires="v">
                <p:oleObj spid="_x0000_s11165" name="Equation" r:id="rId21" imgW="927000" imgH="406080" progId="Equation.DSMT4">
                  <p:embed/>
                </p:oleObj>
              </mc:Choice>
              <mc:Fallback>
                <p:oleObj name="Equation" r:id="rId21" imgW="927000" imgH="406080" progId="Equation.DSMT4">
                  <p:embed/>
                  <p:pic>
                    <p:nvPicPr>
                      <p:cNvPr id="0" name=""/>
                      <p:cNvPicPr/>
                      <p:nvPr/>
                    </p:nvPicPr>
                    <p:blipFill>
                      <a:blip r:embed="rId22"/>
                      <a:stretch>
                        <a:fillRect/>
                      </a:stretch>
                    </p:blipFill>
                    <p:spPr>
                      <a:xfrm>
                        <a:off x="4587930" y="4527218"/>
                        <a:ext cx="927100" cy="406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0" name="Content Placeholder 20"/>
              <p:cNvSpPr>
                <a:spLocks noGrp="1"/>
              </p:cNvSpPr>
              <p:nvPr>
                <p:ph sz="quarter" idx="16"/>
              </p:nvPr>
            </p:nvSpPr>
            <p:spPr>
              <a:xfrm>
                <a:off x="5554218" y="4001647"/>
                <a:ext cx="1219595" cy="691791"/>
              </a:xfrm>
            </p:spPr>
            <p:txBody>
              <a:bodyPr anchor="ctr"/>
              <a:lstStyle/>
              <a:p>
                <a:pPr marL="0" lvl="0" indent="0" algn="ctr">
                  <a:buNone/>
                </a:pPr>
                <a:r>
                  <a:rPr lang="en-US" sz="2400" b="1" i="0" dirty="0">
                    <a:latin typeface="+mj-lt"/>
                  </a:rPr>
                  <a:t>O</a:t>
                </a:r>
                <a14:m>
                  <m:oMath xmlns:m="http://schemas.openxmlformats.org/officeDocument/2006/math">
                    <m:r>
                      <a:rPr lang="en-US" sz="2400" b="1" i="0" smtClean="0">
                        <a:latin typeface="Cambria Math" panose="02040503050406030204" pitchFamily="18" charset="0"/>
                      </a:rPr>
                      <m:t> </m:t>
                    </m:r>
                  </m:oMath>
                </a14:m>
                <a:endParaRPr lang="en-US" sz="2400" b="1" i="0" dirty="0">
                  <a:latin typeface="Cambria Math" panose="02040503050406030204" pitchFamily="18" charset="0"/>
                </a:endParaRPr>
              </a:p>
            </p:txBody>
          </p:sp>
        </mc:Choice>
        <mc:Fallback xmlns="">
          <p:sp>
            <p:nvSpPr>
              <p:cNvPr id="90" name="Content Placeholder 20"/>
              <p:cNvSpPr>
                <a:spLocks noGrp="1" noRot="1" noChangeAspect="1" noMove="1" noResize="1" noEditPoints="1" noAdjustHandles="1" noChangeArrowheads="1" noChangeShapeType="1" noTextEdit="1"/>
              </p:cNvSpPr>
              <p:nvPr>
                <p:ph sz="quarter" idx="16"/>
              </p:nvPr>
            </p:nvSpPr>
            <p:spPr>
              <a:xfrm>
                <a:off x="5554218" y="4001647"/>
                <a:ext cx="1219595" cy="691791"/>
              </a:xfrm>
              <a:blipFill>
                <a:blip r:embed="rId23"/>
                <a:stretch>
                  <a:fillRect b="-4386"/>
                </a:stretch>
              </a:blipFill>
            </p:spPr>
            <p:txBody>
              <a:bodyPr/>
              <a:lstStyle/>
              <a:p>
                <a:r>
                  <a:rPr lang="en-GB">
                    <a:noFill/>
                  </a:rPr>
                  <a:t> </a:t>
                </a:r>
              </a:p>
            </p:txBody>
          </p:sp>
        </mc:Fallback>
      </mc:AlternateContent>
      <p:graphicFrame>
        <p:nvGraphicFramePr>
          <p:cNvPr id="9" name="Object 8">
            <a:extLst>
              <a:ext uri="{FF2B5EF4-FFF2-40B4-BE49-F238E27FC236}">
                <a16:creationId xmlns:a16="http://schemas.microsoft.com/office/drawing/2014/main" id="{907BF24D-23CC-45F8-A66B-4B1D84C9F05A}"/>
              </a:ext>
            </a:extLst>
          </p:cNvPr>
          <p:cNvGraphicFramePr>
            <a:graphicFrameLocks noChangeAspect="1"/>
          </p:cNvGraphicFramePr>
          <p:nvPr>
            <p:extLst>
              <p:ext uri="{D42A27DB-BD31-4B8C-83A1-F6EECF244321}">
                <p14:modId xmlns:p14="http://schemas.microsoft.com/office/powerpoint/2010/main" val="2111139436"/>
              </p:ext>
            </p:extLst>
          </p:nvPr>
        </p:nvGraphicFramePr>
        <p:xfrm>
          <a:off x="5659828" y="4520481"/>
          <a:ext cx="927100" cy="406400"/>
        </p:xfrm>
        <a:graphic>
          <a:graphicData uri="http://schemas.openxmlformats.org/presentationml/2006/ole">
            <mc:AlternateContent xmlns:mc="http://schemas.openxmlformats.org/markup-compatibility/2006">
              <mc:Choice xmlns:v="urn:schemas-microsoft-com:vml" Requires="v">
                <p:oleObj spid="_x0000_s11166" name="Equation" r:id="rId24" imgW="927000" imgH="406080" progId="Equation.DSMT4">
                  <p:embed/>
                </p:oleObj>
              </mc:Choice>
              <mc:Fallback>
                <p:oleObj name="Equation" r:id="rId24" imgW="927000" imgH="406080" progId="Equation.DSMT4">
                  <p:embed/>
                  <p:pic>
                    <p:nvPicPr>
                      <p:cNvPr id="0" name=""/>
                      <p:cNvPicPr/>
                      <p:nvPr/>
                    </p:nvPicPr>
                    <p:blipFill>
                      <a:blip r:embed="rId25"/>
                      <a:stretch>
                        <a:fillRect/>
                      </a:stretch>
                    </p:blipFill>
                    <p:spPr>
                      <a:xfrm>
                        <a:off x="5659828" y="4520481"/>
                        <a:ext cx="927100" cy="406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1" name="Content Placeholder 22"/>
              <p:cNvSpPr>
                <a:spLocks noGrp="1"/>
              </p:cNvSpPr>
              <p:nvPr>
                <p:ph sz="quarter" idx="17"/>
              </p:nvPr>
            </p:nvSpPr>
            <p:spPr>
              <a:xfrm>
                <a:off x="6736728" y="3987987"/>
                <a:ext cx="1117797" cy="702879"/>
              </a:xfrm>
            </p:spPr>
            <p:txBody>
              <a:bodyPr anchor="ctr"/>
              <a:lstStyle/>
              <a:p>
                <a:pPr marL="0" lvl="0" indent="0" algn="ctr">
                  <a:buNone/>
                </a:pPr>
                <a:r>
                  <a:rPr lang="en-US" sz="2400" b="1" i="0" dirty="0">
                    <a:latin typeface="+mj-lt"/>
                  </a:rPr>
                  <a:t>F</a:t>
                </a:r>
                <a14:m>
                  <m:oMath xmlns:m="http://schemas.openxmlformats.org/officeDocument/2006/math">
                    <m:r>
                      <a:rPr lang="en-US" sz="2400" b="1" i="0" smtClean="0">
                        <a:latin typeface="Cambria Math" panose="02040503050406030204" pitchFamily="18" charset="0"/>
                      </a:rPr>
                      <m:t> </m:t>
                    </m:r>
                  </m:oMath>
                </a14:m>
                <a:endParaRPr lang="en-US" sz="2400" b="1" i="0" dirty="0">
                  <a:latin typeface="Cambria Math" panose="02040503050406030204" pitchFamily="18" charset="0"/>
                </a:endParaRPr>
              </a:p>
            </p:txBody>
          </p:sp>
        </mc:Choice>
        <mc:Fallback xmlns="">
          <p:sp>
            <p:nvSpPr>
              <p:cNvPr id="91" name="Content Placeholder 22"/>
              <p:cNvSpPr>
                <a:spLocks noGrp="1" noRot="1" noChangeAspect="1" noMove="1" noResize="1" noEditPoints="1" noAdjustHandles="1" noChangeArrowheads="1" noChangeShapeType="1" noTextEdit="1"/>
              </p:cNvSpPr>
              <p:nvPr>
                <p:ph sz="quarter" idx="17"/>
              </p:nvPr>
            </p:nvSpPr>
            <p:spPr>
              <a:xfrm>
                <a:off x="6736728" y="3987987"/>
                <a:ext cx="1117797" cy="702879"/>
              </a:xfrm>
              <a:blipFill>
                <a:blip r:embed="rId26"/>
                <a:stretch>
                  <a:fillRect b="-3478"/>
                </a:stretch>
              </a:blipFill>
            </p:spPr>
            <p:txBody>
              <a:bodyPr/>
              <a:lstStyle/>
              <a:p>
                <a:r>
                  <a:rPr lang="en-GB">
                    <a:noFill/>
                  </a:rPr>
                  <a:t> </a:t>
                </a:r>
              </a:p>
            </p:txBody>
          </p:sp>
        </mc:Fallback>
      </mc:AlternateContent>
      <p:graphicFrame>
        <p:nvGraphicFramePr>
          <p:cNvPr id="10" name="Object 9">
            <a:extLst>
              <a:ext uri="{FF2B5EF4-FFF2-40B4-BE49-F238E27FC236}">
                <a16:creationId xmlns:a16="http://schemas.microsoft.com/office/drawing/2014/main" id="{EAF23812-80C8-4366-8F3E-DA7A5C88E1D7}"/>
              </a:ext>
            </a:extLst>
          </p:cNvPr>
          <p:cNvGraphicFramePr>
            <a:graphicFrameLocks noChangeAspect="1"/>
          </p:cNvGraphicFramePr>
          <p:nvPr>
            <p:extLst>
              <p:ext uri="{D42A27DB-BD31-4B8C-83A1-F6EECF244321}">
                <p14:modId xmlns:p14="http://schemas.microsoft.com/office/powerpoint/2010/main" val="195965249"/>
              </p:ext>
            </p:extLst>
          </p:nvPr>
        </p:nvGraphicFramePr>
        <p:xfrm>
          <a:off x="6825701" y="4526244"/>
          <a:ext cx="927100" cy="406400"/>
        </p:xfrm>
        <a:graphic>
          <a:graphicData uri="http://schemas.openxmlformats.org/presentationml/2006/ole">
            <mc:AlternateContent xmlns:mc="http://schemas.openxmlformats.org/markup-compatibility/2006">
              <mc:Choice xmlns:v="urn:schemas-microsoft-com:vml" Requires="v">
                <p:oleObj spid="_x0000_s11167" name="Equation" r:id="rId27" imgW="927000" imgH="406080" progId="Equation.DSMT4">
                  <p:embed/>
                </p:oleObj>
              </mc:Choice>
              <mc:Fallback>
                <p:oleObj name="Equation" r:id="rId27" imgW="927000" imgH="406080" progId="Equation.DSMT4">
                  <p:embed/>
                  <p:pic>
                    <p:nvPicPr>
                      <p:cNvPr id="0" name=""/>
                      <p:cNvPicPr/>
                      <p:nvPr/>
                    </p:nvPicPr>
                    <p:blipFill>
                      <a:blip r:embed="rId28"/>
                      <a:stretch>
                        <a:fillRect/>
                      </a:stretch>
                    </p:blipFill>
                    <p:spPr>
                      <a:xfrm>
                        <a:off x="6825701" y="4526244"/>
                        <a:ext cx="927100" cy="406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2" name="Content Placeholder 24"/>
              <p:cNvSpPr>
                <a:spLocks noGrp="1"/>
              </p:cNvSpPr>
              <p:nvPr>
                <p:ph sz="quarter" idx="18"/>
              </p:nvPr>
            </p:nvSpPr>
            <p:spPr>
              <a:xfrm>
                <a:off x="7759374" y="4013484"/>
                <a:ext cx="1245192" cy="664745"/>
              </a:xfrm>
            </p:spPr>
            <p:txBody>
              <a:bodyPr anchor="ctr"/>
              <a:lstStyle/>
              <a:p>
                <a:pPr marL="0" lvl="0" indent="0" algn="ctr">
                  <a:buNone/>
                </a:pPr>
                <a:r>
                  <a:rPr lang="en-US" sz="2400" b="1" i="0" dirty="0">
                    <a:latin typeface="+mj-lt"/>
                  </a:rPr>
                  <a:t>Ne</a:t>
                </a:r>
                <a14:m>
                  <m:oMath xmlns:m="http://schemas.openxmlformats.org/officeDocument/2006/math">
                    <m:r>
                      <a:rPr lang="en-US" sz="2400" b="1" i="0" smtClean="0">
                        <a:latin typeface="Cambria Math" panose="02040503050406030204" pitchFamily="18" charset="0"/>
                      </a:rPr>
                      <m:t> </m:t>
                    </m:r>
                  </m:oMath>
                </a14:m>
                <a:endParaRPr lang="en-US" sz="2400" b="1" i="0" dirty="0">
                  <a:latin typeface="Cambria Math" panose="02040503050406030204" pitchFamily="18" charset="0"/>
                </a:endParaRPr>
              </a:p>
            </p:txBody>
          </p:sp>
        </mc:Choice>
        <mc:Fallback xmlns="">
          <p:sp>
            <p:nvSpPr>
              <p:cNvPr id="92" name="Content Placeholder 24"/>
              <p:cNvSpPr>
                <a:spLocks noGrp="1" noRot="1" noChangeAspect="1" noMove="1" noResize="1" noEditPoints="1" noAdjustHandles="1" noChangeArrowheads="1" noChangeShapeType="1" noTextEdit="1"/>
              </p:cNvSpPr>
              <p:nvPr>
                <p:ph sz="quarter" idx="18"/>
              </p:nvPr>
            </p:nvSpPr>
            <p:spPr>
              <a:xfrm>
                <a:off x="7759374" y="4013484"/>
                <a:ext cx="1245192" cy="664745"/>
              </a:xfrm>
              <a:blipFill>
                <a:blip r:embed="rId29"/>
                <a:stretch>
                  <a:fillRect b="-6422"/>
                </a:stretch>
              </a:blipFill>
            </p:spPr>
            <p:txBody>
              <a:bodyPr/>
              <a:lstStyle/>
              <a:p>
                <a:r>
                  <a:rPr lang="en-GB">
                    <a:noFill/>
                  </a:rPr>
                  <a:t> </a:t>
                </a:r>
              </a:p>
            </p:txBody>
          </p:sp>
        </mc:Fallback>
      </mc:AlternateContent>
      <p:graphicFrame>
        <p:nvGraphicFramePr>
          <p:cNvPr id="11" name="Object 10">
            <a:extLst>
              <a:ext uri="{FF2B5EF4-FFF2-40B4-BE49-F238E27FC236}">
                <a16:creationId xmlns:a16="http://schemas.microsoft.com/office/drawing/2014/main" id="{3738917A-0ACD-4A28-B50E-123CA04CC7B9}"/>
              </a:ext>
            </a:extLst>
          </p:cNvPr>
          <p:cNvGraphicFramePr>
            <a:graphicFrameLocks noChangeAspect="1"/>
          </p:cNvGraphicFramePr>
          <p:nvPr>
            <p:extLst>
              <p:ext uri="{D42A27DB-BD31-4B8C-83A1-F6EECF244321}">
                <p14:modId xmlns:p14="http://schemas.microsoft.com/office/powerpoint/2010/main" val="1905857412"/>
              </p:ext>
            </p:extLst>
          </p:nvPr>
        </p:nvGraphicFramePr>
        <p:xfrm>
          <a:off x="7882626" y="4526244"/>
          <a:ext cx="927100" cy="406400"/>
        </p:xfrm>
        <a:graphic>
          <a:graphicData uri="http://schemas.openxmlformats.org/presentationml/2006/ole">
            <mc:AlternateContent xmlns:mc="http://schemas.openxmlformats.org/markup-compatibility/2006">
              <mc:Choice xmlns:v="urn:schemas-microsoft-com:vml" Requires="v">
                <p:oleObj spid="_x0000_s11168" name="Equation" r:id="rId30" imgW="927000" imgH="406080" progId="Equation.DSMT4">
                  <p:embed/>
                </p:oleObj>
              </mc:Choice>
              <mc:Fallback>
                <p:oleObj name="Equation" r:id="rId30" imgW="927000" imgH="406080" progId="Equation.DSMT4">
                  <p:embed/>
                  <p:pic>
                    <p:nvPicPr>
                      <p:cNvPr id="0" name=""/>
                      <p:cNvPicPr/>
                      <p:nvPr/>
                    </p:nvPicPr>
                    <p:blipFill>
                      <a:blip r:embed="rId31"/>
                      <a:stretch>
                        <a:fillRect/>
                      </a:stretch>
                    </p:blipFill>
                    <p:spPr>
                      <a:xfrm>
                        <a:off x="7882626" y="4526244"/>
                        <a:ext cx="927100" cy="406400"/>
                      </a:xfrm>
                      <a:prstGeom prst="rect">
                        <a:avLst/>
                      </a:prstGeom>
                    </p:spPr>
                  </p:pic>
                </p:oleObj>
              </mc:Fallback>
            </mc:AlternateContent>
          </a:graphicData>
        </a:graphic>
      </p:graphicFrame>
      <p:sp>
        <p:nvSpPr>
          <p:cNvPr id="93" name="Content Placeholder 26"/>
          <p:cNvSpPr>
            <a:spLocks noGrp="1"/>
          </p:cNvSpPr>
          <p:nvPr>
            <p:ph sz="quarter" idx="19"/>
          </p:nvPr>
        </p:nvSpPr>
        <p:spPr>
          <a:xfrm>
            <a:off x="418012" y="5382548"/>
            <a:ext cx="1503659" cy="344692"/>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Period 3:</a:t>
            </a:r>
          </a:p>
        </p:txBody>
      </p:sp>
      <mc:AlternateContent xmlns:mc="http://schemas.openxmlformats.org/markup-compatibility/2006" xmlns:a14="http://schemas.microsoft.com/office/drawing/2010/main">
        <mc:Choice Requires="a14">
          <p:sp>
            <p:nvSpPr>
              <p:cNvPr id="94" name="Content Placeholder 28"/>
              <p:cNvSpPr>
                <a:spLocks noGrp="1"/>
              </p:cNvSpPr>
              <p:nvPr>
                <p:ph sz="quarter" idx="20"/>
              </p:nvPr>
            </p:nvSpPr>
            <p:spPr>
              <a:xfrm>
                <a:off x="687586" y="5670462"/>
                <a:ext cx="729550" cy="671707"/>
              </a:xfrm>
            </p:spPr>
            <p:txBody>
              <a:bodyPr anchor="ctr"/>
              <a:lstStyle/>
              <a:p>
                <a:pPr marL="0" lvl="0" indent="0" algn="ctr">
                  <a:buNone/>
                </a:pPr>
                <a:r>
                  <a:rPr lang="en-US" sz="2400" b="1" i="0" dirty="0">
                    <a:latin typeface="+mj-lt"/>
                  </a:rPr>
                  <a:t>Na</a:t>
                </a:r>
                <a14:m>
                  <m:oMath xmlns:m="http://schemas.openxmlformats.org/officeDocument/2006/math">
                    <m:r>
                      <a:rPr lang="en-US" sz="2400" b="1" i="0" smtClean="0">
                        <a:latin typeface="Cambria Math" panose="02040503050406030204" pitchFamily="18" charset="0"/>
                      </a:rPr>
                      <m:t> </m:t>
                    </m:r>
                  </m:oMath>
                </a14:m>
                <a:endParaRPr lang="en-US" sz="2400" b="1" i="0" dirty="0">
                  <a:latin typeface="Cambria Math" panose="02040503050406030204" pitchFamily="18" charset="0"/>
                </a:endParaRPr>
              </a:p>
            </p:txBody>
          </p:sp>
        </mc:Choice>
        <mc:Fallback xmlns="">
          <p:sp>
            <p:nvSpPr>
              <p:cNvPr id="94" name="Content Placeholder 28"/>
              <p:cNvSpPr>
                <a:spLocks noGrp="1" noRot="1" noChangeAspect="1" noMove="1" noResize="1" noEditPoints="1" noAdjustHandles="1" noChangeArrowheads="1" noChangeShapeType="1" noTextEdit="1"/>
              </p:cNvSpPr>
              <p:nvPr>
                <p:ph sz="quarter" idx="20"/>
              </p:nvPr>
            </p:nvSpPr>
            <p:spPr>
              <a:xfrm>
                <a:off x="687586" y="5670462"/>
                <a:ext cx="729550" cy="671707"/>
              </a:xfrm>
              <a:blipFill>
                <a:blip r:embed="rId32"/>
                <a:stretch>
                  <a:fillRect l="-7563" b="-6364"/>
                </a:stretch>
              </a:blipFill>
            </p:spPr>
            <p:txBody>
              <a:bodyPr/>
              <a:lstStyle/>
              <a:p>
                <a:r>
                  <a:rPr lang="en-GB">
                    <a:noFill/>
                  </a:rPr>
                  <a:t> </a:t>
                </a:r>
              </a:p>
            </p:txBody>
          </p:sp>
        </mc:Fallback>
      </mc:AlternateContent>
      <p:graphicFrame>
        <p:nvGraphicFramePr>
          <p:cNvPr id="13" name="Object 12">
            <a:extLst>
              <a:ext uri="{FF2B5EF4-FFF2-40B4-BE49-F238E27FC236}">
                <a16:creationId xmlns:a16="http://schemas.microsoft.com/office/drawing/2014/main" id="{9CF85F68-0EA3-4096-BB99-6430F4CD49E3}"/>
              </a:ext>
            </a:extLst>
          </p:cNvPr>
          <p:cNvGraphicFramePr>
            <a:graphicFrameLocks noChangeAspect="1"/>
          </p:cNvGraphicFramePr>
          <p:nvPr>
            <p:extLst>
              <p:ext uri="{D42A27DB-BD31-4B8C-83A1-F6EECF244321}">
                <p14:modId xmlns:p14="http://schemas.microsoft.com/office/powerpoint/2010/main" val="2263538947"/>
              </p:ext>
            </p:extLst>
          </p:nvPr>
        </p:nvGraphicFramePr>
        <p:xfrm>
          <a:off x="801410" y="6209667"/>
          <a:ext cx="419100" cy="342900"/>
        </p:xfrm>
        <a:graphic>
          <a:graphicData uri="http://schemas.openxmlformats.org/presentationml/2006/ole">
            <mc:AlternateContent xmlns:mc="http://schemas.openxmlformats.org/markup-compatibility/2006">
              <mc:Choice xmlns:v="urn:schemas-microsoft-com:vml" Requires="v">
                <p:oleObj spid="_x0000_s11169" name="Equation" r:id="rId33" imgW="419040" imgH="342720" progId="Equation.DSMT4">
                  <p:embed/>
                </p:oleObj>
              </mc:Choice>
              <mc:Fallback>
                <p:oleObj name="Equation" r:id="rId33" imgW="419040" imgH="342720" progId="Equation.DSMT4">
                  <p:embed/>
                  <p:pic>
                    <p:nvPicPr>
                      <p:cNvPr id="0" name=""/>
                      <p:cNvPicPr/>
                      <p:nvPr/>
                    </p:nvPicPr>
                    <p:blipFill>
                      <a:blip r:embed="rId34"/>
                      <a:stretch>
                        <a:fillRect/>
                      </a:stretch>
                    </p:blipFill>
                    <p:spPr>
                      <a:xfrm>
                        <a:off x="801410" y="6209667"/>
                        <a:ext cx="419100" cy="342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5" name="Content Placeholder 30"/>
              <p:cNvSpPr>
                <a:spLocks noGrp="1"/>
              </p:cNvSpPr>
              <p:nvPr>
                <p:ph sz="quarter" idx="21"/>
              </p:nvPr>
            </p:nvSpPr>
            <p:spPr>
              <a:xfrm>
                <a:off x="1557085" y="5673281"/>
                <a:ext cx="749150" cy="671269"/>
              </a:xfrm>
            </p:spPr>
            <p:txBody>
              <a:bodyPr anchor="ctr"/>
              <a:lstStyle/>
              <a:p>
                <a:pPr marL="0" lvl="0" indent="0" algn="ctr">
                  <a:buNone/>
                </a:pPr>
                <a:r>
                  <a:rPr lang="en-US" sz="2400" b="1" i="0" dirty="0">
                    <a:latin typeface="+mj-lt"/>
                  </a:rPr>
                  <a:t>Mg</a:t>
                </a:r>
                <a14:m>
                  <m:oMath xmlns:m="http://schemas.openxmlformats.org/officeDocument/2006/math">
                    <m:r>
                      <a:rPr lang="en-US" sz="2400" b="1" i="0" smtClean="0">
                        <a:latin typeface="Cambria Math" panose="02040503050406030204" pitchFamily="18" charset="0"/>
                      </a:rPr>
                      <m:t> </m:t>
                    </m:r>
                  </m:oMath>
                </a14:m>
                <a:endParaRPr lang="en-US" sz="2400" b="1" dirty="0">
                  <a:latin typeface="Cambria Math" panose="02040503050406030204" pitchFamily="18" charset="0"/>
                </a:endParaRPr>
              </a:p>
            </p:txBody>
          </p:sp>
        </mc:Choice>
        <mc:Fallback xmlns="">
          <p:sp>
            <p:nvSpPr>
              <p:cNvPr id="95" name="Content Placeholder 30"/>
              <p:cNvSpPr>
                <a:spLocks noGrp="1" noRot="1" noChangeAspect="1" noMove="1" noResize="1" noEditPoints="1" noAdjustHandles="1" noChangeArrowheads="1" noChangeShapeType="1" noTextEdit="1"/>
              </p:cNvSpPr>
              <p:nvPr>
                <p:ph sz="quarter" idx="21"/>
              </p:nvPr>
            </p:nvSpPr>
            <p:spPr>
              <a:xfrm>
                <a:off x="1557085" y="5673281"/>
                <a:ext cx="749150" cy="671269"/>
              </a:xfrm>
              <a:blipFill>
                <a:blip r:embed="rId35"/>
                <a:stretch>
                  <a:fillRect l="-8130" b="-5455"/>
                </a:stretch>
              </a:blipFill>
            </p:spPr>
            <p:txBody>
              <a:bodyPr/>
              <a:lstStyle/>
              <a:p>
                <a:r>
                  <a:rPr lang="en-GB">
                    <a:noFill/>
                  </a:rPr>
                  <a:t> </a:t>
                </a:r>
              </a:p>
            </p:txBody>
          </p:sp>
        </mc:Fallback>
      </mc:AlternateContent>
      <p:graphicFrame>
        <p:nvGraphicFramePr>
          <p:cNvPr id="14" name="Object 13">
            <a:extLst>
              <a:ext uri="{FF2B5EF4-FFF2-40B4-BE49-F238E27FC236}">
                <a16:creationId xmlns:a16="http://schemas.microsoft.com/office/drawing/2014/main" id="{CEA3D0F2-ABEB-4230-B03A-1E8219318651}"/>
              </a:ext>
            </a:extLst>
          </p:cNvPr>
          <p:cNvGraphicFramePr>
            <a:graphicFrameLocks noChangeAspect="1"/>
          </p:cNvGraphicFramePr>
          <p:nvPr>
            <p:extLst>
              <p:ext uri="{D42A27DB-BD31-4B8C-83A1-F6EECF244321}">
                <p14:modId xmlns:p14="http://schemas.microsoft.com/office/powerpoint/2010/main" val="2079851377"/>
              </p:ext>
            </p:extLst>
          </p:nvPr>
        </p:nvGraphicFramePr>
        <p:xfrm>
          <a:off x="1719049" y="6216937"/>
          <a:ext cx="431800" cy="342900"/>
        </p:xfrm>
        <a:graphic>
          <a:graphicData uri="http://schemas.openxmlformats.org/presentationml/2006/ole">
            <mc:AlternateContent xmlns:mc="http://schemas.openxmlformats.org/markup-compatibility/2006">
              <mc:Choice xmlns:v="urn:schemas-microsoft-com:vml" Requires="v">
                <p:oleObj spid="_x0000_s11170" name="Equation" r:id="rId36" imgW="431640" imgH="342720" progId="Equation.DSMT4">
                  <p:embed/>
                </p:oleObj>
              </mc:Choice>
              <mc:Fallback>
                <p:oleObj name="Equation" r:id="rId36" imgW="431640" imgH="342720" progId="Equation.DSMT4">
                  <p:embed/>
                  <p:pic>
                    <p:nvPicPr>
                      <p:cNvPr id="0" name=""/>
                      <p:cNvPicPr/>
                      <p:nvPr/>
                    </p:nvPicPr>
                    <p:blipFill>
                      <a:blip r:embed="rId37"/>
                      <a:stretch>
                        <a:fillRect/>
                      </a:stretch>
                    </p:blipFill>
                    <p:spPr>
                      <a:xfrm>
                        <a:off x="1719049" y="6216937"/>
                        <a:ext cx="431800" cy="342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6" name="Content Placeholder 32"/>
              <p:cNvSpPr>
                <a:spLocks noGrp="1"/>
              </p:cNvSpPr>
              <p:nvPr>
                <p:ph sz="quarter" idx="22"/>
              </p:nvPr>
            </p:nvSpPr>
            <p:spPr>
              <a:xfrm>
                <a:off x="2158100" y="5683312"/>
                <a:ext cx="1324524" cy="648835"/>
              </a:xfrm>
            </p:spPr>
            <p:txBody>
              <a:bodyPr anchor="ctr"/>
              <a:lstStyle/>
              <a:p>
                <a:pPr marL="0" lvl="0" indent="0" algn="ctr">
                  <a:buNone/>
                </a:pPr>
                <a:r>
                  <a:rPr lang="en-US" sz="2400" b="1" i="0" dirty="0">
                    <a:latin typeface="+mj-lt"/>
                  </a:rPr>
                  <a:t>Al</a:t>
                </a:r>
                <a14:m>
                  <m:oMath xmlns:m="http://schemas.openxmlformats.org/officeDocument/2006/math">
                    <m:r>
                      <a:rPr lang="en-US" sz="2400" b="1" i="0" smtClean="0">
                        <a:latin typeface="Cambria Math" panose="02040503050406030204" pitchFamily="18" charset="0"/>
                      </a:rPr>
                      <m:t> </m:t>
                    </m:r>
                  </m:oMath>
                </a14:m>
                <a:endParaRPr lang="en-US" sz="2400" b="1" dirty="0">
                  <a:latin typeface="Cambria Math" panose="02040503050406030204" pitchFamily="18" charset="0"/>
                </a:endParaRPr>
              </a:p>
            </p:txBody>
          </p:sp>
        </mc:Choice>
        <mc:Fallback xmlns="">
          <p:sp>
            <p:nvSpPr>
              <p:cNvPr id="96" name="Content Placeholder 32"/>
              <p:cNvSpPr>
                <a:spLocks noGrp="1" noRot="1" noChangeAspect="1" noMove="1" noResize="1" noEditPoints="1" noAdjustHandles="1" noChangeArrowheads="1" noChangeShapeType="1" noTextEdit="1"/>
              </p:cNvSpPr>
              <p:nvPr>
                <p:ph sz="quarter" idx="22"/>
              </p:nvPr>
            </p:nvSpPr>
            <p:spPr>
              <a:xfrm>
                <a:off x="2158100" y="5683312"/>
                <a:ext cx="1324524" cy="648835"/>
              </a:xfrm>
              <a:blipFill>
                <a:blip r:embed="rId38"/>
                <a:stretch>
                  <a:fillRect b="-7477"/>
                </a:stretch>
              </a:blipFill>
            </p:spPr>
            <p:txBody>
              <a:bodyPr/>
              <a:lstStyle/>
              <a:p>
                <a:r>
                  <a:rPr lang="en-GB">
                    <a:noFill/>
                  </a:rPr>
                  <a:t> </a:t>
                </a:r>
              </a:p>
            </p:txBody>
          </p:sp>
        </mc:Fallback>
      </mc:AlternateContent>
      <p:graphicFrame>
        <p:nvGraphicFramePr>
          <p:cNvPr id="15" name="Object 14">
            <a:extLst>
              <a:ext uri="{FF2B5EF4-FFF2-40B4-BE49-F238E27FC236}">
                <a16:creationId xmlns:a16="http://schemas.microsoft.com/office/drawing/2014/main" id="{2C64A4BF-F8F4-4677-B843-E0C719E2045E}"/>
              </a:ext>
            </a:extLst>
          </p:cNvPr>
          <p:cNvGraphicFramePr>
            <a:graphicFrameLocks noChangeAspect="1"/>
          </p:cNvGraphicFramePr>
          <p:nvPr>
            <p:extLst>
              <p:ext uri="{D42A27DB-BD31-4B8C-83A1-F6EECF244321}">
                <p14:modId xmlns:p14="http://schemas.microsoft.com/office/powerpoint/2010/main" val="3950974177"/>
              </p:ext>
            </p:extLst>
          </p:nvPr>
        </p:nvGraphicFramePr>
        <p:xfrm>
          <a:off x="2340305" y="6206524"/>
          <a:ext cx="914400" cy="406400"/>
        </p:xfrm>
        <a:graphic>
          <a:graphicData uri="http://schemas.openxmlformats.org/presentationml/2006/ole">
            <mc:AlternateContent xmlns:mc="http://schemas.openxmlformats.org/markup-compatibility/2006">
              <mc:Choice xmlns:v="urn:schemas-microsoft-com:vml" Requires="v">
                <p:oleObj spid="_x0000_s11171" name="Equation" r:id="rId39" imgW="914400" imgH="406080" progId="Equation.DSMT4">
                  <p:embed/>
                </p:oleObj>
              </mc:Choice>
              <mc:Fallback>
                <p:oleObj name="Equation" r:id="rId39" imgW="914400" imgH="406080" progId="Equation.DSMT4">
                  <p:embed/>
                  <p:pic>
                    <p:nvPicPr>
                      <p:cNvPr id="0" name=""/>
                      <p:cNvPicPr/>
                      <p:nvPr/>
                    </p:nvPicPr>
                    <p:blipFill>
                      <a:blip r:embed="rId40"/>
                      <a:stretch>
                        <a:fillRect/>
                      </a:stretch>
                    </p:blipFill>
                    <p:spPr>
                      <a:xfrm>
                        <a:off x="2340305" y="6206524"/>
                        <a:ext cx="914400" cy="406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7" name="Content Placeholder 34"/>
              <p:cNvSpPr>
                <a:spLocks noGrp="1"/>
              </p:cNvSpPr>
              <p:nvPr>
                <p:ph sz="quarter" idx="23"/>
              </p:nvPr>
            </p:nvSpPr>
            <p:spPr>
              <a:xfrm>
                <a:off x="3360900" y="5641798"/>
                <a:ext cx="1165902" cy="727015"/>
              </a:xfrm>
            </p:spPr>
            <p:txBody>
              <a:bodyPr anchor="ctr"/>
              <a:lstStyle/>
              <a:p>
                <a:pPr marL="0" lvl="0" indent="0" algn="ctr">
                  <a:buNone/>
                </a:pPr>
                <a:r>
                  <a:rPr lang="en-US" sz="2400" b="1" i="0" dirty="0">
                    <a:latin typeface="+mj-lt"/>
                  </a:rPr>
                  <a:t>Si</a:t>
                </a:r>
                <a14:m>
                  <m:oMath xmlns:m="http://schemas.openxmlformats.org/officeDocument/2006/math">
                    <m:r>
                      <a:rPr lang="en-US" sz="2400" b="1" i="0" smtClean="0">
                        <a:latin typeface="Cambria Math" panose="02040503050406030204" pitchFamily="18" charset="0"/>
                      </a:rPr>
                      <m:t> </m:t>
                    </m:r>
                  </m:oMath>
                </a14:m>
                <a:endParaRPr lang="en-US" sz="2400" b="1" i="0" dirty="0">
                  <a:latin typeface="Cambria Math" panose="02040503050406030204" pitchFamily="18" charset="0"/>
                </a:endParaRPr>
              </a:p>
            </p:txBody>
          </p:sp>
        </mc:Choice>
        <mc:Fallback xmlns="">
          <p:sp>
            <p:nvSpPr>
              <p:cNvPr id="97" name="Content Placeholder 34"/>
              <p:cNvSpPr>
                <a:spLocks noGrp="1" noRot="1" noChangeAspect="1" noMove="1" noResize="1" noEditPoints="1" noAdjustHandles="1" noChangeArrowheads="1" noChangeShapeType="1" noTextEdit="1"/>
              </p:cNvSpPr>
              <p:nvPr>
                <p:ph sz="quarter" idx="23"/>
              </p:nvPr>
            </p:nvSpPr>
            <p:spPr>
              <a:xfrm>
                <a:off x="3360900" y="5641798"/>
                <a:ext cx="1165902" cy="727015"/>
              </a:xfrm>
              <a:blipFill>
                <a:blip r:embed="rId41"/>
                <a:stretch>
                  <a:fillRect b="-1667"/>
                </a:stretch>
              </a:blipFill>
            </p:spPr>
            <p:txBody>
              <a:bodyPr/>
              <a:lstStyle/>
              <a:p>
                <a:r>
                  <a:rPr lang="en-GB">
                    <a:noFill/>
                  </a:rPr>
                  <a:t> </a:t>
                </a:r>
              </a:p>
            </p:txBody>
          </p:sp>
        </mc:Fallback>
      </mc:AlternateContent>
      <p:graphicFrame>
        <p:nvGraphicFramePr>
          <p:cNvPr id="16" name="Object 15">
            <a:extLst>
              <a:ext uri="{FF2B5EF4-FFF2-40B4-BE49-F238E27FC236}">
                <a16:creationId xmlns:a16="http://schemas.microsoft.com/office/drawing/2014/main" id="{5C739935-DCB8-4617-B908-4CC1DA4CB1F1}"/>
              </a:ext>
            </a:extLst>
          </p:cNvPr>
          <p:cNvGraphicFramePr>
            <a:graphicFrameLocks noChangeAspect="1"/>
          </p:cNvGraphicFramePr>
          <p:nvPr>
            <p:extLst>
              <p:ext uri="{D42A27DB-BD31-4B8C-83A1-F6EECF244321}">
                <p14:modId xmlns:p14="http://schemas.microsoft.com/office/powerpoint/2010/main" val="506416427"/>
              </p:ext>
            </p:extLst>
          </p:nvPr>
        </p:nvGraphicFramePr>
        <p:xfrm>
          <a:off x="3455310" y="6199156"/>
          <a:ext cx="927100" cy="406400"/>
        </p:xfrm>
        <a:graphic>
          <a:graphicData uri="http://schemas.openxmlformats.org/presentationml/2006/ole">
            <mc:AlternateContent xmlns:mc="http://schemas.openxmlformats.org/markup-compatibility/2006">
              <mc:Choice xmlns:v="urn:schemas-microsoft-com:vml" Requires="v">
                <p:oleObj spid="_x0000_s11172" name="Equation" r:id="rId42" imgW="927000" imgH="406080" progId="Equation.DSMT4">
                  <p:embed/>
                </p:oleObj>
              </mc:Choice>
              <mc:Fallback>
                <p:oleObj name="Equation" r:id="rId42" imgW="927000" imgH="406080" progId="Equation.DSMT4">
                  <p:embed/>
                  <p:pic>
                    <p:nvPicPr>
                      <p:cNvPr id="0" name=""/>
                      <p:cNvPicPr/>
                      <p:nvPr/>
                    </p:nvPicPr>
                    <p:blipFill>
                      <a:blip r:embed="rId43"/>
                      <a:stretch>
                        <a:fillRect/>
                      </a:stretch>
                    </p:blipFill>
                    <p:spPr>
                      <a:xfrm>
                        <a:off x="3455310" y="6199156"/>
                        <a:ext cx="927100" cy="406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8" name="Content Placeholder 36"/>
              <p:cNvSpPr>
                <a:spLocks noGrp="1"/>
              </p:cNvSpPr>
              <p:nvPr>
                <p:ph sz="quarter" idx="24"/>
              </p:nvPr>
            </p:nvSpPr>
            <p:spPr>
              <a:xfrm>
                <a:off x="4549610" y="5658229"/>
                <a:ext cx="1079500" cy="720725"/>
              </a:xfrm>
            </p:spPr>
            <p:txBody>
              <a:bodyPr anchor="ctr"/>
              <a:lstStyle/>
              <a:p>
                <a:pPr marL="0" lvl="0" indent="0" algn="ctr">
                  <a:buNone/>
                </a:pPr>
                <a:r>
                  <a:rPr lang="en-US" sz="2400" b="1" i="0" dirty="0">
                    <a:latin typeface="+mj-lt"/>
                  </a:rPr>
                  <a:t>P</a:t>
                </a:r>
                <a14:m>
                  <m:oMath xmlns:m="http://schemas.openxmlformats.org/officeDocument/2006/math">
                    <m:r>
                      <a:rPr lang="en-US" sz="2400" b="1" i="0" smtClean="0">
                        <a:latin typeface="Cambria Math" panose="02040503050406030204" pitchFamily="18" charset="0"/>
                      </a:rPr>
                      <m:t> </m:t>
                    </m:r>
                  </m:oMath>
                </a14:m>
                <a:endParaRPr lang="en-US" sz="2400" b="1" i="0" dirty="0">
                  <a:latin typeface="Cambria Math" panose="02040503050406030204" pitchFamily="18" charset="0"/>
                </a:endParaRPr>
              </a:p>
            </p:txBody>
          </p:sp>
        </mc:Choice>
        <mc:Fallback xmlns="">
          <p:sp>
            <p:nvSpPr>
              <p:cNvPr id="98" name="Content Placeholder 36"/>
              <p:cNvSpPr>
                <a:spLocks noGrp="1" noRot="1" noChangeAspect="1" noMove="1" noResize="1" noEditPoints="1" noAdjustHandles="1" noChangeArrowheads="1" noChangeShapeType="1" noTextEdit="1"/>
              </p:cNvSpPr>
              <p:nvPr>
                <p:ph sz="quarter" idx="24"/>
              </p:nvPr>
            </p:nvSpPr>
            <p:spPr>
              <a:xfrm>
                <a:off x="4549610" y="5658229"/>
                <a:ext cx="1079500" cy="720725"/>
              </a:xfrm>
              <a:blipFill>
                <a:blip r:embed="rId44"/>
                <a:stretch>
                  <a:fillRect b="-2542"/>
                </a:stretch>
              </a:blipFill>
            </p:spPr>
            <p:txBody>
              <a:bodyPr/>
              <a:lstStyle/>
              <a:p>
                <a:r>
                  <a:rPr lang="en-GB">
                    <a:noFill/>
                  </a:rPr>
                  <a:t> </a:t>
                </a:r>
              </a:p>
            </p:txBody>
          </p:sp>
        </mc:Fallback>
      </mc:AlternateContent>
      <p:graphicFrame>
        <p:nvGraphicFramePr>
          <p:cNvPr id="17" name="Object 16">
            <a:extLst>
              <a:ext uri="{FF2B5EF4-FFF2-40B4-BE49-F238E27FC236}">
                <a16:creationId xmlns:a16="http://schemas.microsoft.com/office/drawing/2014/main" id="{34EC7383-8954-47A3-99DE-7A8A185C5F09}"/>
              </a:ext>
            </a:extLst>
          </p:cNvPr>
          <p:cNvGraphicFramePr>
            <a:graphicFrameLocks noChangeAspect="1"/>
          </p:cNvGraphicFramePr>
          <p:nvPr>
            <p:extLst>
              <p:ext uri="{D42A27DB-BD31-4B8C-83A1-F6EECF244321}">
                <p14:modId xmlns:p14="http://schemas.microsoft.com/office/powerpoint/2010/main" val="198838989"/>
              </p:ext>
            </p:extLst>
          </p:nvPr>
        </p:nvGraphicFramePr>
        <p:xfrm>
          <a:off x="4639134" y="6210608"/>
          <a:ext cx="927100" cy="406400"/>
        </p:xfrm>
        <a:graphic>
          <a:graphicData uri="http://schemas.openxmlformats.org/presentationml/2006/ole">
            <mc:AlternateContent xmlns:mc="http://schemas.openxmlformats.org/markup-compatibility/2006">
              <mc:Choice xmlns:v="urn:schemas-microsoft-com:vml" Requires="v">
                <p:oleObj spid="_x0000_s11173" name="Equation" r:id="rId45" imgW="927000" imgH="406080" progId="Equation.DSMT4">
                  <p:embed/>
                </p:oleObj>
              </mc:Choice>
              <mc:Fallback>
                <p:oleObj name="Equation" r:id="rId45" imgW="927000" imgH="406080" progId="Equation.DSMT4">
                  <p:embed/>
                  <p:pic>
                    <p:nvPicPr>
                      <p:cNvPr id="0" name=""/>
                      <p:cNvPicPr/>
                      <p:nvPr/>
                    </p:nvPicPr>
                    <p:blipFill>
                      <a:blip r:embed="rId46"/>
                      <a:stretch>
                        <a:fillRect/>
                      </a:stretch>
                    </p:blipFill>
                    <p:spPr>
                      <a:xfrm>
                        <a:off x="4639134" y="6210608"/>
                        <a:ext cx="927100" cy="406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99" name="Content Placeholder 38"/>
              <p:cNvSpPr>
                <a:spLocks noGrp="1"/>
              </p:cNvSpPr>
              <p:nvPr>
                <p:ph sz="quarter" idx="25"/>
              </p:nvPr>
            </p:nvSpPr>
            <p:spPr>
              <a:xfrm>
                <a:off x="5606518" y="5583544"/>
                <a:ext cx="1136655" cy="865909"/>
              </a:xfrm>
            </p:spPr>
            <p:txBody>
              <a:bodyPr anchor="ctr"/>
              <a:lstStyle/>
              <a:p>
                <a:pPr marL="0" lvl="0" indent="0" algn="ctr">
                  <a:buNone/>
                </a:pPr>
                <a:r>
                  <a:rPr lang="en-US" sz="2400" b="1" i="0" dirty="0">
                    <a:latin typeface="+mj-lt"/>
                  </a:rPr>
                  <a:t>S</a:t>
                </a:r>
                <a14:m>
                  <m:oMath xmlns:m="http://schemas.openxmlformats.org/officeDocument/2006/math">
                    <m:r>
                      <a:rPr lang="en-US" sz="2400" b="1" i="0" smtClean="0">
                        <a:latin typeface="Cambria Math" panose="02040503050406030204" pitchFamily="18" charset="0"/>
                      </a:rPr>
                      <m:t> </m:t>
                    </m:r>
                  </m:oMath>
                </a14:m>
                <a:endParaRPr lang="en-US" sz="2400" b="1" i="0" dirty="0">
                  <a:latin typeface="Cambria Math" panose="02040503050406030204" pitchFamily="18" charset="0"/>
                </a:endParaRPr>
              </a:p>
            </p:txBody>
          </p:sp>
        </mc:Choice>
        <mc:Fallback xmlns="">
          <p:sp>
            <p:nvSpPr>
              <p:cNvPr id="99" name="Content Placeholder 38"/>
              <p:cNvSpPr>
                <a:spLocks noGrp="1" noRot="1" noChangeAspect="1" noMove="1" noResize="1" noEditPoints="1" noAdjustHandles="1" noChangeArrowheads="1" noChangeShapeType="1" noTextEdit="1"/>
              </p:cNvSpPr>
              <p:nvPr>
                <p:ph sz="quarter" idx="25"/>
              </p:nvPr>
            </p:nvSpPr>
            <p:spPr>
              <a:xfrm>
                <a:off x="5606518" y="5583544"/>
                <a:ext cx="1136655" cy="865909"/>
              </a:xfrm>
              <a:blipFill>
                <a:blip r:embed="rId47"/>
                <a:stretch>
                  <a:fillRect/>
                </a:stretch>
              </a:blipFill>
            </p:spPr>
            <p:txBody>
              <a:bodyPr/>
              <a:lstStyle/>
              <a:p>
                <a:r>
                  <a:rPr lang="en-GB">
                    <a:noFill/>
                  </a:rPr>
                  <a:t> </a:t>
                </a:r>
              </a:p>
            </p:txBody>
          </p:sp>
        </mc:Fallback>
      </mc:AlternateContent>
      <p:graphicFrame>
        <p:nvGraphicFramePr>
          <p:cNvPr id="18" name="Object 17">
            <a:extLst>
              <a:ext uri="{FF2B5EF4-FFF2-40B4-BE49-F238E27FC236}">
                <a16:creationId xmlns:a16="http://schemas.microsoft.com/office/drawing/2014/main" id="{7844B414-355C-448B-82B7-453402C0EFBF}"/>
              </a:ext>
            </a:extLst>
          </p:cNvPr>
          <p:cNvGraphicFramePr>
            <a:graphicFrameLocks noChangeAspect="1"/>
          </p:cNvGraphicFramePr>
          <p:nvPr>
            <p:extLst>
              <p:ext uri="{D42A27DB-BD31-4B8C-83A1-F6EECF244321}">
                <p14:modId xmlns:p14="http://schemas.microsoft.com/office/powerpoint/2010/main" val="806123304"/>
              </p:ext>
            </p:extLst>
          </p:nvPr>
        </p:nvGraphicFramePr>
        <p:xfrm>
          <a:off x="5707572" y="6199156"/>
          <a:ext cx="927100" cy="406400"/>
        </p:xfrm>
        <a:graphic>
          <a:graphicData uri="http://schemas.openxmlformats.org/presentationml/2006/ole">
            <mc:AlternateContent xmlns:mc="http://schemas.openxmlformats.org/markup-compatibility/2006">
              <mc:Choice xmlns:v="urn:schemas-microsoft-com:vml" Requires="v">
                <p:oleObj spid="_x0000_s11174" name="Equation" r:id="rId48" imgW="927000" imgH="406080" progId="Equation.DSMT4">
                  <p:embed/>
                </p:oleObj>
              </mc:Choice>
              <mc:Fallback>
                <p:oleObj name="Equation" r:id="rId48" imgW="927000" imgH="406080" progId="Equation.DSMT4">
                  <p:embed/>
                  <p:pic>
                    <p:nvPicPr>
                      <p:cNvPr id="0" name=""/>
                      <p:cNvPicPr/>
                      <p:nvPr/>
                    </p:nvPicPr>
                    <p:blipFill>
                      <a:blip r:embed="rId49"/>
                      <a:stretch>
                        <a:fillRect/>
                      </a:stretch>
                    </p:blipFill>
                    <p:spPr>
                      <a:xfrm>
                        <a:off x="5707572" y="6199156"/>
                        <a:ext cx="927100" cy="406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0" name="Content Placeholder 40"/>
              <p:cNvSpPr>
                <a:spLocks noGrp="1"/>
              </p:cNvSpPr>
              <p:nvPr>
                <p:ph sz="quarter" idx="26"/>
              </p:nvPr>
            </p:nvSpPr>
            <p:spPr>
              <a:xfrm>
                <a:off x="6633290" y="5589880"/>
                <a:ext cx="1289118" cy="842758"/>
              </a:xfrm>
            </p:spPr>
            <p:txBody>
              <a:bodyPr anchor="ctr"/>
              <a:lstStyle/>
              <a:p>
                <a:pPr marL="0" lvl="0" indent="0" algn="ctr">
                  <a:buNone/>
                </a:pPr>
                <a:r>
                  <a:rPr lang="en-US" sz="2400" b="1" i="0" dirty="0">
                    <a:latin typeface="+mj-lt"/>
                  </a:rPr>
                  <a:t>Cl</a:t>
                </a:r>
                <a14:m>
                  <m:oMath xmlns:m="http://schemas.openxmlformats.org/officeDocument/2006/math">
                    <m:r>
                      <a:rPr lang="en-US" sz="2400" b="1" i="0" smtClean="0">
                        <a:latin typeface="Cambria Math" panose="02040503050406030204" pitchFamily="18" charset="0"/>
                      </a:rPr>
                      <m:t> </m:t>
                    </m:r>
                  </m:oMath>
                </a14:m>
                <a:endParaRPr lang="en-US" sz="2400" b="1" i="0" dirty="0">
                  <a:latin typeface="Cambria Math" panose="02040503050406030204" pitchFamily="18" charset="0"/>
                </a:endParaRPr>
              </a:p>
            </p:txBody>
          </p:sp>
        </mc:Choice>
        <mc:Fallback xmlns="">
          <p:sp>
            <p:nvSpPr>
              <p:cNvPr id="100" name="Content Placeholder 40"/>
              <p:cNvSpPr>
                <a:spLocks noGrp="1" noRot="1" noChangeAspect="1" noMove="1" noResize="1" noEditPoints="1" noAdjustHandles="1" noChangeArrowheads="1" noChangeShapeType="1" noTextEdit="1"/>
              </p:cNvSpPr>
              <p:nvPr>
                <p:ph sz="quarter" idx="26"/>
              </p:nvPr>
            </p:nvSpPr>
            <p:spPr>
              <a:xfrm>
                <a:off x="6633290" y="5589880"/>
                <a:ext cx="1289118" cy="842758"/>
              </a:xfrm>
              <a:blipFill>
                <a:blip r:embed="rId50"/>
                <a:stretch>
                  <a:fillRect/>
                </a:stretch>
              </a:blipFill>
            </p:spPr>
            <p:txBody>
              <a:bodyPr/>
              <a:lstStyle/>
              <a:p>
                <a:r>
                  <a:rPr lang="en-GB">
                    <a:noFill/>
                  </a:rPr>
                  <a:t> </a:t>
                </a:r>
              </a:p>
            </p:txBody>
          </p:sp>
        </mc:Fallback>
      </mc:AlternateContent>
      <p:graphicFrame>
        <p:nvGraphicFramePr>
          <p:cNvPr id="19" name="Object 18">
            <a:extLst>
              <a:ext uri="{FF2B5EF4-FFF2-40B4-BE49-F238E27FC236}">
                <a16:creationId xmlns:a16="http://schemas.microsoft.com/office/drawing/2014/main" id="{849E37EB-B889-4D45-ADF2-FFD88369C65A}"/>
              </a:ext>
            </a:extLst>
          </p:cNvPr>
          <p:cNvGraphicFramePr>
            <a:graphicFrameLocks noChangeAspect="1"/>
          </p:cNvGraphicFramePr>
          <p:nvPr>
            <p:extLst>
              <p:ext uri="{D42A27DB-BD31-4B8C-83A1-F6EECF244321}">
                <p14:modId xmlns:p14="http://schemas.microsoft.com/office/powerpoint/2010/main" val="2393971577"/>
              </p:ext>
            </p:extLst>
          </p:nvPr>
        </p:nvGraphicFramePr>
        <p:xfrm>
          <a:off x="6763447" y="6206524"/>
          <a:ext cx="927100" cy="406400"/>
        </p:xfrm>
        <a:graphic>
          <a:graphicData uri="http://schemas.openxmlformats.org/presentationml/2006/ole">
            <mc:AlternateContent xmlns:mc="http://schemas.openxmlformats.org/markup-compatibility/2006">
              <mc:Choice xmlns:v="urn:schemas-microsoft-com:vml" Requires="v">
                <p:oleObj spid="_x0000_s11175" name="Equation" r:id="rId51" imgW="927000" imgH="406080" progId="Equation.DSMT4">
                  <p:embed/>
                </p:oleObj>
              </mc:Choice>
              <mc:Fallback>
                <p:oleObj name="Equation" r:id="rId51" imgW="927000" imgH="406080" progId="Equation.DSMT4">
                  <p:embed/>
                  <p:pic>
                    <p:nvPicPr>
                      <p:cNvPr id="0" name=""/>
                      <p:cNvPicPr/>
                      <p:nvPr/>
                    </p:nvPicPr>
                    <p:blipFill>
                      <a:blip r:embed="rId52"/>
                      <a:stretch>
                        <a:fillRect/>
                      </a:stretch>
                    </p:blipFill>
                    <p:spPr>
                      <a:xfrm>
                        <a:off x="6763447" y="6206524"/>
                        <a:ext cx="927100" cy="406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01" name="Content Placeholder 42"/>
              <p:cNvSpPr>
                <a:spLocks noGrp="1"/>
              </p:cNvSpPr>
              <p:nvPr>
                <p:ph sz="quarter" idx="27"/>
              </p:nvPr>
            </p:nvSpPr>
            <p:spPr>
              <a:xfrm>
                <a:off x="7799048" y="5655598"/>
                <a:ext cx="1162155" cy="715627"/>
              </a:xfrm>
            </p:spPr>
            <p:txBody>
              <a:bodyPr anchor="ctr"/>
              <a:lstStyle/>
              <a:p>
                <a:pPr marL="0" lvl="0" indent="0" algn="ctr">
                  <a:buNone/>
                </a:pPr>
                <a:r>
                  <a:rPr lang="en-US" sz="2400" b="1" i="0" dirty="0">
                    <a:latin typeface="+mj-lt"/>
                  </a:rPr>
                  <a:t>Ar</a:t>
                </a:r>
                <a14:m>
                  <m:oMath xmlns:m="http://schemas.openxmlformats.org/officeDocument/2006/math">
                    <m:r>
                      <a:rPr lang="en-US" sz="2400" b="1" i="0" smtClean="0">
                        <a:latin typeface="Cambria Math" panose="02040503050406030204" pitchFamily="18" charset="0"/>
                      </a:rPr>
                      <m:t> </m:t>
                    </m:r>
                  </m:oMath>
                </a14:m>
                <a:endParaRPr lang="en-US" sz="2400" b="1" i="0" dirty="0">
                  <a:latin typeface="Cambria Math" panose="02040503050406030204" pitchFamily="18" charset="0"/>
                </a:endParaRPr>
              </a:p>
            </p:txBody>
          </p:sp>
        </mc:Choice>
        <mc:Fallback xmlns="">
          <p:sp>
            <p:nvSpPr>
              <p:cNvPr id="101" name="Content Placeholder 42"/>
              <p:cNvSpPr>
                <a:spLocks noGrp="1" noRot="1" noChangeAspect="1" noMove="1" noResize="1" noEditPoints="1" noAdjustHandles="1" noChangeArrowheads="1" noChangeShapeType="1" noTextEdit="1"/>
              </p:cNvSpPr>
              <p:nvPr>
                <p:ph sz="quarter" idx="27"/>
              </p:nvPr>
            </p:nvSpPr>
            <p:spPr>
              <a:xfrm>
                <a:off x="7799048" y="5655598"/>
                <a:ext cx="1162155" cy="715627"/>
              </a:xfrm>
              <a:blipFill>
                <a:blip r:embed="rId53"/>
                <a:stretch>
                  <a:fillRect b="-2564"/>
                </a:stretch>
              </a:blipFill>
            </p:spPr>
            <p:txBody>
              <a:bodyPr/>
              <a:lstStyle/>
              <a:p>
                <a:r>
                  <a:rPr lang="en-GB">
                    <a:noFill/>
                  </a:rPr>
                  <a:t> </a:t>
                </a:r>
              </a:p>
            </p:txBody>
          </p:sp>
        </mc:Fallback>
      </mc:AlternateContent>
      <p:graphicFrame>
        <p:nvGraphicFramePr>
          <p:cNvPr id="20" name="Object 19">
            <a:extLst>
              <a:ext uri="{FF2B5EF4-FFF2-40B4-BE49-F238E27FC236}">
                <a16:creationId xmlns:a16="http://schemas.microsoft.com/office/drawing/2014/main" id="{CD793075-C186-4684-9AB7-29B702173E40}"/>
              </a:ext>
            </a:extLst>
          </p:cNvPr>
          <p:cNvGraphicFramePr>
            <a:graphicFrameLocks noChangeAspect="1"/>
          </p:cNvGraphicFramePr>
          <p:nvPr>
            <p:extLst>
              <p:ext uri="{D42A27DB-BD31-4B8C-83A1-F6EECF244321}">
                <p14:modId xmlns:p14="http://schemas.microsoft.com/office/powerpoint/2010/main" val="2480683998"/>
              </p:ext>
            </p:extLst>
          </p:nvPr>
        </p:nvGraphicFramePr>
        <p:xfrm>
          <a:off x="7867565" y="6199156"/>
          <a:ext cx="927100" cy="406400"/>
        </p:xfrm>
        <a:graphic>
          <a:graphicData uri="http://schemas.openxmlformats.org/presentationml/2006/ole">
            <mc:AlternateContent xmlns:mc="http://schemas.openxmlformats.org/markup-compatibility/2006">
              <mc:Choice xmlns:v="urn:schemas-microsoft-com:vml" Requires="v">
                <p:oleObj spid="_x0000_s11176" name="Equation" r:id="rId54" imgW="927000" imgH="406080" progId="Equation.DSMT4">
                  <p:embed/>
                </p:oleObj>
              </mc:Choice>
              <mc:Fallback>
                <p:oleObj name="Equation" r:id="rId54" imgW="927000" imgH="406080" progId="Equation.DSMT4">
                  <p:embed/>
                  <p:pic>
                    <p:nvPicPr>
                      <p:cNvPr id="0" name=""/>
                      <p:cNvPicPr/>
                      <p:nvPr/>
                    </p:nvPicPr>
                    <p:blipFill>
                      <a:blip r:embed="rId55"/>
                      <a:stretch>
                        <a:fillRect/>
                      </a:stretch>
                    </p:blipFill>
                    <p:spPr>
                      <a:xfrm>
                        <a:off x="7867565" y="6199156"/>
                        <a:ext cx="927100" cy="406400"/>
                      </a:xfrm>
                      <a:prstGeom prst="rect">
                        <a:avLst/>
                      </a:prstGeom>
                    </p:spPr>
                  </p:pic>
                </p:oleObj>
              </mc:Fallback>
            </mc:AlternateContent>
          </a:graphicData>
        </a:graphic>
      </p:graphicFrame>
    </p:spTree>
    <p:extLst>
      <p:ext uri="{BB962C8B-B14F-4D97-AF65-F5344CB8AC3E}">
        <p14:creationId xmlns:p14="http://schemas.microsoft.com/office/powerpoint/2010/main" val="3616000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69900"/>
            <a:ext cx="8229600" cy="400615"/>
          </a:xfrm>
        </p:spPr>
        <p:txBody>
          <a:bodyPr/>
          <a:lstStyle/>
          <a:p>
            <a:r>
              <a:rPr lang="en-US" altLang="en-US" sz="3200" b="1" dirty="0">
                <a:ea typeface="MS PGothic" charset="-128"/>
                <a:cs typeface="ＭＳ Ｐゴシック" charset="-128"/>
              </a:rPr>
              <a:t>2.7 Valence Electrons (4)</a:t>
            </a:r>
            <a:endParaRPr lang="en-GB" sz="3200" b="1" dirty="0">
              <a:ea typeface="MS PGothic" charset="-128"/>
              <a:cs typeface="ＭＳ Ｐゴシック" charset="-128"/>
            </a:endParaRPr>
          </a:p>
        </p:txBody>
      </p:sp>
      <p:sp>
        <p:nvSpPr>
          <p:cNvPr id="3" name="Content Placeholder 2"/>
          <p:cNvSpPr>
            <a:spLocks noGrp="1"/>
          </p:cNvSpPr>
          <p:nvPr>
            <p:ph sz="quarter" idx="10"/>
          </p:nvPr>
        </p:nvSpPr>
        <p:spPr>
          <a:xfrm>
            <a:off x="2165538" y="792608"/>
            <a:ext cx="4609132" cy="443133"/>
          </a:xfrm>
        </p:spPr>
        <p:txBody>
          <a:bodyPr anchor="ctr"/>
          <a:lstStyle/>
          <a:p>
            <a:pPr marL="457200" indent="-457200" algn="ctr" eaLnBrk="1" hangingPunct="1">
              <a:spcBef>
                <a:spcPct val="0"/>
              </a:spcBef>
              <a:buFont typeface="+mj-lt"/>
              <a:buAutoNum type="alphaUcPeriod" startAt="2"/>
            </a:pPr>
            <a:r>
              <a:rPr lang="en-US" altLang="en-US" sz="2800" b="1" dirty="0">
                <a:solidFill>
                  <a:schemeClr val="tx2"/>
                </a:solidFill>
                <a:latin typeface="+mj-lt"/>
                <a:ea typeface="MS PGothic" charset="-128"/>
                <a:cs typeface="ＭＳ Ｐゴシック" charset="-128"/>
              </a:rPr>
              <a:t>Electron-Dot Symbol</a:t>
            </a:r>
          </a:p>
        </p:txBody>
      </p:sp>
      <p:sp>
        <p:nvSpPr>
          <p:cNvPr id="4" name="Content Placeholder 3"/>
          <p:cNvSpPr>
            <a:spLocks noGrp="1"/>
          </p:cNvSpPr>
          <p:nvPr>
            <p:ph sz="quarter" idx="11"/>
          </p:nvPr>
        </p:nvSpPr>
        <p:spPr>
          <a:xfrm>
            <a:off x="1266121" y="1354462"/>
            <a:ext cx="7315143" cy="2736304"/>
          </a:xfrm>
        </p:spPr>
        <p:txBody>
          <a:bodyPr/>
          <a:lstStyle/>
          <a:p>
            <a:pPr marL="0" indent="0">
              <a:spcBef>
                <a:spcPts val="0"/>
              </a:spcBef>
              <a:spcAft>
                <a:spcPts val="1900"/>
              </a:spcAft>
              <a:buClr>
                <a:schemeClr val="tx1"/>
              </a:buClr>
              <a:buNone/>
            </a:pPr>
            <a:r>
              <a:rPr lang="en-US" altLang="en-US" sz="2400" b="1" dirty="0">
                <a:solidFill>
                  <a:srgbClr val="3366FF"/>
                </a:solidFill>
              </a:rPr>
              <a:t>Dots </a:t>
            </a:r>
            <a:r>
              <a:rPr lang="en-US" altLang="en-US" sz="2400" b="1" dirty="0">
                <a:solidFill>
                  <a:schemeClr val="tx2"/>
                </a:solidFill>
              </a:rPr>
              <a:t>representing valence electrons are placed on the four sides of an element symbol.</a:t>
            </a:r>
          </a:p>
          <a:p>
            <a:pPr marL="0" indent="0">
              <a:spcBef>
                <a:spcPts val="0"/>
              </a:spcBef>
              <a:spcAft>
                <a:spcPts val="1500"/>
              </a:spcAft>
              <a:buNone/>
            </a:pPr>
            <a:r>
              <a:rPr lang="en-US" altLang="en-US" sz="2400" b="1" dirty="0">
                <a:solidFill>
                  <a:schemeClr val="tx2"/>
                </a:solidFill>
              </a:rPr>
              <a:t>Each dot represents </a:t>
            </a:r>
            <a:r>
              <a:rPr lang="en-US" altLang="en-US" sz="2400" b="1" dirty="0">
                <a:solidFill>
                  <a:srgbClr val="3366FF"/>
                </a:solidFill>
              </a:rPr>
              <a:t>one valence electron</a:t>
            </a:r>
            <a:r>
              <a:rPr lang="en-US" altLang="en-US" sz="2400" b="1" dirty="0">
                <a:solidFill>
                  <a:schemeClr val="accent2"/>
                </a:solidFill>
              </a:rPr>
              <a:t>.</a:t>
            </a:r>
          </a:p>
          <a:p>
            <a:pPr marL="0" indent="0">
              <a:spcAft>
                <a:spcPts val="1500"/>
              </a:spcAft>
              <a:buNone/>
            </a:pPr>
            <a:r>
              <a:rPr lang="en-US" altLang="en-US" sz="2400" b="1" dirty="0">
                <a:solidFill>
                  <a:schemeClr val="tx2"/>
                </a:solidFill>
              </a:rPr>
              <a:t>For </a:t>
            </a:r>
            <a:r>
              <a:rPr lang="en-US" altLang="en-US" sz="2400" b="1" dirty="0">
                <a:solidFill>
                  <a:srgbClr val="3366FF"/>
                </a:solidFill>
              </a:rPr>
              <a:t>1 to 4 </a:t>
            </a:r>
            <a:r>
              <a:rPr lang="en-US" altLang="en-US" sz="2400" b="1" dirty="0">
                <a:solidFill>
                  <a:schemeClr val="tx2"/>
                </a:solidFill>
              </a:rPr>
              <a:t>valence electrons, </a:t>
            </a:r>
            <a:r>
              <a:rPr lang="en-US" altLang="en-US" sz="2400" b="1" dirty="0">
                <a:solidFill>
                  <a:srgbClr val="3366FF"/>
                </a:solidFill>
              </a:rPr>
              <a:t>single dots </a:t>
            </a:r>
            <a:r>
              <a:rPr lang="en-US" altLang="en-US" sz="2400" b="1" dirty="0">
                <a:solidFill>
                  <a:schemeClr val="tx2"/>
                </a:solidFill>
              </a:rPr>
              <a:t>are used. With </a:t>
            </a:r>
            <a:r>
              <a:rPr lang="en-US" altLang="en-US" sz="2400" b="1" dirty="0">
                <a:solidFill>
                  <a:srgbClr val="3366FF"/>
                </a:solidFill>
              </a:rPr>
              <a:t>more than 4</a:t>
            </a:r>
            <a:r>
              <a:rPr lang="en-US" altLang="en-US" sz="2400" b="1" dirty="0">
                <a:solidFill>
                  <a:schemeClr val="tx2"/>
                </a:solidFill>
              </a:rPr>
              <a:t> valence electrons, the dots are</a:t>
            </a:r>
            <a:r>
              <a:rPr lang="en-US" altLang="en-US" sz="2400" b="1" dirty="0">
                <a:solidFill>
                  <a:schemeClr val="accent2"/>
                </a:solidFill>
              </a:rPr>
              <a:t> </a:t>
            </a:r>
            <a:r>
              <a:rPr lang="en-US" altLang="en-US" sz="2400" b="1" dirty="0">
                <a:solidFill>
                  <a:srgbClr val="3366FF"/>
                </a:solidFill>
              </a:rPr>
              <a:t>paired</a:t>
            </a:r>
            <a:r>
              <a:rPr lang="en-US" altLang="en-US" sz="2400" b="1" dirty="0">
                <a:solidFill>
                  <a:schemeClr val="tx2"/>
                </a:solidFill>
              </a:rPr>
              <a:t>.</a:t>
            </a:r>
          </a:p>
        </p:txBody>
      </p:sp>
      <p:sp>
        <p:nvSpPr>
          <p:cNvPr id="47" name="Content Placeholder 31"/>
          <p:cNvSpPr>
            <a:spLocks noGrp="1"/>
          </p:cNvSpPr>
          <p:nvPr>
            <p:ph sz="quarter" idx="13"/>
          </p:nvPr>
        </p:nvSpPr>
        <p:spPr>
          <a:xfrm>
            <a:off x="2296263" y="4465578"/>
            <a:ext cx="1569609" cy="344467"/>
          </a:xfrm>
        </p:spPr>
        <p:txBody>
          <a:bodyPr anchor="ctr"/>
          <a:lstStyle/>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Element:</a:t>
            </a:r>
          </a:p>
        </p:txBody>
      </p:sp>
      <p:sp>
        <p:nvSpPr>
          <p:cNvPr id="73" name="Content Placeholder 4"/>
          <p:cNvSpPr>
            <a:spLocks noGrp="1"/>
          </p:cNvSpPr>
          <p:nvPr>
            <p:ph sz="quarter" idx="17"/>
          </p:nvPr>
        </p:nvSpPr>
        <p:spPr>
          <a:xfrm>
            <a:off x="4137219" y="4481410"/>
            <a:ext cx="417077" cy="277649"/>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H</a:t>
            </a:r>
          </a:p>
        </p:txBody>
      </p:sp>
      <p:sp>
        <p:nvSpPr>
          <p:cNvPr id="74" name="Content Placeholder 6"/>
          <p:cNvSpPr>
            <a:spLocks noGrp="1"/>
          </p:cNvSpPr>
          <p:nvPr>
            <p:ph sz="quarter" idx="18"/>
          </p:nvPr>
        </p:nvSpPr>
        <p:spPr>
          <a:xfrm>
            <a:off x="5128714" y="4467771"/>
            <a:ext cx="387777" cy="315526"/>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C</a:t>
            </a:r>
          </a:p>
        </p:txBody>
      </p:sp>
      <p:sp>
        <p:nvSpPr>
          <p:cNvPr id="75" name="Content Placeholder 9"/>
          <p:cNvSpPr>
            <a:spLocks noGrp="1"/>
          </p:cNvSpPr>
          <p:nvPr>
            <p:ph sz="quarter" idx="19"/>
          </p:nvPr>
        </p:nvSpPr>
        <p:spPr>
          <a:xfrm>
            <a:off x="6112118" y="4464822"/>
            <a:ext cx="406831" cy="335955"/>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O</a:t>
            </a:r>
          </a:p>
        </p:txBody>
      </p:sp>
      <p:sp>
        <p:nvSpPr>
          <p:cNvPr id="76" name="Content Placeholder 11"/>
          <p:cNvSpPr>
            <a:spLocks noGrp="1"/>
          </p:cNvSpPr>
          <p:nvPr>
            <p:ph sz="quarter" idx="20"/>
          </p:nvPr>
        </p:nvSpPr>
        <p:spPr>
          <a:xfrm>
            <a:off x="7000950" y="4489797"/>
            <a:ext cx="553955" cy="275169"/>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Cl</a:t>
            </a:r>
          </a:p>
        </p:txBody>
      </p:sp>
      <p:sp>
        <p:nvSpPr>
          <p:cNvPr id="48" name="Content Placeholder 43"/>
          <p:cNvSpPr>
            <a:spLocks noGrp="1"/>
          </p:cNvSpPr>
          <p:nvPr>
            <p:ph sz="quarter" idx="14"/>
          </p:nvPr>
        </p:nvSpPr>
        <p:spPr>
          <a:xfrm>
            <a:off x="49754" y="5051241"/>
            <a:ext cx="3894189" cy="322307"/>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 of Valence electrons:</a:t>
            </a:r>
          </a:p>
        </p:txBody>
      </p:sp>
      <p:sp>
        <p:nvSpPr>
          <p:cNvPr id="77" name="Content Placeholder 13"/>
          <p:cNvSpPr>
            <a:spLocks noGrp="1"/>
          </p:cNvSpPr>
          <p:nvPr>
            <p:ph sz="quarter" idx="21"/>
          </p:nvPr>
        </p:nvSpPr>
        <p:spPr>
          <a:xfrm>
            <a:off x="4136327" y="5077502"/>
            <a:ext cx="335955" cy="295714"/>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1</a:t>
            </a:r>
          </a:p>
        </p:txBody>
      </p:sp>
      <p:sp>
        <p:nvSpPr>
          <p:cNvPr id="78" name="Content Placeholder 16"/>
          <p:cNvSpPr>
            <a:spLocks noGrp="1"/>
          </p:cNvSpPr>
          <p:nvPr>
            <p:ph sz="quarter" idx="22"/>
          </p:nvPr>
        </p:nvSpPr>
        <p:spPr>
          <a:xfrm>
            <a:off x="5122197" y="5061548"/>
            <a:ext cx="385907" cy="340465"/>
          </a:xfrm>
        </p:spPr>
        <p:txBody>
          <a:bodyPr anchor="ctr"/>
          <a:lstStyle/>
          <a:p>
            <a:pPr marL="0" lvl="0" indent="0" algn="ctr">
              <a:buNone/>
            </a:pPr>
            <a:r>
              <a:rPr lang="en-US" altLang="en-US" sz="2400" b="1" kern="1200" dirty="0">
                <a:solidFill>
                  <a:schemeClr val="tx2"/>
                </a:solidFill>
                <a:latin typeface="Arial" charset="0"/>
                <a:ea typeface="MS PGothic" charset="-128"/>
                <a:cs typeface="ＭＳ Ｐゴシック" charset="-128"/>
              </a:rPr>
              <a:t>4</a:t>
            </a:r>
            <a:endParaRPr lang="en-GB" sz="2400" b="1" kern="1200" dirty="0">
              <a:solidFill>
                <a:schemeClr val="tx2"/>
              </a:solidFill>
              <a:latin typeface="Arial" charset="0"/>
              <a:ea typeface="MS PGothic" charset="-128"/>
              <a:cs typeface="ＭＳ Ｐゴシック" charset="-128"/>
            </a:endParaRPr>
          </a:p>
        </p:txBody>
      </p:sp>
      <p:sp>
        <p:nvSpPr>
          <p:cNvPr id="79" name="Content Placeholder 18"/>
          <p:cNvSpPr>
            <a:spLocks noGrp="1"/>
          </p:cNvSpPr>
          <p:nvPr>
            <p:ph sz="quarter" idx="23"/>
          </p:nvPr>
        </p:nvSpPr>
        <p:spPr>
          <a:xfrm>
            <a:off x="6138910" y="5054376"/>
            <a:ext cx="363451" cy="304985"/>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6</a:t>
            </a:r>
          </a:p>
        </p:txBody>
      </p:sp>
      <p:sp>
        <p:nvSpPr>
          <p:cNvPr id="80" name="Content Placeholder 20"/>
          <p:cNvSpPr>
            <a:spLocks noGrp="1"/>
          </p:cNvSpPr>
          <p:nvPr>
            <p:ph sz="quarter" idx="24"/>
          </p:nvPr>
        </p:nvSpPr>
        <p:spPr>
          <a:xfrm>
            <a:off x="7136578" y="5103565"/>
            <a:ext cx="282262" cy="255796"/>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7</a:t>
            </a:r>
          </a:p>
        </p:txBody>
      </p:sp>
      <p:sp>
        <p:nvSpPr>
          <p:cNvPr id="49" name="Content Placeholder 48"/>
          <p:cNvSpPr>
            <a:spLocks noGrp="1"/>
          </p:cNvSpPr>
          <p:nvPr>
            <p:ph sz="quarter" idx="15"/>
          </p:nvPr>
        </p:nvSpPr>
        <p:spPr>
          <a:xfrm>
            <a:off x="468780" y="5759115"/>
            <a:ext cx="3296618" cy="333385"/>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Electron-dot symbol:</a:t>
            </a:r>
          </a:p>
        </p:txBody>
      </p:sp>
      <p:pic>
        <p:nvPicPr>
          <p:cNvPr id="8" name="Picture 1" descr="Electron dot symbols of H, C, O and Cl. There is one dot around H, 4 around C, 6 around O and 7 around Cl."/>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057214" y="5647571"/>
            <a:ext cx="3527425" cy="647894"/>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17033" y="362248"/>
            <a:ext cx="5109935" cy="400615"/>
          </a:xfrm>
        </p:spPr>
        <p:txBody>
          <a:bodyPr/>
          <a:lstStyle/>
          <a:p>
            <a:r>
              <a:rPr lang="en-US" altLang="en-US" sz="3200" b="1" dirty="0">
                <a:ea typeface="MS PGothic" charset="-128"/>
                <a:cs typeface="ＭＳ Ｐゴシック" charset="-128"/>
              </a:rPr>
              <a:t>2.8 Periodic Trends (1)</a:t>
            </a:r>
            <a:endParaRPr lang="en-GB" sz="3200" b="1" dirty="0">
              <a:ea typeface="MS PGothic" charset="-128"/>
              <a:cs typeface="ＭＳ Ｐゴシック" charset="-128"/>
            </a:endParaRPr>
          </a:p>
        </p:txBody>
      </p:sp>
      <p:sp>
        <p:nvSpPr>
          <p:cNvPr id="2" name="Content Placeholder 1"/>
          <p:cNvSpPr>
            <a:spLocks noGrp="1"/>
          </p:cNvSpPr>
          <p:nvPr>
            <p:ph sz="quarter" idx="10"/>
          </p:nvPr>
        </p:nvSpPr>
        <p:spPr>
          <a:xfrm>
            <a:off x="2944844" y="808246"/>
            <a:ext cx="3267909" cy="419711"/>
          </a:xfrm>
        </p:spPr>
        <p:txBody>
          <a:bodyPr anchor="ctr"/>
          <a:lstStyle/>
          <a:p>
            <a:pPr marL="457200" indent="-457200" algn="ctr" eaLnBrk="1" hangingPunct="1">
              <a:spcBef>
                <a:spcPct val="0"/>
              </a:spcBef>
              <a:buFont typeface="+mj-lt"/>
              <a:buAutoNum type="alphaUcPeriod"/>
            </a:pPr>
            <a:r>
              <a:rPr lang="en-US" altLang="en-US" sz="2800" b="1" dirty="0">
                <a:solidFill>
                  <a:schemeClr val="tx2"/>
                </a:solidFill>
                <a:latin typeface="+mj-lt"/>
                <a:ea typeface="MS PGothic" charset="-128"/>
                <a:cs typeface="ＭＳ Ｐゴシック" charset="-128"/>
              </a:rPr>
              <a:t>Atomic Size</a:t>
            </a:r>
          </a:p>
        </p:txBody>
      </p:sp>
      <p:sp>
        <p:nvSpPr>
          <p:cNvPr id="5" name="Content Placeholder 4"/>
          <p:cNvSpPr>
            <a:spLocks noGrp="1"/>
          </p:cNvSpPr>
          <p:nvPr>
            <p:ph sz="quarter" idx="13"/>
          </p:nvPr>
        </p:nvSpPr>
        <p:spPr>
          <a:xfrm>
            <a:off x="5944956" y="1440771"/>
            <a:ext cx="2906575" cy="2291164"/>
          </a:xfrm>
        </p:spPr>
        <p:txBody>
          <a:bodyPr/>
          <a:lstStyle/>
          <a:p>
            <a:pPr marL="0" indent="0" eaLnBrk="1" hangingPunct="1">
              <a:spcBef>
                <a:spcPct val="0"/>
              </a:spcBef>
              <a:buNone/>
            </a:pPr>
            <a:r>
              <a:rPr lang="en-US" altLang="en-US" sz="2400" b="1" dirty="0">
                <a:solidFill>
                  <a:schemeClr val="tx2"/>
                </a:solidFill>
              </a:rPr>
              <a:t>The size of atoms </a:t>
            </a:r>
            <a:r>
              <a:rPr lang="en-US" altLang="en-US" sz="2400" b="1" dirty="0">
                <a:solidFill>
                  <a:srgbClr val="3366FF"/>
                </a:solidFill>
              </a:rPr>
              <a:t>increases </a:t>
            </a:r>
            <a:r>
              <a:rPr lang="en-US" altLang="en-US" sz="2400" b="1" dirty="0"/>
              <a:t>down a column, as the valence </a:t>
            </a:r>
            <a:r>
              <a:rPr lang="en-US" altLang="en-US" sz="2400" b="1" i="0" dirty="0"/>
              <a:t>e</a:t>
            </a:r>
            <a:r>
              <a:rPr lang="en-US" altLang="en-US" sz="2400" b="1" i="0" baseline="30000" dirty="0"/>
              <a:t>−</a:t>
            </a:r>
            <a:r>
              <a:rPr lang="en-US" altLang="en-US" sz="2400" b="1" dirty="0"/>
              <a:t> are farther from the nucleus.</a:t>
            </a:r>
            <a:endParaRPr lang="en-US" altLang="en-US" sz="2400" b="1" dirty="0">
              <a:solidFill>
                <a:schemeClr val="accent2"/>
              </a:solidFill>
            </a:endParaRPr>
          </a:p>
        </p:txBody>
      </p:sp>
      <p:pic>
        <p:nvPicPr>
          <p:cNvPr id="7" name="Picture 6" descr="A rough sketch of the periodic table to show how the size of an atom increases down a column and decreases across a row of the periodic table.&#10;An arrow pointing down to indicate that the atomic size increases from top to bottom in a periodic table.&#10;An arrow pointing towards right to indicate that the  atomic size decreases from left to right in a periodic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79131"/>
            <a:ext cx="5322269" cy="3151905"/>
          </a:xfrm>
          <a:prstGeom prst="rect">
            <a:avLst/>
          </a:prstGeom>
        </p:spPr>
      </p:pic>
      <p:sp>
        <p:nvSpPr>
          <p:cNvPr id="16" name="Content Placeholder 52"/>
          <p:cNvSpPr>
            <a:spLocks noGrp="1"/>
          </p:cNvSpPr>
          <p:nvPr>
            <p:ph sz="quarter" idx="14"/>
          </p:nvPr>
        </p:nvSpPr>
        <p:spPr>
          <a:xfrm>
            <a:off x="1124371" y="4914854"/>
            <a:ext cx="7295068" cy="1205738"/>
          </a:xfrm>
        </p:spPr>
        <p:txBody>
          <a:bodyPr/>
          <a:lstStyle/>
          <a:p>
            <a:pPr marL="0" indent="0" eaLnBrk="1" hangingPunct="1">
              <a:spcBef>
                <a:spcPct val="0"/>
              </a:spcBef>
              <a:buNone/>
            </a:pPr>
            <a:r>
              <a:rPr lang="en-US" altLang="en-US" sz="2400" b="1" dirty="0">
                <a:solidFill>
                  <a:schemeClr val="tx2"/>
                </a:solidFill>
              </a:rPr>
              <a:t>The size of atoms </a:t>
            </a:r>
            <a:r>
              <a:rPr lang="en-US" altLang="en-US" sz="2400" b="1" dirty="0">
                <a:solidFill>
                  <a:srgbClr val="3366FF"/>
                </a:solidFill>
              </a:rPr>
              <a:t>decreases </a:t>
            </a:r>
            <a:r>
              <a:rPr lang="en-US" altLang="en-US" sz="2400" b="1" dirty="0">
                <a:solidFill>
                  <a:schemeClr val="tx2"/>
                </a:solidFill>
              </a:rPr>
              <a:t>across a row, as the number of protons in the nucleus increases, pulling the valence electrons in closer.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886404" y="333219"/>
            <a:ext cx="5109935" cy="440677"/>
          </a:xfrm>
        </p:spPr>
        <p:txBody>
          <a:bodyPr/>
          <a:lstStyle/>
          <a:p>
            <a:r>
              <a:rPr lang="en-US" altLang="en-US" sz="3200" b="1" dirty="0">
                <a:ea typeface="MS PGothic" charset="-128"/>
                <a:cs typeface="ＭＳ Ｐゴシック" charset="-128"/>
              </a:rPr>
              <a:t>2.8 Periodic Trends (2)</a:t>
            </a:r>
            <a:endParaRPr lang="en-GB" sz="3200" b="1" dirty="0">
              <a:ea typeface="MS PGothic" charset="-128"/>
              <a:cs typeface="ＭＳ Ｐゴシック" charset="-128"/>
            </a:endParaRPr>
          </a:p>
        </p:txBody>
      </p:sp>
      <p:sp>
        <p:nvSpPr>
          <p:cNvPr id="2" name="Content Placeholder 1"/>
          <p:cNvSpPr>
            <a:spLocks noGrp="1"/>
          </p:cNvSpPr>
          <p:nvPr>
            <p:ph sz="quarter" idx="10"/>
          </p:nvPr>
        </p:nvSpPr>
        <p:spPr>
          <a:xfrm>
            <a:off x="2598194" y="811784"/>
            <a:ext cx="3671887" cy="384968"/>
          </a:xfrm>
        </p:spPr>
        <p:txBody>
          <a:bodyPr anchor="ctr"/>
          <a:lstStyle/>
          <a:p>
            <a:pPr marL="457200" indent="-457200" algn="ctr" eaLnBrk="1" hangingPunct="1">
              <a:spcBef>
                <a:spcPct val="0"/>
              </a:spcBef>
              <a:buFont typeface="+mj-lt"/>
              <a:buAutoNum type="alphaUcPeriod" startAt="2"/>
            </a:pPr>
            <a:r>
              <a:rPr lang="en-US" altLang="en-US" sz="2800" b="1" dirty="0">
                <a:solidFill>
                  <a:schemeClr val="tx2"/>
                </a:solidFill>
                <a:latin typeface="+mj-lt"/>
                <a:ea typeface="MS PGothic" charset="-128"/>
                <a:cs typeface="ＭＳ Ｐゴシック" charset="-128"/>
              </a:rPr>
              <a:t>Ionization Energy</a:t>
            </a:r>
          </a:p>
        </p:txBody>
      </p:sp>
      <p:sp>
        <p:nvSpPr>
          <p:cNvPr id="3" name="Content Placeholder 2"/>
          <p:cNvSpPr>
            <a:spLocks noGrp="1"/>
          </p:cNvSpPr>
          <p:nvPr>
            <p:ph sz="quarter" idx="11"/>
          </p:nvPr>
        </p:nvSpPr>
        <p:spPr>
          <a:xfrm>
            <a:off x="539524" y="1325566"/>
            <a:ext cx="8037511" cy="889224"/>
          </a:xfrm>
        </p:spPr>
        <p:txBody>
          <a:bodyPr/>
          <a:lstStyle/>
          <a:p>
            <a:pPr marL="0" indent="0" eaLnBrk="1" hangingPunct="1">
              <a:spcBef>
                <a:spcPct val="0"/>
              </a:spcBef>
              <a:buFontTx/>
              <a:buNone/>
            </a:pPr>
            <a:r>
              <a:rPr lang="en-US" altLang="en-US" sz="2400" b="1" dirty="0">
                <a:solidFill>
                  <a:schemeClr val="tx2"/>
                </a:solidFill>
              </a:rPr>
              <a:t>The </a:t>
            </a:r>
            <a:r>
              <a:rPr lang="en-US" altLang="en-US" sz="2400" b="1" dirty="0">
                <a:solidFill>
                  <a:srgbClr val="3366FF"/>
                </a:solidFill>
              </a:rPr>
              <a:t>ionization energy </a:t>
            </a:r>
            <a:r>
              <a:rPr lang="en-US" altLang="en-US" sz="2400" b="1" dirty="0">
                <a:solidFill>
                  <a:schemeClr val="tx2"/>
                </a:solidFill>
              </a:rPr>
              <a:t>is the energy needed to remove an electron from a neutral atom.</a:t>
            </a:r>
          </a:p>
        </p:txBody>
      </p:sp>
      <p:graphicFrame>
        <p:nvGraphicFramePr>
          <p:cNvPr id="6" name="Object 5">
            <a:extLst>
              <a:ext uri="{FF2B5EF4-FFF2-40B4-BE49-F238E27FC236}">
                <a16:creationId xmlns:a16="http://schemas.microsoft.com/office/drawing/2014/main" id="{2517BF0F-F171-4535-AC6E-957AFB827780}"/>
              </a:ext>
            </a:extLst>
          </p:cNvPr>
          <p:cNvGraphicFramePr>
            <a:graphicFrameLocks noChangeAspect="1"/>
          </p:cNvGraphicFramePr>
          <p:nvPr>
            <p:extLst>
              <p:ext uri="{D42A27DB-BD31-4B8C-83A1-F6EECF244321}">
                <p14:modId xmlns:p14="http://schemas.microsoft.com/office/powerpoint/2010/main" val="2717141113"/>
              </p:ext>
            </p:extLst>
          </p:nvPr>
        </p:nvGraphicFramePr>
        <p:xfrm>
          <a:off x="2116108" y="2170884"/>
          <a:ext cx="3022600" cy="406400"/>
        </p:xfrm>
        <a:graphic>
          <a:graphicData uri="http://schemas.openxmlformats.org/presentationml/2006/ole">
            <mc:AlternateContent xmlns:mc="http://schemas.openxmlformats.org/markup-compatibility/2006">
              <mc:Choice xmlns:v="urn:schemas-microsoft-com:vml" Requires="v">
                <p:oleObj spid="_x0000_s9295" name="Equation" r:id="rId4" imgW="3022560" imgH="406080" progId="Equation.DSMT4">
                  <p:embed/>
                </p:oleObj>
              </mc:Choice>
              <mc:Fallback>
                <p:oleObj name="Equation" r:id="rId4" imgW="3022560" imgH="406080" progId="Equation.DSMT4">
                  <p:embed/>
                  <p:pic>
                    <p:nvPicPr>
                      <p:cNvPr id="0" name=""/>
                      <p:cNvPicPr/>
                      <p:nvPr/>
                    </p:nvPicPr>
                    <p:blipFill>
                      <a:blip r:embed="rId5"/>
                      <a:stretch>
                        <a:fillRect/>
                      </a:stretch>
                    </p:blipFill>
                    <p:spPr>
                      <a:xfrm>
                        <a:off x="2116108" y="2170884"/>
                        <a:ext cx="3022600" cy="406400"/>
                      </a:xfrm>
                      <a:prstGeom prst="rect">
                        <a:avLst/>
                      </a:prstGeom>
                    </p:spPr>
                  </p:pic>
                </p:oleObj>
              </mc:Fallback>
            </mc:AlternateContent>
          </a:graphicData>
        </a:graphic>
      </p:graphicFrame>
      <p:sp>
        <p:nvSpPr>
          <p:cNvPr id="5" name="Content Placeholder 4"/>
          <p:cNvSpPr>
            <a:spLocks noGrp="1"/>
          </p:cNvSpPr>
          <p:nvPr>
            <p:ph sz="quarter" idx="13"/>
          </p:nvPr>
        </p:nvSpPr>
        <p:spPr>
          <a:xfrm>
            <a:off x="5863328" y="2741613"/>
            <a:ext cx="3052763" cy="2678111"/>
          </a:xfrm>
        </p:spPr>
        <p:txBody>
          <a:bodyPr/>
          <a:lstStyle/>
          <a:p>
            <a:pPr marL="82550" indent="-82550" eaLnBrk="1" hangingPunct="1">
              <a:spcBef>
                <a:spcPct val="0"/>
              </a:spcBef>
            </a:pPr>
            <a:r>
              <a:rPr lang="en-US" altLang="en-US" sz="2400" b="1" dirty="0">
                <a:solidFill>
                  <a:schemeClr val="tx2"/>
                </a:solidFill>
              </a:rPr>
              <a:t>Ionization energies </a:t>
            </a:r>
            <a:r>
              <a:rPr lang="en-US" altLang="en-US" sz="2400" b="1" dirty="0">
                <a:solidFill>
                  <a:srgbClr val="3366FF"/>
                </a:solidFill>
              </a:rPr>
              <a:t>decrease </a:t>
            </a:r>
            <a:r>
              <a:rPr lang="en-US" altLang="en-US" sz="2400" b="1" dirty="0">
                <a:solidFill>
                  <a:schemeClr val="tx2"/>
                </a:solidFill>
              </a:rPr>
              <a:t>down a column as the valence </a:t>
            </a:r>
            <a:r>
              <a:rPr lang="en-US" altLang="en-US" sz="2400" b="1" i="0" dirty="0">
                <a:solidFill>
                  <a:schemeClr val="tx2"/>
                </a:solidFill>
              </a:rPr>
              <a:t>e</a:t>
            </a:r>
            <a:r>
              <a:rPr lang="en-US" altLang="en-US" sz="2400" b="1" i="0" baseline="30000" dirty="0">
                <a:solidFill>
                  <a:schemeClr val="tx2"/>
                </a:solidFill>
              </a:rPr>
              <a:t>−</a:t>
            </a:r>
            <a:r>
              <a:rPr lang="en-US" altLang="en-US" sz="2400" b="1" dirty="0">
                <a:solidFill>
                  <a:schemeClr val="tx2"/>
                </a:solidFill>
              </a:rPr>
              <a:t> get farther away from the positively charged nucleus.</a:t>
            </a:r>
          </a:p>
        </p:txBody>
      </p:sp>
      <p:pic>
        <p:nvPicPr>
          <p:cNvPr id="10" name="Picture 9" descr="A rough sketch of the periodic table to show how the ionization energy of an atom decreases down a column and increases across a row of the periodic table.&#10;An arrow pointing towards right to indicate that the  ionization energy increases from left to right in a periodic tabl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149" y="2543901"/>
            <a:ext cx="5236918" cy="3200677"/>
          </a:xfrm>
          <a:prstGeom prst="rect">
            <a:avLst/>
          </a:prstGeom>
        </p:spPr>
      </p:pic>
      <p:sp>
        <p:nvSpPr>
          <p:cNvPr id="8" name="Content Placeholder 7"/>
          <p:cNvSpPr>
            <a:spLocks noGrp="1"/>
          </p:cNvSpPr>
          <p:nvPr>
            <p:ph sz="quarter" idx="16"/>
          </p:nvPr>
        </p:nvSpPr>
        <p:spPr>
          <a:xfrm>
            <a:off x="1006475" y="5580060"/>
            <a:ext cx="7340600" cy="872710"/>
          </a:xfrm>
        </p:spPr>
        <p:txBody>
          <a:bodyPr/>
          <a:lstStyle/>
          <a:p>
            <a:pPr marL="82550" indent="-82550" eaLnBrk="1" hangingPunct="1">
              <a:spcBef>
                <a:spcPct val="0"/>
              </a:spcBef>
            </a:pPr>
            <a:r>
              <a:rPr lang="en-US" altLang="en-US" sz="2400" b="1" dirty="0">
                <a:solidFill>
                  <a:schemeClr val="tx2"/>
                </a:solidFill>
              </a:rPr>
              <a:t>Ionization energies </a:t>
            </a:r>
            <a:r>
              <a:rPr lang="en-US" altLang="en-US" sz="2400" b="1" dirty="0">
                <a:solidFill>
                  <a:srgbClr val="3366FF"/>
                </a:solidFill>
              </a:rPr>
              <a:t>increase </a:t>
            </a:r>
            <a:r>
              <a:rPr lang="en-US" altLang="en-US" sz="2400" b="1" dirty="0">
                <a:solidFill>
                  <a:schemeClr val="tx2"/>
                </a:solidFill>
              </a:rPr>
              <a:t>across a row as the number of protons in the nucleus increases.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976"/>
            <a:ext cx="8229600" cy="425925"/>
          </a:xfrm>
        </p:spPr>
        <p:txBody>
          <a:bodyPr/>
          <a:lstStyle/>
          <a:p>
            <a:pPr eaLnBrk="1" hangingPunct="1"/>
            <a:r>
              <a:rPr lang="en-US" altLang="en-US" sz="3200" b="1" dirty="0">
                <a:ea typeface="MS PGothic" charset="-128"/>
                <a:cs typeface="ＭＳ Ｐゴシック" charset="-128"/>
              </a:rPr>
              <a:t>2.1 Elements (4)</a:t>
            </a:r>
            <a:endParaRPr lang="en-GB" sz="2800" b="1" dirty="0">
              <a:ea typeface="MS PGothic" charset="-128"/>
              <a:cs typeface="ＭＳ Ｐゴシック" charset="-128"/>
            </a:endParaRPr>
          </a:p>
        </p:txBody>
      </p:sp>
      <p:sp>
        <p:nvSpPr>
          <p:cNvPr id="4" name="Content Placeholder 53"/>
          <p:cNvSpPr>
            <a:spLocks noGrp="1"/>
          </p:cNvSpPr>
          <p:nvPr>
            <p:ph sz="quarter" idx="44"/>
          </p:nvPr>
        </p:nvSpPr>
        <p:spPr>
          <a:xfrm>
            <a:off x="1384321" y="864054"/>
            <a:ext cx="6313051" cy="452501"/>
          </a:xfrm>
        </p:spPr>
        <p:txBody>
          <a:bodyPr anchor="ctr"/>
          <a:lstStyle/>
          <a:p>
            <a:pPr marL="457200" lvl="0" indent="-457200" algn="ctr">
              <a:buFont typeface="+mj-lt"/>
              <a:buAutoNum type="alphaUcPeriod"/>
            </a:pPr>
            <a:r>
              <a:rPr lang="en-US" altLang="en-US" sz="2800" b="1" dirty="0">
                <a:solidFill>
                  <a:schemeClr val="tx2"/>
                </a:solidFill>
                <a:latin typeface="+mj-lt"/>
                <a:ea typeface="MS PGothic" charset="-128"/>
                <a:cs typeface="ＭＳ Ｐゴシック" charset="-128"/>
              </a:rPr>
              <a:t>Elements and the Periodic Table</a:t>
            </a:r>
            <a:endParaRPr lang="en-GB" sz="2800" b="1" dirty="0">
              <a:solidFill>
                <a:schemeClr val="tx2"/>
              </a:solidFill>
              <a:latin typeface="+mj-lt"/>
              <a:ea typeface="MS PGothic" charset="-128"/>
              <a:cs typeface="ＭＳ Ｐゴシック" charset="-128"/>
            </a:endParaRPr>
          </a:p>
        </p:txBody>
      </p:sp>
      <p:sp>
        <p:nvSpPr>
          <p:cNvPr id="9" name="Content Placeholder 14"/>
          <p:cNvSpPr>
            <a:spLocks noGrp="1"/>
          </p:cNvSpPr>
          <p:nvPr>
            <p:ph sz="quarter" idx="13"/>
          </p:nvPr>
        </p:nvSpPr>
        <p:spPr>
          <a:xfrm>
            <a:off x="838201" y="1524000"/>
            <a:ext cx="7745412" cy="4569296"/>
          </a:xfrm>
        </p:spPr>
        <p:txBody>
          <a:bodyPr/>
          <a:lstStyle/>
          <a:p>
            <a:pPr marL="0" indent="0" eaLnBrk="1" hangingPunct="1">
              <a:spcBef>
                <a:spcPct val="0"/>
              </a:spcBef>
              <a:spcAft>
                <a:spcPts val="2300"/>
              </a:spcAft>
              <a:buFontTx/>
              <a:buNone/>
            </a:pPr>
            <a:r>
              <a:rPr lang="en-US" altLang="en-US" sz="2400" b="1" dirty="0"/>
              <a:t>The elements in the periodic table are divided into three groups—</a:t>
            </a:r>
            <a:r>
              <a:rPr lang="en-US" altLang="en-US" sz="2400" b="1" dirty="0">
                <a:solidFill>
                  <a:srgbClr val="3366FF"/>
                </a:solidFill>
              </a:rPr>
              <a:t>metals</a:t>
            </a:r>
            <a:r>
              <a:rPr lang="en-US" altLang="en-US" sz="2400" b="1" dirty="0"/>
              <a:t>, </a:t>
            </a:r>
            <a:r>
              <a:rPr lang="en-US" altLang="en-US" sz="2400" b="1" dirty="0">
                <a:solidFill>
                  <a:srgbClr val="3366FF"/>
                </a:solidFill>
              </a:rPr>
              <a:t>nonmetals</a:t>
            </a:r>
            <a:r>
              <a:rPr lang="en-US" altLang="en-US" sz="2400" b="1" dirty="0"/>
              <a:t>, and </a:t>
            </a:r>
            <a:r>
              <a:rPr lang="en-US" altLang="en-US" sz="2400" b="1" dirty="0">
                <a:solidFill>
                  <a:srgbClr val="3366FF"/>
                </a:solidFill>
              </a:rPr>
              <a:t>metalloids</a:t>
            </a:r>
            <a:r>
              <a:rPr lang="en-US" altLang="en-US" sz="2400" b="1" dirty="0"/>
              <a:t>.</a:t>
            </a:r>
          </a:p>
          <a:p>
            <a:pPr eaLnBrk="1" hangingPunct="1">
              <a:spcBef>
                <a:spcPct val="0"/>
              </a:spcBef>
              <a:spcAft>
                <a:spcPts val="2500"/>
              </a:spcAft>
              <a:buNone/>
            </a:pPr>
            <a:r>
              <a:rPr lang="en-US" altLang="en-US" sz="2400" b="1" dirty="0">
                <a:solidFill>
                  <a:srgbClr val="3366FF"/>
                </a:solidFill>
              </a:rPr>
              <a:t>Metals</a:t>
            </a:r>
            <a:r>
              <a:rPr lang="en-US" altLang="en-US" sz="2400" b="1" dirty="0">
                <a:solidFill>
                  <a:srgbClr val="3333CC"/>
                </a:solidFill>
              </a:rPr>
              <a:t>:</a:t>
            </a:r>
          </a:p>
          <a:p>
            <a:pPr marL="419100" indent="-184150" eaLnBrk="1" hangingPunct="1">
              <a:spcBef>
                <a:spcPct val="0"/>
              </a:spcBef>
              <a:spcAft>
                <a:spcPts val="2600"/>
              </a:spcAft>
            </a:pPr>
            <a:r>
              <a:rPr lang="en-US" altLang="en-US" sz="2400" b="1" dirty="0">
                <a:solidFill>
                  <a:schemeClr val="tx2"/>
                </a:solidFill>
              </a:rPr>
              <a:t>They are located on the </a:t>
            </a:r>
            <a:r>
              <a:rPr lang="en-US" altLang="en-US" sz="2400" b="1" dirty="0">
                <a:solidFill>
                  <a:srgbClr val="3366FF"/>
                </a:solidFill>
              </a:rPr>
              <a:t>left</a:t>
            </a:r>
            <a:r>
              <a:rPr lang="en-US" altLang="en-US" sz="2400" b="1" dirty="0">
                <a:solidFill>
                  <a:schemeClr val="tx2"/>
                </a:solidFill>
              </a:rPr>
              <a:t> side of the periodic</a:t>
            </a:r>
            <a:br>
              <a:rPr lang="en-US" altLang="en-US" sz="2400" b="1" dirty="0">
                <a:solidFill>
                  <a:schemeClr val="tx2"/>
                </a:solidFill>
              </a:rPr>
            </a:br>
            <a:r>
              <a:rPr lang="en-US" altLang="en-US" sz="2400" b="1" dirty="0">
                <a:solidFill>
                  <a:schemeClr val="tx2"/>
                </a:solidFill>
              </a:rPr>
              <a:t>table.</a:t>
            </a:r>
          </a:p>
          <a:p>
            <a:pPr marL="420624" indent="-182880" eaLnBrk="1" hangingPunct="1">
              <a:spcBef>
                <a:spcPct val="0"/>
              </a:spcBef>
              <a:spcAft>
                <a:spcPts val="3100"/>
              </a:spcAft>
            </a:pPr>
            <a:r>
              <a:rPr lang="en-US" altLang="en-US" sz="2400" b="1" dirty="0">
                <a:solidFill>
                  <a:schemeClr val="tx2"/>
                </a:solidFill>
              </a:rPr>
              <a:t>They are good </a:t>
            </a:r>
            <a:r>
              <a:rPr lang="en-US" altLang="en-US" sz="2400" b="1" dirty="0">
                <a:solidFill>
                  <a:srgbClr val="3366FF"/>
                </a:solidFill>
              </a:rPr>
              <a:t>conductors</a:t>
            </a:r>
            <a:r>
              <a:rPr lang="en-US" altLang="en-US" sz="2400" b="1" dirty="0">
                <a:solidFill>
                  <a:schemeClr val="tx2"/>
                </a:solidFill>
              </a:rPr>
              <a:t> of heat and electricity.</a:t>
            </a:r>
          </a:p>
          <a:p>
            <a:pPr marL="420624" indent="-182880" eaLnBrk="1" hangingPunct="1">
              <a:spcBef>
                <a:spcPct val="0"/>
              </a:spcBef>
              <a:spcAft>
                <a:spcPts val="3000"/>
              </a:spcAft>
            </a:pPr>
            <a:r>
              <a:rPr lang="en-US" altLang="en-US" sz="2400" b="1" dirty="0">
                <a:solidFill>
                  <a:schemeClr val="tx2"/>
                </a:solidFill>
              </a:rPr>
              <a:t>Metals are </a:t>
            </a:r>
            <a:r>
              <a:rPr lang="en-US" altLang="en-US" sz="2400" b="1" dirty="0">
                <a:solidFill>
                  <a:srgbClr val="3366FF"/>
                </a:solidFill>
              </a:rPr>
              <a:t>shiny solids </a:t>
            </a:r>
            <a:r>
              <a:rPr lang="en-US" altLang="en-US" sz="2400" b="1" dirty="0">
                <a:solidFill>
                  <a:schemeClr val="tx2"/>
                </a:solidFill>
              </a:rPr>
              <a:t>at room temperature, except for mercury (Hg), which is a liquid.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581" y="433692"/>
            <a:ext cx="3539867" cy="398938"/>
          </a:xfrm>
        </p:spPr>
        <p:txBody>
          <a:bodyPr/>
          <a:lstStyle/>
          <a:p>
            <a:r>
              <a:rPr lang="en-US" altLang="en-US" sz="3200" b="1" dirty="0">
                <a:ea typeface="MS PGothic" charset="-128"/>
                <a:cs typeface="ＭＳ Ｐゴシック" charset="-128"/>
              </a:rPr>
              <a:t>2.1 Elements (5)</a:t>
            </a:r>
            <a:endParaRPr lang="en-GB" sz="2800" b="1" dirty="0">
              <a:ea typeface="MS PGothic" charset="-128"/>
              <a:cs typeface="ＭＳ Ｐゴシック" charset="-128"/>
            </a:endParaRPr>
          </a:p>
        </p:txBody>
      </p:sp>
      <p:sp>
        <p:nvSpPr>
          <p:cNvPr id="6" name="Content Placeholder 49"/>
          <p:cNvSpPr>
            <a:spLocks noGrp="1"/>
          </p:cNvSpPr>
          <p:nvPr>
            <p:ph sz="quarter" idx="42"/>
          </p:nvPr>
        </p:nvSpPr>
        <p:spPr>
          <a:xfrm>
            <a:off x="1244126" y="878471"/>
            <a:ext cx="6611644" cy="427516"/>
          </a:xfrm>
        </p:spPr>
        <p:txBody>
          <a:bodyPr anchor="ctr"/>
          <a:lstStyle/>
          <a:p>
            <a:pPr marL="457200" lvl="0" indent="-457200" algn="ctr">
              <a:buFont typeface="+mj-lt"/>
              <a:buAutoNum type="alphaUcPeriod"/>
            </a:pPr>
            <a:r>
              <a:rPr lang="en-US" altLang="en-US" sz="2800" b="1" dirty="0">
                <a:solidFill>
                  <a:schemeClr val="tx2"/>
                </a:solidFill>
                <a:latin typeface="+mj-lt"/>
                <a:ea typeface="MS PGothic" charset="-128"/>
                <a:cs typeface="ＭＳ Ｐゴシック" charset="-128"/>
              </a:rPr>
              <a:t>Elements and the Periodic Table</a:t>
            </a:r>
            <a:endParaRPr lang="en-GB" sz="2800" b="1" dirty="0">
              <a:solidFill>
                <a:schemeClr val="tx2"/>
              </a:solidFill>
              <a:latin typeface="+mj-lt"/>
              <a:ea typeface="MS PGothic" charset="-128"/>
              <a:cs typeface="ＭＳ Ｐゴシック" charset="-128"/>
            </a:endParaRPr>
          </a:p>
        </p:txBody>
      </p:sp>
      <p:sp>
        <p:nvSpPr>
          <p:cNvPr id="17" name="Content Placeholder 14"/>
          <p:cNvSpPr>
            <a:spLocks noGrp="1"/>
          </p:cNvSpPr>
          <p:nvPr>
            <p:ph sz="quarter" idx="13"/>
          </p:nvPr>
        </p:nvSpPr>
        <p:spPr>
          <a:xfrm>
            <a:off x="457199" y="1403452"/>
            <a:ext cx="8575965" cy="1538675"/>
          </a:xfrm>
        </p:spPr>
        <p:txBody>
          <a:bodyPr/>
          <a:lstStyle/>
          <a:p>
            <a:pPr marL="0" indent="0" eaLnBrk="1" hangingPunct="1">
              <a:spcBef>
                <a:spcPct val="0"/>
              </a:spcBef>
              <a:spcAft>
                <a:spcPts val="1500"/>
              </a:spcAft>
              <a:buNone/>
            </a:pPr>
            <a:r>
              <a:rPr lang="en-US" altLang="en-US" sz="2400" b="1" kern="1200" dirty="0">
                <a:solidFill>
                  <a:srgbClr val="3366FF"/>
                </a:solidFill>
                <a:latin typeface="Arial" charset="0"/>
                <a:ea typeface="MS PGothic" charset="-128"/>
                <a:cs typeface="ＭＳ Ｐゴシック" charset="-128"/>
              </a:rPr>
              <a:t>Nonmetals:</a:t>
            </a:r>
          </a:p>
          <a:p>
            <a:pPr marL="438150" indent="-190500" eaLnBrk="1" hangingPunct="1">
              <a:spcBef>
                <a:spcPct val="0"/>
              </a:spcBef>
              <a:spcAft>
                <a:spcPts val="1000"/>
              </a:spcAft>
            </a:pPr>
            <a:r>
              <a:rPr lang="en-US" altLang="en-US" sz="2400" b="1" dirty="0">
                <a:solidFill>
                  <a:schemeClr val="tx2"/>
                </a:solidFill>
              </a:rPr>
              <a:t>They are located on the </a:t>
            </a:r>
            <a:r>
              <a:rPr lang="en-US" altLang="en-US" sz="2400" b="1" dirty="0">
                <a:solidFill>
                  <a:srgbClr val="3366FF"/>
                </a:solidFill>
              </a:rPr>
              <a:t>right</a:t>
            </a:r>
            <a:r>
              <a:rPr lang="en-US" altLang="en-US" sz="2400" b="1" dirty="0">
                <a:solidFill>
                  <a:schemeClr val="tx2"/>
                </a:solidFill>
              </a:rPr>
              <a:t> side of the periodic table.</a:t>
            </a:r>
          </a:p>
          <a:p>
            <a:pPr marL="438912" indent="-192024" eaLnBrk="1" hangingPunct="1">
              <a:spcBef>
                <a:spcPct val="0"/>
              </a:spcBef>
              <a:spcAft>
                <a:spcPts val="1000"/>
              </a:spcAft>
            </a:pPr>
            <a:r>
              <a:rPr lang="en-US" altLang="en-US" sz="2400" b="1" dirty="0">
                <a:solidFill>
                  <a:schemeClr val="tx2"/>
                </a:solidFill>
              </a:rPr>
              <a:t>Nonmetals have a </a:t>
            </a:r>
            <a:r>
              <a:rPr lang="en-US" altLang="en-US" sz="2400" b="1" dirty="0">
                <a:solidFill>
                  <a:srgbClr val="3366FF"/>
                </a:solidFill>
              </a:rPr>
              <a:t>dull</a:t>
            </a:r>
            <a:r>
              <a:rPr lang="en-US" altLang="en-US" sz="2400" b="1" dirty="0">
                <a:solidFill>
                  <a:schemeClr val="tx2"/>
                </a:solidFill>
              </a:rPr>
              <a:t> appearance</a:t>
            </a:r>
            <a:endParaRPr lang="en-US" altLang="en-US" sz="2400" b="1" kern="1200" dirty="0">
              <a:solidFill>
                <a:srgbClr val="3366FF"/>
              </a:solidFill>
              <a:latin typeface="Arial" charset="0"/>
              <a:ea typeface="MS PGothic" charset="-128"/>
              <a:cs typeface="ＭＳ Ｐゴシック" charset="-128"/>
            </a:endParaRPr>
          </a:p>
        </p:txBody>
      </p:sp>
      <p:sp>
        <p:nvSpPr>
          <p:cNvPr id="26" name="Content Placeholder 17"/>
          <p:cNvSpPr>
            <a:spLocks noGrp="1"/>
          </p:cNvSpPr>
          <p:nvPr>
            <p:ph sz="quarter" idx="33"/>
          </p:nvPr>
        </p:nvSpPr>
        <p:spPr>
          <a:xfrm>
            <a:off x="457198" y="2942127"/>
            <a:ext cx="7197497" cy="1780335"/>
          </a:xfrm>
        </p:spPr>
        <p:txBody>
          <a:bodyPr/>
          <a:lstStyle/>
          <a:p>
            <a:pPr marL="438912" lvl="0" indent="-192024" eaLnBrk="1" hangingPunct="1">
              <a:spcBef>
                <a:spcPct val="0"/>
              </a:spcBef>
              <a:spcAft>
                <a:spcPts val="1000"/>
              </a:spcAft>
            </a:pPr>
            <a:r>
              <a:rPr lang="en-US" altLang="en-US" sz="2400" b="1" dirty="0">
                <a:solidFill>
                  <a:srgbClr val="000000"/>
                </a:solidFill>
              </a:rPr>
              <a:t>They are usually </a:t>
            </a:r>
            <a:r>
              <a:rPr lang="en-US" altLang="en-US" sz="2400" b="1" dirty="0">
                <a:solidFill>
                  <a:srgbClr val="3366FF"/>
                </a:solidFill>
              </a:rPr>
              <a:t>poor conductors </a:t>
            </a:r>
            <a:r>
              <a:rPr lang="en-US" altLang="en-US" sz="2400" b="1" dirty="0">
                <a:solidFill>
                  <a:srgbClr val="000000"/>
                </a:solidFill>
              </a:rPr>
              <a:t>of heat and electricity.</a:t>
            </a:r>
          </a:p>
          <a:p>
            <a:pPr marL="438912" lvl="0" indent="-192024" eaLnBrk="1" hangingPunct="1">
              <a:spcBef>
                <a:spcPct val="0"/>
              </a:spcBef>
              <a:spcAft>
                <a:spcPts val="1000"/>
              </a:spcAft>
            </a:pPr>
            <a:r>
              <a:rPr lang="en-US" altLang="en-US" sz="2400" b="1" dirty="0">
                <a:solidFill>
                  <a:srgbClr val="000000"/>
                </a:solidFill>
              </a:rPr>
              <a:t>Nonmetals can be </a:t>
            </a:r>
            <a:r>
              <a:rPr lang="en-US" altLang="en-US" sz="2400" b="1" dirty="0">
                <a:solidFill>
                  <a:srgbClr val="3366FF"/>
                </a:solidFill>
              </a:rPr>
              <a:t>solids</a:t>
            </a:r>
            <a:r>
              <a:rPr lang="en-US" altLang="en-US" sz="2400" b="1" dirty="0">
                <a:solidFill>
                  <a:srgbClr val="000000"/>
                </a:solidFill>
              </a:rPr>
              <a:t>, </a:t>
            </a:r>
            <a:r>
              <a:rPr lang="en-US" altLang="en-US" sz="2400" b="1" dirty="0">
                <a:solidFill>
                  <a:srgbClr val="3366FF"/>
                </a:solidFill>
              </a:rPr>
              <a:t>liquids</a:t>
            </a:r>
            <a:r>
              <a:rPr lang="en-US" altLang="en-US" sz="2400" b="1" dirty="0">
                <a:solidFill>
                  <a:srgbClr val="000000"/>
                </a:solidFill>
              </a:rPr>
              <a:t>, or </a:t>
            </a:r>
            <a:r>
              <a:rPr lang="en-US" altLang="en-US" sz="2400" b="1" dirty="0">
                <a:solidFill>
                  <a:srgbClr val="3366FF"/>
                </a:solidFill>
              </a:rPr>
              <a:t>gases</a:t>
            </a:r>
            <a:r>
              <a:rPr lang="en-US" altLang="en-US" sz="2400" b="1" dirty="0">
                <a:solidFill>
                  <a:srgbClr val="000000"/>
                </a:solidFill>
              </a:rPr>
              <a:t> at room temperature</a:t>
            </a:r>
            <a:endParaRPr lang="en-US" altLang="en-US" sz="2400" b="1" kern="1200" dirty="0">
              <a:solidFill>
                <a:srgbClr val="3366FF"/>
              </a:solidFill>
              <a:latin typeface="Arial" charset="0"/>
              <a:ea typeface="MS PGothic" charset="-128"/>
              <a:cs typeface="ＭＳ Ｐゴシック" charset="-128"/>
            </a:endParaRPr>
          </a:p>
        </p:txBody>
      </p:sp>
      <p:sp>
        <p:nvSpPr>
          <p:cNvPr id="7" name="Content Placeholder 42"/>
          <p:cNvSpPr>
            <a:spLocks noGrp="1"/>
          </p:cNvSpPr>
          <p:nvPr>
            <p:ph sz="quarter" idx="27"/>
          </p:nvPr>
        </p:nvSpPr>
        <p:spPr>
          <a:xfrm>
            <a:off x="1108788" y="4797152"/>
            <a:ext cx="1056505" cy="367230"/>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solid</a:t>
            </a:r>
          </a:p>
        </p:txBody>
      </p:sp>
      <p:sp>
        <p:nvSpPr>
          <p:cNvPr id="10" name="Content Placeholder 6"/>
          <p:cNvSpPr>
            <a:spLocks noGrp="1"/>
          </p:cNvSpPr>
          <p:nvPr>
            <p:ph sz="quarter" idx="30"/>
          </p:nvPr>
        </p:nvSpPr>
        <p:spPr>
          <a:xfrm>
            <a:off x="2597341" y="4780564"/>
            <a:ext cx="4118122" cy="297156"/>
          </a:xfrm>
        </p:spPr>
        <p:txBody>
          <a:bodyPr anchor="ctr"/>
          <a:lstStyle/>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Examples: sulfur, carbon</a:t>
            </a:r>
          </a:p>
        </p:txBody>
      </p:sp>
      <p:sp>
        <p:nvSpPr>
          <p:cNvPr id="8" name="Content Placeholder 44"/>
          <p:cNvSpPr>
            <a:spLocks noGrp="1"/>
          </p:cNvSpPr>
          <p:nvPr>
            <p:ph sz="quarter" idx="28"/>
          </p:nvPr>
        </p:nvSpPr>
        <p:spPr>
          <a:xfrm>
            <a:off x="1071318" y="5351162"/>
            <a:ext cx="1229577" cy="416805"/>
          </a:xfrm>
        </p:spPr>
        <p:txBody>
          <a:bodyPr anchor="ctr"/>
          <a:lstStyle/>
          <a:p>
            <a:pPr marL="0" indent="0" algn="ctr" eaLnBrk="1" hangingPunct="1">
              <a:spcBef>
                <a:spcPct val="0"/>
              </a:spcBef>
              <a:spcAft>
                <a:spcPts val="1500"/>
              </a:spcAft>
              <a:buNone/>
            </a:pPr>
            <a:r>
              <a:rPr lang="en-US" altLang="en-US" sz="2400" b="1" kern="1200" dirty="0">
                <a:solidFill>
                  <a:schemeClr val="tx2"/>
                </a:solidFill>
                <a:latin typeface="Arial" charset="0"/>
                <a:ea typeface="MS PGothic" charset="-128"/>
                <a:cs typeface="ＭＳ Ｐゴシック" charset="-128"/>
              </a:rPr>
              <a:t>liquid</a:t>
            </a:r>
          </a:p>
        </p:txBody>
      </p:sp>
      <p:sp>
        <p:nvSpPr>
          <p:cNvPr id="11" name="Content Placeholder 9"/>
          <p:cNvSpPr>
            <a:spLocks noGrp="1"/>
          </p:cNvSpPr>
          <p:nvPr>
            <p:ph sz="quarter" idx="31"/>
          </p:nvPr>
        </p:nvSpPr>
        <p:spPr>
          <a:xfrm>
            <a:off x="2569631" y="5292084"/>
            <a:ext cx="2999868" cy="416195"/>
          </a:xfrm>
        </p:spPr>
        <p:txBody>
          <a:bodyPr anchor="ctr"/>
          <a:lstStyle/>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Examples: bromine</a:t>
            </a:r>
          </a:p>
        </p:txBody>
      </p:sp>
      <p:sp>
        <p:nvSpPr>
          <p:cNvPr id="9" name="Content Placeholder 4"/>
          <p:cNvSpPr>
            <a:spLocks noGrp="1"/>
          </p:cNvSpPr>
          <p:nvPr>
            <p:ph sz="quarter" idx="29"/>
          </p:nvPr>
        </p:nvSpPr>
        <p:spPr>
          <a:xfrm>
            <a:off x="1099025" y="5966236"/>
            <a:ext cx="886326" cy="416195"/>
          </a:xfrm>
        </p:spPr>
        <p:txBody>
          <a:bodyPr anchor="ctr"/>
          <a:lstStyle/>
          <a:p>
            <a:pPr marL="0" indent="0" algn="ctr" eaLnBrk="1" hangingPunct="1">
              <a:spcBef>
                <a:spcPct val="0"/>
              </a:spcBef>
              <a:spcAft>
                <a:spcPts val="1500"/>
              </a:spcAft>
              <a:buNone/>
            </a:pPr>
            <a:r>
              <a:rPr lang="en-US" altLang="en-US" sz="2400" b="1" kern="1200" dirty="0">
                <a:solidFill>
                  <a:schemeClr val="tx2"/>
                </a:solidFill>
                <a:latin typeface="Arial" charset="0"/>
                <a:ea typeface="MS PGothic" charset="-128"/>
                <a:cs typeface="ＭＳ Ｐゴシック" charset="-128"/>
              </a:rPr>
              <a:t>gas</a:t>
            </a:r>
          </a:p>
        </p:txBody>
      </p:sp>
      <p:sp>
        <p:nvSpPr>
          <p:cNvPr id="12" name="Content Placeholder 13"/>
          <p:cNvSpPr>
            <a:spLocks noGrp="1"/>
          </p:cNvSpPr>
          <p:nvPr>
            <p:ph sz="quarter" idx="32"/>
          </p:nvPr>
        </p:nvSpPr>
        <p:spPr>
          <a:xfrm>
            <a:off x="2406104" y="5908788"/>
            <a:ext cx="4464496" cy="412755"/>
          </a:xfrm>
        </p:spPr>
        <p:txBody>
          <a:bodyPr anchor="ctr"/>
          <a:lstStyle/>
          <a:p>
            <a:pPr marL="0" indent="0" algn="ctr" eaLnBrk="1" hangingPunct="1">
              <a:spcBef>
                <a:spcPct val="0"/>
              </a:spcBef>
              <a:buNone/>
            </a:pPr>
            <a:r>
              <a:rPr lang="en-US" altLang="en-US" sz="2400" b="1" kern="1200" dirty="0">
                <a:solidFill>
                  <a:schemeClr val="tx2"/>
                </a:solidFill>
                <a:latin typeface="Arial" charset="0"/>
                <a:ea typeface="MS PGothic" charset="-128"/>
                <a:cs typeface="ＭＳ Ｐゴシック" charset="-128"/>
              </a:rPr>
              <a:t>Examples: nitrogen, oxygen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30" y="434254"/>
            <a:ext cx="3839169" cy="400616"/>
          </a:xfrm>
        </p:spPr>
        <p:txBody>
          <a:bodyPr/>
          <a:lstStyle/>
          <a:p>
            <a:r>
              <a:rPr lang="en-US" altLang="en-US" sz="3200" b="1" dirty="0">
                <a:ea typeface="MS PGothic" charset="-128"/>
                <a:cs typeface="ＭＳ Ｐゴシック" charset="-128"/>
              </a:rPr>
              <a:t>2.1 Elements (6)</a:t>
            </a:r>
            <a:endParaRPr lang="en-GB" sz="2800" b="1" dirty="0">
              <a:ea typeface="MS PGothic" charset="-128"/>
              <a:cs typeface="ＭＳ Ｐゴシック" charset="-128"/>
            </a:endParaRPr>
          </a:p>
        </p:txBody>
      </p:sp>
      <p:sp>
        <p:nvSpPr>
          <p:cNvPr id="6" name="Content Placeholder 49"/>
          <p:cNvSpPr>
            <a:spLocks noGrp="1"/>
          </p:cNvSpPr>
          <p:nvPr>
            <p:ph sz="quarter" idx="42"/>
          </p:nvPr>
        </p:nvSpPr>
        <p:spPr>
          <a:xfrm>
            <a:off x="1244126" y="878471"/>
            <a:ext cx="6611644" cy="427516"/>
          </a:xfrm>
        </p:spPr>
        <p:txBody>
          <a:bodyPr anchor="ctr"/>
          <a:lstStyle/>
          <a:p>
            <a:pPr marL="457200" lvl="0" indent="-457200" algn="ctr">
              <a:buFont typeface="+mj-lt"/>
              <a:buAutoNum type="alphaUcPeriod"/>
            </a:pPr>
            <a:r>
              <a:rPr lang="en-US" altLang="en-US" sz="2800" b="1" dirty="0">
                <a:solidFill>
                  <a:schemeClr val="tx2"/>
                </a:solidFill>
                <a:latin typeface="+mj-lt"/>
                <a:ea typeface="MS PGothic" charset="-128"/>
                <a:cs typeface="ＭＳ Ｐゴシック" charset="-128"/>
              </a:rPr>
              <a:t>Elements and the Periodic Table</a:t>
            </a:r>
            <a:endParaRPr lang="en-GB" sz="2800" b="1" dirty="0">
              <a:solidFill>
                <a:schemeClr val="tx2"/>
              </a:solidFill>
              <a:latin typeface="+mj-lt"/>
              <a:ea typeface="MS PGothic" charset="-128"/>
              <a:cs typeface="ＭＳ Ｐゴシック" charset="-128"/>
            </a:endParaRPr>
          </a:p>
        </p:txBody>
      </p:sp>
      <p:sp>
        <p:nvSpPr>
          <p:cNvPr id="14" name="Content Placeholder 14"/>
          <p:cNvSpPr>
            <a:spLocks noGrp="1"/>
          </p:cNvSpPr>
          <p:nvPr>
            <p:ph sz="quarter" idx="13"/>
          </p:nvPr>
        </p:nvSpPr>
        <p:spPr>
          <a:xfrm>
            <a:off x="608917" y="1484874"/>
            <a:ext cx="8216428" cy="3402173"/>
          </a:xfrm>
        </p:spPr>
        <p:txBody>
          <a:bodyPr/>
          <a:lstStyle/>
          <a:p>
            <a:pPr marL="0" indent="0" eaLnBrk="1" hangingPunct="1">
              <a:spcBef>
                <a:spcPct val="0"/>
              </a:spcBef>
              <a:spcAft>
                <a:spcPts val="1900"/>
              </a:spcAft>
              <a:buNone/>
            </a:pPr>
            <a:r>
              <a:rPr lang="en-US" altLang="en-US" sz="2400" b="1" kern="1200" dirty="0">
                <a:solidFill>
                  <a:srgbClr val="3366FF"/>
                </a:solidFill>
                <a:latin typeface="Arial" charset="0"/>
                <a:ea typeface="MS PGothic" charset="-128"/>
                <a:cs typeface="ＭＳ Ｐゴシック" charset="-128"/>
              </a:rPr>
              <a:t>Metalloids:</a:t>
            </a:r>
          </a:p>
          <a:p>
            <a:pPr marL="457200" indent="-180975" eaLnBrk="1" hangingPunct="1">
              <a:spcBef>
                <a:spcPct val="0"/>
              </a:spcBef>
              <a:spcAft>
                <a:spcPts val="3200"/>
              </a:spcAft>
            </a:pPr>
            <a:r>
              <a:rPr lang="en-US" altLang="en-US" sz="2400" b="1" kern="1200" dirty="0">
                <a:solidFill>
                  <a:schemeClr val="tx2"/>
                </a:solidFill>
                <a:latin typeface="Arial" charset="0"/>
                <a:ea typeface="MS PGothic" charset="-128"/>
                <a:cs typeface="ＭＳ Ｐゴシック" charset="-128"/>
              </a:rPr>
              <a:t>These are located </a:t>
            </a:r>
            <a:r>
              <a:rPr lang="en-US" altLang="en-US" sz="2400" b="1" kern="1200" dirty="0">
                <a:solidFill>
                  <a:srgbClr val="3366FF"/>
                </a:solidFill>
                <a:latin typeface="Arial" charset="0"/>
                <a:ea typeface="MS PGothic" charset="-128"/>
                <a:cs typeface="ＭＳ Ｐゴシック" charset="-128"/>
              </a:rPr>
              <a:t>on the solid line </a:t>
            </a:r>
            <a:r>
              <a:rPr lang="en-US" altLang="en-US" sz="2400" b="1" kern="1200" dirty="0">
                <a:solidFill>
                  <a:schemeClr val="tx2"/>
                </a:solidFill>
                <a:latin typeface="Arial" charset="0"/>
                <a:ea typeface="MS PGothic" charset="-128"/>
                <a:cs typeface="ＭＳ Ｐゴシック" charset="-128"/>
              </a:rPr>
              <a:t>that starts at boron (B) and angles down towards astatine (At).</a:t>
            </a:r>
          </a:p>
          <a:p>
            <a:pPr marL="457200" indent="-182880" eaLnBrk="1" hangingPunct="1">
              <a:spcBef>
                <a:spcPct val="0"/>
              </a:spcBef>
              <a:spcAft>
                <a:spcPts val="3300"/>
              </a:spcAft>
            </a:pPr>
            <a:r>
              <a:rPr lang="en-US" altLang="en-US" sz="2400" b="1" kern="1200" dirty="0">
                <a:solidFill>
                  <a:schemeClr val="tx2"/>
                </a:solidFill>
                <a:latin typeface="Arial" charset="0"/>
                <a:ea typeface="MS PGothic" charset="-128"/>
                <a:cs typeface="ＭＳ Ｐゴシック" charset="-128"/>
              </a:rPr>
              <a:t>Metalloids have properties </a:t>
            </a:r>
            <a:r>
              <a:rPr lang="en-US" altLang="en-US" sz="2400" b="1" kern="1200" dirty="0">
                <a:solidFill>
                  <a:srgbClr val="3366FF"/>
                </a:solidFill>
                <a:latin typeface="Arial" charset="0"/>
                <a:ea typeface="MS PGothic" charset="-128"/>
                <a:cs typeface="ＭＳ Ｐゴシック" charset="-128"/>
              </a:rPr>
              <a:t>intermediate</a:t>
            </a:r>
            <a:r>
              <a:rPr lang="en-US" altLang="en-US" sz="2400" b="1" kern="1200" dirty="0">
                <a:solidFill>
                  <a:schemeClr val="tx2"/>
                </a:solidFill>
                <a:latin typeface="Arial" charset="0"/>
                <a:ea typeface="MS PGothic" charset="-128"/>
                <a:cs typeface="ＭＳ Ｐゴシック" charset="-128"/>
              </a:rPr>
              <a:t> between metals and nonmetals</a:t>
            </a:r>
          </a:p>
          <a:p>
            <a:pPr marL="457200" indent="-182880" eaLnBrk="1" hangingPunct="1">
              <a:spcBef>
                <a:spcPct val="0"/>
              </a:spcBef>
              <a:spcAft>
                <a:spcPts val="4500"/>
              </a:spcAft>
            </a:pPr>
            <a:r>
              <a:rPr lang="en-US" altLang="en-US" sz="2400" b="1" dirty="0">
                <a:solidFill>
                  <a:schemeClr val="tx2"/>
                </a:solidFill>
              </a:rPr>
              <a:t>Only </a:t>
            </a:r>
            <a:r>
              <a:rPr lang="en-US" altLang="en-US" sz="2400" b="1" dirty="0">
                <a:solidFill>
                  <a:srgbClr val="3366FF"/>
                </a:solidFill>
              </a:rPr>
              <a:t>seven elements </a:t>
            </a:r>
            <a:r>
              <a:rPr lang="en-US" altLang="en-US" sz="2400" b="1" dirty="0">
                <a:solidFill>
                  <a:schemeClr val="tx2"/>
                </a:solidFill>
              </a:rPr>
              <a:t>are Metalloids:</a:t>
            </a:r>
            <a:endParaRPr lang="en-US" altLang="en-US" sz="2400" b="1" kern="1200" dirty="0">
              <a:solidFill>
                <a:schemeClr val="tx2"/>
              </a:solidFill>
              <a:latin typeface="Arial" charset="0"/>
              <a:ea typeface="MS PGothic" charset="-128"/>
              <a:cs typeface="ＭＳ Ｐゴシック" charset="-128"/>
            </a:endParaRPr>
          </a:p>
        </p:txBody>
      </p:sp>
      <p:sp>
        <p:nvSpPr>
          <p:cNvPr id="15" name="Content Placeholder 16"/>
          <p:cNvSpPr>
            <a:spLocks noGrp="1"/>
          </p:cNvSpPr>
          <p:nvPr>
            <p:ph sz="quarter" idx="14"/>
          </p:nvPr>
        </p:nvSpPr>
        <p:spPr>
          <a:xfrm>
            <a:off x="1975002" y="4907203"/>
            <a:ext cx="2556657" cy="1689277"/>
          </a:xfrm>
        </p:spPr>
        <p:txBody>
          <a:bodyPr/>
          <a:lstStyle/>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boron (B)</a:t>
            </a:r>
          </a:p>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silicon (Si)</a:t>
            </a:r>
          </a:p>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germanium (Ge)</a:t>
            </a:r>
          </a:p>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arsenic (As)</a:t>
            </a:r>
          </a:p>
        </p:txBody>
      </p:sp>
      <p:sp>
        <p:nvSpPr>
          <p:cNvPr id="16" name="Content Placeholder 18"/>
          <p:cNvSpPr>
            <a:spLocks noGrp="1"/>
          </p:cNvSpPr>
          <p:nvPr>
            <p:ph sz="quarter" idx="15"/>
          </p:nvPr>
        </p:nvSpPr>
        <p:spPr>
          <a:xfrm>
            <a:off x="4846585" y="4887047"/>
            <a:ext cx="2271767" cy="1201476"/>
          </a:xfrm>
        </p:spPr>
        <p:txBody>
          <a:bodyPr/>
          <a:lstStyle/>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antimony (Sb)</a:t>
            </a:r>
          </a:p>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tellurium (Te)</a:t>
            </a:r>
          </a:p>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astatine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304"/>
            <a:ext cx="8229600" cy="419944"/>
          </a:xfrm>
        </p:spPr>
        <p:txBody>
          <a:bodyPr/>
          <a:lstStyle/>
          <a:p>
            <a:r>
              <a:rPr lang="en-US" altLang="en-US" sz="3200" b="1" dirty="0">
                <a:ea typeface="MS PGothic" charset="-128"/>
                <a:cs typeface="ＭＳ Ｐゴシック" charset="-128"/>
              </a:rPr>
              <a:t>2.1 Elements (7)</a:t>
            </a:r>
            <a:endParaRPr lang="en-GB" sz="2800" b="1" dirty="0">
              <a:ea typeface="MS PGothic" charset="-128"/>
              <a:cs typeface="ＭＳ Ｐゴシック" charset="-128"/>
            </a:endParaRPr>
          </a:p>
        </p:txBody>
      </p:sp>
      <p:sp>
        <p:nvSpPr>
          <p:cNvPr id="8" name="Content Placeholder 47"/>
          <p:cNvSpPr>
            <a:spLocks noGrp="1"/>
          </p:cNvSpPr>
          <p:nvPr>
            <p:ph sz="quarter" idx="41"/>
          </p:nvPr>
        </p:nvSpPr>
        <p:spPr>
          <a:xfrm>
            <a:off x="1634186" y="879129"/>
            <a:ext cx="5832648" cy="403953"/>
          </a:xfrm>
        </p:spPr>
        <p:txBody>
          <a:bodyPr anchor="ctr"/>
          <a:lstStyle/>
          <a:p>
            <a:pPr marL="457200" lvl="0" indent="-457200" algn="ctr">
              <a:buFont typeface="+mj-lt"/>
              <a:buAutoNum type="alphaUcPeriod" startAt="2"/>
            </a:pPr>
            <a:r>
              <a:rPr lang="en-US" altLang="en-US" sz="2800" b="1" dirty="0">
                <a:solidFill>
                  <a:schemeClr val="tx2"/>
                </a:solidFill>
                <a:latin typeface="+mj-lt"/>
                <a:ea typeface="MS PGothic" charset="-128"/>
                <a:cs typeface="ＭＳ Ｐゴシック" charset="-128"/>
              </a:rPr>
              <a:t>Focus on the Human Body</a:t>
            </a:r>
            <a:endParaRPr lang="en-GB" sz="2800" b="1" dirty="0">
              <a:solidFill>
                <a:schemeClr val="tx2"/>
              </a:solidFill>
              <a:latin typeface="+mj-lt"/>
              <a:ea typeface="MS PGothic" charset="-128"/>
              <a:cs typeface="ＭＳ Ｐゴシック" charset="-128"/>
            </a:endParaRPr>
          </a:p>
        </p:txBody>
      </p:sp>
      <p:sp>
        <p:nvSpPr>
          <p:cNvPr id="11" name="Content Placeholder 14"/>
          <p:cNvSpPr>
            <a:spLocks noGrp="1"/>
          </p:cNvSpPr>
          <p:nvPr>
            <p:ph sz="quarter" idx="13"/>
          </p:nvPr>
        </p:nvSpPr>
        <p:spPr>
          <a:xfrm>
            <a:off x="614290" y="1484490"/>
            <a:ext cx="8075613" cy="1439685"/>
          </a:xfrm>
        </p:spPr>
        <p:txBody>
          <a:bodyPr/>
          <a:lstStyle/>
          <a:p>
            <a:pPr marL="0" indent="0" eaLnBrk="1" hangingPunct="1">
              <a:spcBef>
                <a:spcPct val="0"/>
              </a:spcBef>
              <a:spcAft>
                <a:spcPts val="1900"/>
              </a:spcAft>
              <a:buNone/>
            </a:pPr>
            <a:r>
              <a:rPr lang="en-US" altLang="en-US" sz="2400" b="1" kern="1200" dirty="0">
                <a:solidFill>
                  <a:srgbClr val="3366FF"/>
                </a:solidFill>
                <a:latin typeface="Arial" charset="0"/>
                <a:ea typeface="MS PGothic" charset="-128"/>
                <a:cs typeface="ＭＳ Ｐゴシック" charset="-128"/>
              </a:rPr>
              <a:t>Building-Block Elements:</a:t>
            </a:r>
          </a:p>
          <a:p>
            <a:pPr marL="438150" indent="-174625" eaLnBrk="1" hangingPunct="1">
              <a:spcBef>
                <a:spcPct val="0"/>
              </a:spcBef>
            </a:pPr>
            <a:r>
              <a:rPr lang="en-US" altLang="en-US" sz="2400" b="1" kern="1200" dirty="0">
                <a:solidFill>
                  <a:schemeClr val="tx2"/>
                </a:solidFill>
                <a:latin typeface="Arial" charset="0"/>
                <a:ea typeface="MS PGothic" charset="-128"/>
                <a:cs typeface="ＭＳ Ｐゴシック" charset="-128"/>
              </a:rPr>
              <a:t>The four elements that comprise 96% of the mass of the human body.</a:t>
            </a:r>
          </a:p>
        </p:txBody>
      </p:sp>
      <p:sp>
        <p:nvSpPr>
          <p:cNvPr id="12" name="Content Placeholder 16"/>
          <p:cNvSpPr>
            <a:spLocks noGrp="1"/>
          </p:cNvSpPr>
          <p:nvPr>
            <p:ph sz="quarter" idx="14"/>
          </p:nvPr>
        </p:nvSpPr>
        <p:spPr>
          <a:xfrm>
            <a:off x="2556223" y="2919763"/>
            <a:ext cx="2087785" cy="858977"/>
          </a:xfrm>
        </p:spPr>
        <p:txBody>
          <a:bodyPr/>
          <a:lstStyle/>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oxygen (O) carbon (C)</a:t>
            </a:r>
          </a:p>
        </p:txBody>
      </p:sp>
      <p:sp>
        <p:nvSpPr>
          <p:cNvPr id="13" name="Content Placeholder 18"/>
          <p:cNvSpPr>
            <a:spLocks noGrp="1"/>
          </p:cNvSpPr>
          <p:nvPr>
            <p:ph sz="quarter" idx="15"/>
          </p:nvPr>
        </p:nvSpPr>
        <p:spPr>
          <a:xfrm>
            <a:off x="4841651" y="2970058"/>
            <a:ext cx="2097939" cy="737852"/>
          </a:xfrm>
        </p:spPr>
        <p:txBody>
          <a:bodyPr anchor="ctr"/>
          <a:lstStyle/>
          <a:p>
            <a:pPr marL="0" indent="0" eaLnBrk="1" hangingPunct="1">
              <a:spcBef>
                <a:spcPct val="0"/>
              </a:spcBef>
              <a:buNone/>
            </a:pPr>
            <a:r>
              <a:rPr lang="en-US" altLang="en-US" sz="2400" b="1" kern="1200" dirty="0">
                <a:solidFill>
                  <a:schemeClr val="tx2"/>
                </a:solidFill>
                <a:latin typeface="Arial" charset="0"/>
                <a:ea typeface="MS PGothic" charset="-128"/>
                <a:cs typeface="ＭＳ Ｐゴシック" charset="-128"/>
              </a:rPr>
              <a:t>hydrogen (H) nitrogen (N)</a:t>
            </a:r>
          </a:p>
        </p:txBody>
      </p:sp>
      <p:sp>
        <p:nvSpPr>
          <p:cNvPr id="14" name="Content Placeholder 20"/>
          <p:cNvSpPr>
            <a:spLocks noGrp="1"/>
          </p:cNvSpPr>
          <p:nvPr>
            <p:ph sz="quarter" idx="16"/>
          </p:nvPr>
        </p:nvSpPr>
        <p:spPr>
          <a:xfrm>
            <a:off x="876354" y="3866634"/>
            <a:ext cx="7609546" cy="2603010"/>
          </a:xfrm>
        </p:spPr>
        <p:txBody>
          <a:bodyPr/>
          <a:lstStyle/>
          <a:p>
            <a:pPr marL="174625" indent="-174625" eaLnBrk="1" hangingPunct="1">
              <a:spcBef>
                <a:spcPct val="0"/>
              </a:spcBef>
              <a:spcAft>
                <a:spcPts val="1700"/>
              </a:spcAft>
            </a:pPr>
            <a:r>
              <a:rPr lang="en-US" altLang="en-US" sz="2400" b="1" kern="1200" dirty="0">
                <a:solidFill>
                  <a:schemeClr val="tx2"/>
                </a:solidFill>
                <a:latin typeface="Arial" charset="0"/>
                <a:ea typeface="MS PGothic" charset="-128"/>
                <a:cs typeface="ＭＳ Ｐゴシック" charset="-128"/>
              </a:rPr>
              <a:t>Carbon, hydrogen, and oxygen are found in the four main types of biological molecules—proteins, carbohydrates, lipids, and nucleic acids. Proteins and nucleic acids contain nitrogen.</a:t>
            </a:r>
          </a:p>
          <a:p>
            <a:pPr marL="174625" indent="-174625" eaLnBrk="1" hangingPunct="1">
              <a:spcBef>
                <a:spcPct val="0"/>
              </a:spcBef>
              <a:spcAft>
                <a:spcPts val="1000"/>
              </a:spcAft>
            </a:pPr>
            <a:r>
              <a:rPr lang="en-US" altLang="en-US" sz="2400" b="1" kern="1200" dirty="0">
                <a:solidFill>
                  <a:schemeClr val="tx2"/>
                </a:solidFill>
                <a:latin typeface="Arial" charset="0"/>
                <a:ea typeface="MS PGothic" charset="-128"/>
                <a:cs typeface="ＭＳ Ｐゴシック" charset="-128"/>
              </a:rPr>
              <a:t>These biological molecules are discussed in Chapters 19 to 22.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817" y="409861"/>
            <a:ext cx="4645395" cy="441365"/>
          </a:xfrm>
        </p:spPr>
        <p:txBody>
          <a:bodyPr/>
          <a:lstStyle/>
          <a:p>
            <a:r>
              <a:rPr lang="en-US" altLang="en-US" sz="3200" b="1" dirty="0">
                <a:ea typeface="MS PGothic" charset="-128"/>
                <a:cs typeface="ＭＳ Ｐゴシック" charset="-128"/>
              </a:rPr>
              <a:t>2.1 Elements (8)</a:t>
            </a:r>
            <a:endParaRPr lang="en-GB" sz="2800" b="1" dirty="0">
              <a:ea typeface="MS PGothic" charset="-128"/>
              <a:cs typeface="ＭＳ Ｐゴシック" charset="-128"/>
            </a:endParaRPr>
          </a:p>
        </p:txBody>
      </p:sp>
      <p:sp>
        <p:nvSpPr>
          <p:cNvPr id="5" name="Content Placeholder 47"/>
          <p:cNvSpPr>
            <a:spLocks noGrp="1"/>
          </p:cNvSpPr>
          <p:nvPr>
            <p:ph sz="quarter" idx="41"/>
          </p:nvPr>
        </p:nvSpPr>
        <p:spPr>
          <a:xfrm>
            <a:off x="1634186" y="879129"/>
            <a:ext cx="5832648" cy="403953"/>
          </a:xfrm>
        </p:spPr>
        <p:txBody>
          <a:bodyPr anchor="ctr"/>
          <a:lstStyle/>
          <a:p>
            <a:pPr marL="457200" lvl="0" indent="-457200" algn="ctr">
              <a:buFont typeface="+mj-lt"/>
              <a:buAutoNum type="alphaUcPeriod" startAt="2"/>
            </a:pPr>
            <a:r>
              <a:rPr lang="en-US" altLang="en-US" sz="2800" b="1" dirty="0">
                <a:solidFill>
                  <a:schemeClr val="tx2"/>
                </a:solidFill>
                <a:latin typeface="+mj-lt"/>
                <a:ea typeface="MS PGothic" charset="-128"/>
                <a:cs typeface="ＭＳ Ｐゴシック" charset="-128"/>
              </a:rPr>
              <a:t>Focus on the Human Body</a:t>
            </a:r>
            <a:endParaRPr lang="en-GB" sz="2800" b="1" dirty="0">
              <a:solidFill>
                <a:schemeClr val="tx2"/>
              </a:solidFill>
              <a:latin typeface="+mj-lt"/>
              <a:ea typeface="MS PGothic" charset="-128"/>
              <a:cs typeface="ＭＳ Ｐゴシック" charset="-128"/>
            </a:endParaRPr>
          </a:p>
        </p:txBody>
      </p:sp>
      <p:sp>
        <p:nvSpPr>
          <p:cNvPr id="13" name="Content Placeholder 14"/>
          <p:cNvSpPr>
            <a:spLocks noGrp="1"/>
          </p:cNvSpPr>
          <p:nvPr>
            <p:ph sz="quarter" idx="13"/>
          </p:nvPr>
        </p:nvSpPr>
        <p:spPr>
          <a:xfrm>
            <a:off x="611568" y="1484424"/>
            <a:ext cx="7663911" cy="1768400"/>
          </a:xfrm>
        </p:spPr>
        <p:txBody>
          <a:bodyPr/>
          <a:lstStyle/>
          <a:p>
            <a:pPr marL="0" indent="0" eaLnBrk="1" hangingPunct="1">
              <a:spcBef>
                <a:spcPct val="0"/>
              </a:spcBef>
              <a:spcAft>
                <a:spcPts val="1900"/>
              </a:spcAft>
              <a:buNone/>
            </a:pPr>
            <a:r>
              <a:rPr lang="en-US" altLang="en-US" sz="2400" b="1" kern="1200" dirty="0">
                <a:solidFill>
                  <a:srgbClr val="3366FF"/>
                </a:solidFill>
                <a:latin typeface="Arial" charset="0"/>
                <a:ea typeface="MS PGothic" charset="-128"/>
                <a:cs typeface="ＭＳ Ｐゴシック" charset="-128"/>
              </a:rPr>
              <a:t>Major Minerals:</a:t>
            </a:r>
          </a:p>
          <a:p>
            <a:pPr marL="441325" indent="-174625" eaLnBrk="1" hangingPunct="1">
              <a:spcBef>
                <a:spcPct val="0"/>
              </a:spcBef>
              <a:spcAft>
                <a:spcPts val="1000"/>
              </a:spcAft>
            </a:pPr>
            <a:r>
              <a:rPr lang="en-US" altLang="en-US" sz="2400" b="1" kern="1200" dirty="0">
                <a:solidFill>
                  <a:schemeClr val="tx2"/>
                </a:solidFill>
                <a:latin typeface="Arial" charset="0"/>
                <a:ea typeface="MS PGothic" charset="-128"/>
                <a:cs typeface="ＭＳ Ｐゴシック" charset="-128"/>
              </a:rPr>
              <a:t>These elements are present in smaller amounts and at least 100 mg of each are needed in the daily diet.</a:t>
            </a:r>
          </a:p>
        </p:txBody>
      </p:sp>
      <p:sp>
        <p:nvSpPr>
          <p:cNvPr id="3" name="Content Placeholder 2"/>
          <p:cNvSpPr>
            <a:spLocks noGrp="1"/>
          </p:cNvSpPr>
          <p:nvPr>
            <p:ph sz="quarter" idx="21"/>
          </p:nvPr>
        </p:nvSpPr>
        <p:spPr>
          <a:xfrm>
            <a:off x="2152650" y="3294063"/>
            <a:ext cx="5083646" cy="855662"/>
          </a:xfrm>
        </p:spPr>
        <p:txBody>
          <a:bodyPr/>
          <a:lstStyle/>
          <a:p>
            <a:pPr marL="0" lvl="0" indent="0" eaLnBrk="1" hangingPunct="1">
              <a:spcBef>
                <a:spcPct val="0"/>
              </a:spcBef>
              <a:buNone/>
            </a:pPr>
            <a:r>
              <a:rPr lang="en-US" altLang="en-US" sz="2400" b="1" kern="1200" dirty="0">
                <a:solidFill>
                  <a:srgbClr val="000000"/>
                </a:solidFill>
                <a:latin typeface="Arial" charset="0"/>
                <a:ea typeface="MS PGothic" charset="-128"/>
                <a:cs typeface="ＭＳ Ｐゴシック" charset="-128"/>
              </a:rPr>
              <a:t>Magnesium (Mg) and sulfur (S) are found in proteins. </a:t>
            </a:r>
          </a:p>
        </p:txBody>
      </p:sp>
      <p:sp>
        <p:nvSpPr>
          <p:cNvPr id="14" name="Content Placeholder 16"/>
          <p:cNvSpPr>
            <a:spLocks noGrp="1"/>
          </p:cNvSpPr>
          <p:nvPr>
            <p:ph sz="quarter" idx="14"/>
          </p:nvPr>
        </p:nvSpPr>
        <p:spPr>
          <a:xfrm>
            <a:off x="599583" y="4149724"/>
            <a:ext cx="7933230" cy="1484313"/>
          </a:xfrm>
        </p:spPr>
        <p:txBody>
          <a:bodyPr/>
          <a:lstStyle/>
          <a:p>
            <a:pPr marL="0" indent="0" eaLnBrk="1" hangingPunct="1">
              <a:spcBef>
                <a:spcPct val="0"/>
              </a:spcBef>
              <a:spcAft>
                <a:spcPts val="2300"/>
              </a:spcAft>
              <a:buNone/>
            </a:pPr>
            <a:r>
              <a:rPr lang="en-US" altLang="en-US" sz="2400" b="1" kern="1200" dirty="0">
                <a:solidFill>
                  <a:srgbClr val="3366FF"/>
                </a:solidFill>
                <a:latin typeface="Arial" charset="0"/>
                <a:ea typeface="MS PGothic" charset="-128"/>
                <a:cs typeface="ＭＳ Ｐゴシック" charset="-128"/>
              </a:rPr>
              <a:t>Trace Elements:</a:t>
            </a:r>
          </a:p>
          <a:p>
            <a:pPr marL="457200" indent="-174625" eaLnBrk="1" hangingPunct="1">
              <a:spcBef>
                <a:spcPct val="0"/>
              </a:spcBef>
              <a:spcAft>
                <a:spcPts val="1000"/>
              </a:spcAft>
            </a:pPr>
            <a:r>
              <a:rPr lang="en-US" altLang="en-US" sz="2400" b="1" kern="1200" dirty="0">
                <a:solidFill>
                  <a:schemeClr val="tx2"/>
                </a:solidFill>
                <a:latin typeface="Arial" charset="0"/>
                <a:ea typeface="MS PGothic" charset="-128"/>
                <a:cs typeface="ＭＳ Ｐゴシック" charset="-128"/>
              </a:rPr>
              <a:t>Usually less than 15 mg of each of these elements are required in the daily diet.</a:t>
            </a:r>
          </a:p>
        </p:txBody>
      </p:sp>
      <p:sp>
        <p:nvSpPr>
          <p:cNvPr id="4" name="Content Placeholder 3"/>
          <p:cNvSpPr>
            <a:spLocks noGrp="1"/>
          </p:cNvSpPr>
          <p:nvPr>
            <p:ph sz="quarter" idx="22"/>
          </p:nvPr>
        </p:nvSpPr>
        <p:spPr>
          <a:xfrm>
            <a:off x="2152650" y="5694363"/>
            <a:ext cx="4756562" cy="830262"/>
          </a:xfrm>
        </p:spPr>
        <p:txBody>
          <a:bodyPr/>
          <a:lstStyle/>
          <a:p>
            <a:pPr marL="0" lvl="0" indent="0" eaLnBrk="1" hangingPunct="1">
              <a:spcBef>
                <a:spcPct val="0"/>
              </a:spcBef>
              <a:buNone/>
            </a:pPr>
            <a:r>
              <a:rPr lang="en-US" altLang="en-US" sz="2400" b="1" kern="1200" dirty="0">
                <a:solidFill>
                  <a:srgbClr val="000000"/>
                </a:solidFill>
                <a:latin typeface="Arial" charset="0"/>
                <a:ea typeface="MS PGothic" charset="-128"/>
                <a:cs typeface="ＭＳ Ｐゴシック" charset="-128"/>
              </a:rPr>
              <a:t>Iodine (I) is needed for proper thyroid function.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354&quot;&gt;&lt;/object&gt;&lt;object type=&quot;2&quot; unique_id=&quot;10355&quot;&gt;&lt;object type=&quot;3&quot; unique_id=&quot;10356&quot;&gt;&lt;property id=&quot;20148&quot; value=&quot;5&quot;/&gt;&lt;property id=&quot;20300&quot; value=&quot;Slide 1&quot;/&gt;&lt;property id=&quot;20307&quot; value=&quot;299&quot;/&gt;&lt;/object&gt;&lt;object type=&quot;3&quot; unique_id=&quot;10357&quot;&gt;&lt;property id=&quot;20148&quot; value=&quot;5&quot;/&gt;&lt;property id=&quot;20300&quot; value=&quot;Slide 2 - &amp;quot;Atoms and the Periodic Table&amp;#x0D;&amp;#x0A;Elements and the Periodic Table&amp;quot;&quot;/&gt;&lt;property id=&quot;20307&quot; value=&quot;257&quot;/&gt;&lt;/object&gt;&lt;object type=&quot;3&quot; unique_id=&quot;10358&quot;&gt;&lt;property id=&quot;20148&quot; value=&quot;5&quot;/&gt;&lt;property id=&quot;20300&quot; value=&quot;Slide 3 - &amp;quot;Atoms and the Periodic Table&amp;#x0D;&amp;#x0A;Elements and the Periodic Table&amp;quot;&quot;/&gt;&lt;property id=&quot;20307&quot; value=&quot;258&quot;/&gt;&lt;/object&gt;&lt;object type=&quot;3&quot; unique_id=&quot;10359&quot;&gt;&lt;property id=&quot;20148&quot; value=&quot;5&quot;/&gt;&lt;property id=&quot;20300&quot; value=&quot;Slide 4 - &amp;quot;Atoms and the Periodic Table&amp;#x0D;&amp;#x0A;&amp;quot;&quot;/&gt;&lt;property id=&quot;20307&quot; value=&quot;259&quot;/&gt;&lt;/object&gt;&lt;object type=&quot;3&quot; unique_id=&quot;10360&quot;&gt;&lt;property id=&quot;20148&quot; value=&quot;5&quot;/&gt;&lt;property id=&quot;20300&quot; value=&quot;Slide 5 - &amp;quot;Atoms and the Periodic Table&amp;#x0D;&amp;#x0A;Metals, Nonmetals, and Metalloids&amp;quot;&quot;/&gt;&lt;property id=&quot;20307&quot; value=&quot;260&quot;/&gt;&lt;/object&gt;&lt;object type=&quot;3&quot; unique_id=&quot;10361&quot;&gt;&lt;property id=&quot;20148&quot; value=&quot;5&quot;/&gt;&lt;property id=&quot;20300&quot; value=&quot;Slide 6 - &amp;quot;Atoms and the Periodic Table&amp;#x0D;&amp;#x0A;Metals, Nonmetals, and Metalloids&amp;quot;&quot;/&gt;&lt;property id=&quot;20307&quot; value=&quot;261&quot;/&gt;&lt;/object&gt;&lt;object type=&quot;3&quot; unique_id=&quot;10362&quot;&gt;&lt;property id=&quot;20148&quot; value=&quot;5&quot;/&gt;&lt;property id=&quot;20300&quot; value=&quot;Slide 7 - &amp;quot;Atoms and the Periodic Table&amp;#x0D;&amp;#x0A;Metals, Nonmetals, and Metalloids&amp;quot;&quot;/&gt;&lt;property id=&quot;20307&quot; value=&quot;262&quot;/&gt;&lt;/object&gt;&lt;object type=&quot;3&quot; unique_id=&quot;10363&quot;&gt;&lt;property id=&quot;20148&quot; value=&quot;5&quot;/&gt;&lt;property id=&quot;20300&quot; value=&quot;Slide 8 - &amp;quot;Atoms and the Periodic Table&amp;#x0D;&amp;#x0A;Compounds&amp;quot;&quot;/&gt;&lt;property id=&quot;20307&quot; value=&quot;263&quot;/&gt;&lt;/object&gt;&lt;object type=&quot;3&quot; unique_id=&quot;10364&quot;&gt;&lt;property id=&quot;20148&quot; value=&quot;5&quot;/&gt;&lt;property id=&quot;20300&quot; value=&quot;Slide 9 - &amp;quot;Atoms and the Periodic Table&amp;#x0D;&amp;#x0A;Compounds&amp;quot;&quot;/&gt;&lt;property id=&quot;20307&quot; value=&quot;264&quot;/&gt;&lt;/object&gt;&lt;object type=&quot;3&quot; unique_id=&quot;10365&quot;&gt;&lt;property id=&quot;20148&quot; value=&quot;5&quot;/&gt;&lt;property id=&quot;20300&quot; value=&quot;Slide 10 - &amp;quot;Structure of the Atom&amp;quot;&quot;/&gt;&lt;property id=&quot;20307&quot; value=&quot;265&quot;/&gt;&lt;/object&gt;&lt;object type=&quot;3&quot; unique_id=&quot;10366&quot;&gt;&lt;property id=&quot;20148&quot; value=&quot;5&quot;/&gt;&lt;property id=&quot;20300&quot; value=&quot;Slide 11 - &amp;quot;Structure of the Atom&amp;quot;&quot;/&gt;&lt;property id=&quot;20307&quot; value=&quot;266&quot;/&gt;&lt;/object&gt;&lt;object type=&quot;3&quot; unique_id=&quot;10367&quot;&gt;&lt;property id=&quot;20148&quot; value=&quot;5&quot;/&gt;&lt;property id=&quot;20300&quot; value=&quot;Slide 12 - &amp;quot;Structure of the Atom&amp;#x0D;&amp;#x0A;Atomic Number&amp;quot;&quot;/&gt;&lt;property id=&quot;20307&quot; value=&quot;267&quot;/&gt;&lt;/object&gt;&lt;object type=&quot;3&quot; unique_id=&quot;10368&quot;&gt;&lt;property id=&quot;20148&quot; value=&quot;5&quot;/&gt;&lt;property id=&quot;20300&quot; value=&quot;Slide 13 - &amp;quot;Isotopes&amp;#x0D;&amp;#x0A;Isotopes, Atomic Number, and Mass Number&amp;quot;&quot;/&gt;&lt;property id=&quot;20307&quot; value=&quot;269&quot;/&gt;&lt;/object&gt;&lt;object type=&quot;3&quot; unique_id=&quot;10369&quot;&gt;&lt;property id=&quot;20148&quot; value=&quot;5&quot;/&gt;&lt;property id=&quot;20300&quot; value=&quot;Slide 14 - &amp;quot;Isotopes&amp;#x0D;&amp;#x0A;Atomic Weight&amp;quot;&quot;/&gt;&lt;property id=&quot;20307&quot; value=&quot;270&quot;/&gt;&lt;/object&gt;&lt;object type=&quot;3&quot; unique_id=&quot;10370&quot;&gt;&lt;property id=&quot;20148&quot; value=&quot;5&quot;/&gt;&lt;property id=&quot;20300&quot; value=&quot;Slide 15 - &amp;quot;Isotopes&amp;#x0D;&amp;#x0A;Atomic Weight&amp;quot;&quot;/&gt;&lt;property id=&quot;20307&quot; value=&quot;271&quot;/&gt;&lt;/object&gt;&lt;object type=&quot;3&quot; unique_id=&quot;10371&quot;&gt;&lt;property id=&quot;20148&quot; value=&quot;5&quot;/&gt;&lt;property id=&quot;20300&quot; value=&quot;Slide 16 - &amp;quot;Isotopes&amp;#x0D;&amp;#x0A;Atomic Weight&amp;#x0D;&amp;#x0A;&amp;quot;&quot;/&gt;&lt;property id=&quot;20307&quot; value=&quot;272&quot;/&gt;&lt;/object&gt;&lt;object type=&quot;3&quot; unique_id=&quot;10372&quot;&gt;&lt;property id=&quot;20148&quot; value=&quot;5&quot;/&gt;&lt;property id=&quot;20300&quot; value=&quot;Slide 17 - &amp;quot;The Periodic Table&amp;#x0D;&amp;#x0A;Basic Features of the Periodic Table&amp;quot;&quot;/&gt;&lt;property id=&quot;20307&quot; value=&quot;273&quot;/&gt;&lt;/object&gt;&lt;object type=&quot;3&quot; unique_id=&quot;10373&quot;&gt;&lt;property id=&quot;20148&quot; value=&quot;5&quot;/&gt;&lt;property id=&quot;20300&quot; value=&quot;Slide 18 - &amp;quot;The Periodic Table&amp;#x0D;&amp;#x0A;Basic Features of the Periodic Table&amp;quot;&quot;/&gt;&lt;property id=&quot;20307&quot; value=&quot;274&quot;/&gt;&lt;/object&gt;&lt;object type=&quot;3&quot; unique_id=&quot;10374&quot;&gt;&lt;property id=&quot;20148&quot; value=&quot;5&quot;/&gt;&lt;property id=&quot;20300&quot; value=&quot;Slide 19 - &amp;quot;The Periodic Table&amp;#x0D;&amp;#x0A;Characteristics of Groups 1A and 2A&amp;quot;&quot;/&gt;&lt;property id=&quot;20307&quot; value=&quot;275&quot;/&gt;&lt;/object&gt;&lt;object type=&quot;3&quot; unique_id=&quot;10375&quot;&gt;&lt;property id=&quot;20148&quot; value=&quot;5&quot;/&gt;&lt;property id=&quot;20300&quot; value=&quot;Slide 20 - &amp;quot;The Periodic Table&amp;#x0D;&amp;#x0A;Characteristics of Groups 7A and 8A&amp;quot;&quot;/&gt;&lt;property id=&quot;20307&quot; value=&quot;276&quot;/&gt;&lt;/object&gt;&lt;object type=&quot;3&quot; unique_id=&quot;10376&quot;&gt;&lt;property id=&quot;20148&quot; value=&quot;5&quot;/&gt;&lt;property id=&quot;20300&quot; value=&quot;Slide 21 - &amp;quot;Electronic Structure&amp;#x0D;&amp;#x0A;Electrons in the Atom&amp;quot;&quot;/&gt;&lt;property id=&quot;20307&quot; value=&quot;277&quot;/&gt;&lt;/object&gt;&lt;object type=&quot;3&quot; unique_id=&quot;10377&quot;&gt;&lt;property id=&quot;20148&quot; value=&quot;5&quot;/&gt;&lt;property id=&quot;20300&quot; value=&quot;Slide 22 - &amp;quot;Electronic Structure&amp;#x0D;&amp;#x0A;Shells&amp;quot;&quot;/&gt;&lt;property id=&quot;20307&quot; value=&quot;278&quot;/&gt;&lt;/object&gt;&lt;object type=&quot;3&quot; unique_id=&quot;10378&quot;&gt;&lt;property id=&quot;20148&quot; value=&quot;5&quot;/&gt;&lt;property id=&quot;20300&quot; value=&quot;Slide 23 - &amp;quot;Electronic Structure&amp;#x0D;&amp;#x0A;Subshells and Orbitals&amp;quot;&quot;/&gt;&lt;property id=&quot;20307&quot; value=&quot;279&quot;/&gt;&lt;/object&gt;&lt;object type=&quot;3&quot; unique_id=&quot;10379&quot;&gt;&lt;property id=&quot;20148&quot; value=&quot;5&quot;/&gt;&lt;property id=&quot;20300&quot; value=&quot;Slide 24 - &amp;quot;Electronic Structure&amp;#x0D;&amp;#x0A;Subshells and Orbitals&amp;quot;&quot;/&gt;&lt;property id=&quot;20307&quot; value=&quot;280&quot;/&gt;&lt;/object&gt;&lt;object type=&quot;3&quot; unique_id=&quot;10380&quot;&gt;&lt;property id=&quot;20148&quot; value=&quot;5&quot;/&gt;&lt;property id=&quot;20300&quot; value=&quot;Slide 25 - &amp;quot;Electronic Structure&amp;#x0D;&amp;#x0A;Orbital Shapes&amp;quot;&quot;/&gt;&lt;property id=&quot;20307&quot; value=&quot;281&quot;/&gt;&lt;/object&gt;&lt;object type=&quot;3&quot; unique_id=&quot;10381&quot;&gt;&lt;property id=&quot;20148&quot; value=&quot;5&quot;/&gt;&lt;property id=&quot;20300&quot; value=&quot;Slide 26 - &amp;quot;Electron Configuration&amp;quot;&quot;/&gt;&lt;property id=&quot;20307&quot; value=&quot;282&quot;/&gt;&lt;/object&gt;&lt;object type=&quot;3&quot; unique_id=&quot;10382&quot;&gt;&lt;property id=&quot;20148&quot; value=&quot;5&quot;/&gt;&lt;property id=&quot;20300&quot; value=&quot;Slide 27 - &amp;quot;Electron Configuration&amp;quot;&quot;/&gt;&lt;property id=&quot;20307&quot; value=&quot;283&quot;/&gt;&lt;/object&gt;&lt;object type=&quot;3&quot; unique_id=&quot;10383&quot;&gt;&lt;property id=&quot;20148&quot; value=&quot;5&quot;/&gt;&lt;property id=&quot;20300&quot; value=&quot;Slide 28 - &amp;quot;Electron Configuration&amp;quot;&quot;/&gt;&lt;property id=&quot;20307&quot; value=&quot;284&quot;/&gt;&lt;/object&gt;&lt;object type=&quot;3&quot; unique_id=&quot;10384&quot;&gt;&lt;property id=&quot;20148&quot; value=&quot;5&quot;/&gt;&lt;property id=&quot;20300&quot; value=&quot;Slide 29 - &amp;quot;Electron Configuration&amp;#x0D;&amp;#x0A;Orbital Diagrams&amp;quot;&quot;/&gt;&lt;property id=&quot;20307&quot; value=&quot;285&quot;/&gt;&lt;/object&gt;&lt;object type=&quot;3&quot; unique_id=&quot;10385&quot;&gt;&lt;property id=&quot;20148&quot; value=&quot;5&quot;/&gt;&lt;property id=&quot;20300&quot; value=&quot;Slide 30 - &amp;quot;Electron Configuration&amp;#x0D;&amp;#x0A;First-Row Elements (Period 1)&amp;quot;&quot;/&gt;&lt;property id=&quot;20307&quot; value=&quot;286&quot;/&gt;&lt;/object&gt;&lt;object type=&quot;3&quot; unique_id=&quot;10386&quot;&gt;&lt;property id=&quot;20148&quot; value=&quot;5&quot;/&gt;&lt;property id=&quot;20300&quot; value=&quot;Slide 31&quot;/&gt;&lt;property id=&quot;20307&quot; value=&quot;287&quot;/&gt;&lt;/object&gt;&lt;object type=&quot;3&quot; unique_id=&quot;10387&quot;&gt;&lt;property id=&quot;20148&quot; value=&quot;5&quot;/&gt;&lt;property id=&quot;20300&quot; value=&quot;Slide 32 - &amp;quot;Electron Configuration&amp;#x0D;&amp;#x0A;Noble Gas Notation&amp;quot;&quot;/&gt;&lt;property id=&quot;20307&quot; value=&quot;288&quot;/&gt;&lt;/object&gt;&lt;object type=&quot;3&quot; unique_id=&quot;10388&quot;&gt;&lt;property id=&quot;20148&quot; value=&quot;5&quot;/&gt;&lt;property id=&quot;20300&quot; value=&quot;Slide 33 - &amp;quot;Electron Configuration&amp;#x0D;&amp;#x0A;Other Elements&amp;quot;&quot;/&gt;&lt;property id=&quot;20307&quot; value=&quot;289&quot;/&gt;&lt;/object&gt;&lt;object type=&quot;3&quot; unique_id=&quot;10390&quot;&gt;&lt;property id=&quot;20148&quot; value=&quot;5&quot;/&gt;&lt;property id=&quot;20300&quot; value=&quot;Slide 35 - &amp;quot;Valence Electrons&amp;quot;&quot;/&gt;&lt;property id=&quot;20307&quot; value=&quot;291&quot;/&gt;&lt;/object&gt;&lt;object type=&quot;3&quot; unique_id=&quot;10391&quot;&gt;&lt;property id=&quot;20148&quot; value=&quot;5&quot;/&gt;&lt;property id=&quot;20300&quot; value=&quot;Slide 36 - &amp;quot;Valence Electrons&amp;quot;&quot;/&gt;&lt;property id=&quot;20307&quot; value=&quot;292&quot;/&gt;&lt;/object&gt;&lt;object type=&quot;3&quot; unique_id=&quot;10392&quot;&gt;&lt;property id=&quot;20148&quot; value=&quot;5&quot;/&gt;&lt;property id=&quot;20300&quot; value=&quot;Slide 37 - &amp;quot;Valence Electrons&amp;#x0D;&amp;#x0A;Main Group Elements&amp;quot;&quot;/&gt;&lt;property id=&quot;20307&quot; value=&quot;293&quot;/&gt;&lt;/object&gt;&lt;object type=&quot;3&quot; unique_id=&quot;10393&quot;&gt;&lt;property id=&quot;20148&quot; value=&quot;5&quot;/&gt;&lt;property id=&quot;20300&quot; value=&quot;Slide 38 - &amp;quot;Valence Electrons&amp;#x0D;&amp;#x0A;Electron-Dot Symbols&amp;quot;&quot;/&gt;&lt;property id=&quot;20307&quot; value=&quot;294&quot;/&gt;&lt;/object&gt;&lt;object type=&quot;3&quot; unique_id=&quot;10394&quot;&gt;&lt;property id=&quot;20148&quot; value=&quot;5&quot;/&gt;&lt;property id=&quot;20300&quot; value=&quot;Slide 39 - &amp;quot;Periodic Trends&amp;#x0D;&amp;#x0A;Atomic Size&amp;quot;&quot;/&gt;&lt;property id=&quot;20307&quot; value=&quot;298&quot;/&gt;&lt;/object&gt;&lt;object type=&quot;3&quot; unique_id=&quot;10395&quot;&gt;&lt;property id=&quot;20148&quot; value=&quot;5&quot;/&gt;&lt;property id=&quot;20300&quot; value=&quot;Slide 40 - &amp;quot;Periodic Trends&amp;#x0D;&amp;#x0A;Ionization Energy&amp;quot;&quot;/&gt;&lt;property id=&quot;20307&quot; value=&quot;296&quot;/&gt;&lt;/object&gt;&lt;object type=&quot;3&quot; unique_id=&quot;11126&quot;&gt;&lt;property id=&quot;20148&quot; value=&quot;5&quot;/&gt;&lt;property id=&quot;20300&quot; value=&quot;Slide 34 - &amp;quot;Electron Configurations&amp;#x0D;&amp;#x0A;and the Periodic Table&amp;quot;&quot;/&gt;&lt;property id=&quot;20307&quot; value=&quot;300&quot;/&gt;&lt;/object&gt;&lt;/object&gt;&lt;/object&gt;&lt;/database&gt;"/>
</p:tagLst>
</file>

<file path=ppt/theme/theme1.xml><?xml version="1.0" encoding="utf-8"?>
<a:theme xmlns:a="http://schemas.openxmlformats.org/drawingml/2006/main" name="Default Design">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Arial" charset="0"/>
          </a:defRPr>
        </a:defPPr>
      </a:lstStyle>
    </a:lnDef>
    <a:txDef>
      <a:spPr>
        <a:noFill/>
      </a:spPr>
      <a:bodyPr wrap="none" rtlCol="0">
        <a:spAutoFit/>
      </a:bodyPr>
      <a:lstStyle>
        <a:defPPr marL="342900" indent="-342900" algn="l">
          <a:buFont typeface="Arial"/>
          <a:buChar char="•"/>
          <a:defRPr dirty="0" smtClean="0">
            <a:solidFill>
              <a:schemeClr val="tx1"/>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3010</TotalTime>
  <Words>2534</Words>
  <Application>Microsoft Office PowerPoint</Application>
  <PresentationFormat>On-screen Show (4:3)</PresentationFormat>
  <Paragraphs>541</Paragraphs>
  <Slides>45</Slides>
  <Notes>45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3" baseType="lpstr">
      <vt:lpstr>ＭＳ Ｐゴシック</vt:lpstr>
      <vt:lpstr>ＭＳ Ｐゴシック</vt:lpstr>
      <vt:lpstr>Arial</vt:lpstr>
      <vt:lpstr>Cambria Math</vt:lpstr>
      <vt:lpstr>Wingdings</vt:lpstr>
      <vt:lpstr>Default Design</vt:lpstr>
      <vt:lpstr>MathType 6.0 Equation</vt:lpstr>
      <vt:lpstr>Equation</vt:lpstr>
      <vt:lpstr>Chapter 2</vt:lpstr>
      <vt:lpstr>2.1 Elements (1)</vt:lpstr>
      <vt:lpstr>2.1 Elements (2)</vt:lpstr>
      <vt:lpstr>2.1 Elements (3)</vt:lpstr>
      <vt:lpstr>2.1 Elements (4)</vt:lpstr>
      <vt:lpstr>2.1 Elements (5)</vt:lpstr>
      <vt:lpstr>2.1 Elements (6)</vt:lpstr>
      <vt:lpstr>2.1 Elements (7)</vt:lpstr>
      <vt:lpstr>2.1 Elements (8)</vt:lpstr>
      <vt:lpstr>2.1 Elements (9)</vt:lpstr>
      <vt:lpstr>2.1 Elements (10)</vt:lpstr>
      <vt:lpstr>2.1 Elements (11)</vt:lpstr>
      <vt:lpstr>2.2 Structure of the Atom (1)</vt:lpstr>
      <vt:lpstr>2.2 Structure of the Atom (2)</vt:lpstr>
      <vt:lpstr>2.2 Structure of the Atom (3)</vt:lpstr>
      <vt:lpstr>2.2 Structure of the Atom (4)</vt:lpstr>
      <vt:lpstr>2.3 Isotopes (1)</vt:lpstr>
      <vt:lpstr>2.3 Isotopes (2)</vt:lpstr>
      <vt:lpstr>2.3 Isotopes (3)</vt:lpstr>
      <vt:lpstr>2.3 Isotopes (4)</vt:lpstr>
      <vt:lpstr>2.4 The Periodic Table (1)</vt:lpstr>
      <vt:lpstr>2.4 The Periodic Table (2)</vt:lpstr>
      <vt:lpstr>2.4 The Periodic Table (3)</vt:lpstr>
      <vt:lpstr>2.4 The Periodic Table (4)</vt:lpstr>
      <vt:lpstr>2.4 The Periodic Table (5)</vt:lpstr>
      <vt:lpstr>2.5 Electronic Structure (1)</vt:lpstr>
      <vt:lpstr>2.5 Electronic Structure (2)</vt:lpstr>
      <vt:lpstr>2.5 Electronic Structure (3)</vt:lpstr>
      <vt:lpstr>2.5 Electronic Structure (4)</vt:lpstr>
      <vt:lpstr>2.5 Electronic Structure (5)</vt:lpstr>
      <vt:lpstr>2.6 Electron Configuration (1)</vt:lpstr>
      <vt:lpstr>2.6 Electron Configuration (2)</vt:lpstr>
      <vt:lpstr>Electron Configuration</vt:lpstr>
      <vt:lpstr> 2.6 Electron Configuration (3)</vt:lpstr>
      <vt:lpstr>2.6 Electron Configuration (4)</vt:lpstr>
      <vt:lpstr>2.6 Electron Configuration (5)</vt:lpstr>
      <vt:lpstr>2.6 Electron Configuration (6)</vt:lpstr>
      <vt:lpstr>2.6 Electron Configuration (7)</vt:lpstr>
      <vt:lpstr>Electron Configurations and the Periodic Table </vt:lpstr>
      <vt:lpstr>2.7 Valence Electrons (1)</vt:lpstr>
      <vt:lpstr>2.7 Valence Electrons (2)</vt:lpstr>
      <vt:lpstr>2.7 Valence Electrons (3)</vt:lpstr>
      <vt:lpstr>2.7 Valence Electrons (4)</vt:lpstr>
      <vt:lpstr>2.8 Periodic Trends (1)</vt:lpstr>
      <vt:lpstr>2.8 Periodic Trends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Microsoft Office User</dc:creator>
  <cp:lastModifiedBy>Shweta Rane</cp:lastModifiedBy>
  <cp:revision>397</cp:revision>
  <dcterms:created xsi:type="dcterms:W3CDTF">2017-05-07T20:30:08Z</dcterms:created>
  <dcterms:modified xsi:type="dcterms:W3CDTF">2018-07-27T09:41:06Z</dcterms:modified>
</cp:coreProperties>
</file>