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handoutMasterIdLst>
    <p:handoutMasterId r:id="rId40"/>
  </p:handoutMasterIdLst>
  <p:sldIdLst>
    <p:sldId id="292" r:id="rId3"/>
    <p:sldId id="257" r:id="rId4"/>
    <p:sldId id="258" r:id="rId5"/>
    <p:sldId id="259" r:id="rId6"/>
    <p:sldId id="260" r:id="rId7"/>
    <p:sldId id="291"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9144000" cy="6858000" type="screen4x3"/>
  <p:notesSz cx="6858000" cy="9144000"/>
  <p:custDataLst>
    <p:tags r:id="rId41"/>
  </p:custDataLst>
  <p:defaultTextStyle>
    <a:defPPr>
      <a:defRPr lang="en-US"/>
    </a:defPPr>
    <a:lvl1pPr algn="l" rtl="0" eaLnBrk="0" fontAlgn="base" hangingPunct="0">
      <a:spcBef>
        <a:spcPct val="0"/>
      </a:spcBef>
      <a:spcAft>
        <a:spcPct val="0"/>
      </a:spcAft>
      <a:defRPr sz="2400" b="1"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MS PGothic" charset="-128"/>
        <a:cs typeface="+mn-cs"/>
      </a:defRPr>
    </a:lvl5pPr>
    <a:lvl6pPr marL="2286000" algn="l" defTabSz="914400" rtl="0" eaLnBrk="1" latinLnBrk="0" hangingPunct="1">
      <a:defRPr sz="2400" b="1" kern="1200">
        <a:solidFill>
          <a:schemeClr val="tx1"/>
        </a:solidFill>
        <a:latin typeface="Arial" charset="0"/>
        <a:ea typeface="MS PGothic" charset="-128"/>
        <a:cs typeface="+mn-cs"/>
      </a:defRPr>
    </a:lvl6pPr>
    <a:lvl7pPr marL="2743200" algn="l" defTabSz="914400" rtl="0" eaLnBrk="1" latinLnBrk="0" hangingPunct="1">
      <a:defRPr sz="2400" b="1" kern="1200">
        <a:solidFill>
          <a:schemeClr val="tx1"/>
        </a:solidFill>
        <a:latin typeface="Arial" charset="0"/>
        <a:ea typeface="MS PGothic" charset="-128"/>
        <a:cs typeface="+mn-cs"/>
      </a:defRPr>
    </a:lvl7pPr>
    <a:lvl8pPr marL="3200400" algn="l" defTabSz="914400" rtl="0" eaLnBrk="1" latinLnBrk="0" hangingPunct="1">
      <a:defRPr sz="2400" b="1" kern="1200">
        <a:solidFill>
          <a:schemeClr val="tx1"/>
        </a:solidFill>
        <a:latin typeface="Arial" charset="0"/>
        <a:ea typeface="MS PGothic" charset="-128"/>
        <a:cs typeface="+mn-cs"/>
      </a:defRPr>
    </a:lvl8pPr>
    <a:lvl9pPr marL="3657600" algn="l" defTabSz="914400" rtl="0" eaLnBrk="1" latinLnBrk="0" hangingPunct="1">
      <a:defRPr sz="2400" b="1"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4156">
          <p15:clr>
            <a:srgbClr val="A4A3A4"/>
          </p15:clr>
        </p15:guide>
        <p15:guide id="2" pos="74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366FF"/>
    <a:srgbClr val="D90000"/>
    <a:srgbClr val="008080"/>
    <a:srgbClr val="F8F8F8"/>
    <a:srgbClr val="005C5C"/>
    <a:srgbClr val="B80505"/>
    <a:srgbClr val="105CA4"/>
    <a:srgbClr val="1565AE"/>
    <a:srgbClr val="FF00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3" autoAdjust="0"/>
    <p:restoredTop sz="94291" autoAdjust="0"/>
  </p:normalViewPr>
  <p:slideViewPr>
    <p:cSldViewPr>
      <p:cViewPr varScale="1">
        <p:scale>
          <a:sx n="65" d="100"/>
          <a:sy n="65" d="100"/>
        </p:scale>
        <p:origin x="918" y="60"/>
      </p:cViewPr>
      <p:guideLst>
        <p:guide orient="horz" pos="4156"/>
        <p:guide pos="748"/>
      </p:guideLst>
    </p:cSldViewPr>
  </p:slideViewPr>
  <p:outlineViewPr>
    <p:cViewPr>
      <p:scale>
        <a:sx n="33" d="100"/>
        <a:sy n="33" d="100"/>
      </p:scale>
      <p:origin x="0" y="-6582"/>
    </p:cViewPr>
  </p:outlineViewPr>
  <p:notesTextViewPr>
    <p:cViewPr>
      <p:scale>
        <a:sx n="100" d="100"/>
        <a:sy n="100" d="100"/>
      </p:scale>
      <p:origin x="0" y="0"/>
    </p:cViewPr>
  </p:notesTextViewPr>
  <p:sorterViewPr>
    <p:cViewPr>
      <p:scale>
        <a:sx n="66" d="100"/>
        <a:sy n="66" d="100"/>
      </p:scale>
      <p:origin x="0" y="-912"/>
    </p:cViewPr>
  </p:sorterViewPr>
  <p:notesViewPr>
    <p:cSldViewPr>
      <p:cViewPr varScale="1">
        <p:scale>
          <a:sx n="53" d="100"/>
          <a:sy n="53" d="100"/>
        </p:scale>
        <p:origin x="2844"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tags" Target="tags/tag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9.wmf"/><Relationship Id="rId13" Type="http://schemas.openxmlformats.org/officeDocument/2006/relationships/image" Target="../media/image84.wmf"/><Relationship Id="rId3" Type="http://schemas.openxmlformats.org/officeDocument/2006/relationships/image" Target="../media/image74.wmf"/><Relationship Id="rId7" Type="http://schemas.openxmlformats.org/officeDocument/2006/relationships/image" Target="../media/image78.wmf"/><Relationship Id="rId12" Type="http://schemas.openxmlformats.org/officeDocument/2006/relationships/image" Target="../media/image83.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7.wmf"/><Relationship Id="rId11" Type="http://schemas.openxmlformats.org/officeDocument/2006/relationships/image" Target="../media/image82.wmf"/><Relationship Id="rId5" Type="http://schemas.openxmlformats.org/officeDocument/2006/relationships/image" Target="../media/image76.wmf"/><Relationship Id="rId10" Type="http://schemas.openxmlformats.org/officeDocument/2006/relationships/image" Target="../media/image81.wmf"/><Relationship Id="rId4" Type="http://schemas.openxmlformats.org/officeDocument/2006/relationships/image" Target="../media/image75.wmf"/><Relationship Id="rId9" Type="http://schemas.openxmlformats.org/officeDocument/2006/relationships/image" Target="../media/image80.wmf"/><Relationship Id="rId14" Type="http://schemas.openxmlformats.org/officeDocument/2006/relationships/image" Target="../media/image8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image" Target="../media/image50.wmf"/><Relationship Id="rId3" Type="http://schemas.openxmlformats.org/officeDocument/2006/relationships/image" Target="../media/image40.wmf"/><Relationship Id="rId7" Type="http://schemas.openxmlformats.org/officeDocument/2006/relationships/image" Target="../media/image44.wmf"/><Relationship Id="rId12" Type="http://schemas.openxmlformats.org/officeDocument/2006/relationships/image" Target="../media/image49.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11" Type="http://schemas.openxmlformats.org/officeDocument/2006/relationships/image" Target="../media/image48.wmf"/><Relationship Id="rId5" Type="http://schemas.openxmlformats.org/officeDocument/2006/relationships/image" Target="../media/image42.wmf"/><Relationship Id="rId10" Type="http://schemas.openxmlformats.org/officeDocument/2006/relationships/image" Target="../media/image47.wmf"/><Relationship Id="rId4" Type="http://schemas.openxmlformats.org/officeDocument/2006/relationships/image" Target="../media/image41.wmf"/><Relationship Id="rId9"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433678-3B08-4AB0-A9C0-1C120A5083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3E31490-A05F-4D68-8464-CDD6DCB9E5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8913AA-2B4E-4752-AC6C-DACC00115039}" type="datetimeFigureOut">
              <a:rPr lang="en-US" smtClean="0"/>
              <a:t>6/13/2018</a:t>
            </a:fld>
            <a:endParaRPr lang="en-US"/>
          </a:p>
        </p:txBody>
      </p:sp>
      <p:sp>
        <p:nvSpPr>
          <p:cNvPr id="4" name="Footer Placeholder 3">
            <a:extLst>
              <a:ext uri="{FF2B5EF4-FFF2-40B4-BE49-F238E27FC236}">
                <a16:creationId xmlns:a16="http://schemas.microsoft.com/office/drawing/2014/main" id="{E74E9D3E-CD40-4477-A00F-47897F7D46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163386E-173A-40C2-85F2-1F9C6B23F0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8C9B92-AD3A-4E50-BE69-8538D92BC714}" type="slidenum">
              <a:rPr lang="en-US" smtClean="0"/>
              <a:t>‹#›</a:t>
            </a:fld>
            <a:endParaRPr lang="en-US"/>
          </a:p>
        </p:txBody>
      </p:sp>
    </p:spTree>
    <p:extLst>
      <p:ext uri="{BB962C8B-B14F-4D97-AF65-F5344CB8AC3E}">
        <p14:creationId xmlns:p14="http://schemas.microsoft.com/office/powerpoint/2010/main" val="967461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ea typeface="ＭＳ Ｐゴシック" panose="020B0600070205080204" pitchFamily="34" charset="-128"/>
              </a:defRPr>
            </a:lvl1pPr>
          </a:lstStyle>
          <a:p>
            <a:pPr>
              <a:defRPr/>
            </a:pPr>
            <a:fld id="{8C078533-F15E-2D40-9DD4-EFF59AA5F97A}" type="slidenum">
              <a:rPr lang="en-US" altLang="en-US"/>
              <a:pPr>
                <a:defRPr/>
              </a:pPr>
              <a:t>‹#›</a:t>
            </a:fld>
            <a:endParaRPr lang="en-US" altLang="en-US"/>
          </a:p>
        </p:txBody>
      </p:sp>
    </p:spTree>
    <p:extLst>
      <p:ext uri="{BB962C8B-B14F-4D97-AF65-F5344CB8AC3E}">
        <p14:creationId xmlns:p14="http://schemas.microsoft.com/office/powerpoint/2010/main" val="814271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72FA25F-3F9B-7341-907A-EBF507641C98}" type="slidenum">
              <a:rPr lang="en-US" altLang="en-US"/>
              <a:pPr>
                <a:spcBef>
                  <a:spcPct val="0"/>
                </a:spcBef>
              </a:pPr>
              <a:t>1</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689772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7CF0C2D-D096-BB4E-8ED3-CDC09326A9C2}" type="slidenum">
              <a:rPr lang="en-US" altLang="en-US"/>
              <a:pPr>
                <a:spcBef>
                  <a:spcPct val="0"/>
                </a:spcBef>
              </a:pPr>
              <a:t>10</a:t>
            </a:fld>
            <a:endParaRPr lang="en-US" alt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939432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38969D0-EA57-C944-AEE1-6FD3900251F0}" type="slidenum">
              <a:rPr lang="en-US" altLang="en-US"/>
              <a:pPr>
                <a:spcBef>
                  <a:spcPct val="0"/>
                </a:spcBef>
              </a:pPr>
              <a:t>11</a:t>
            </a:fld>
            <a:endParaRPr lang="en-US" alt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543183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B0BD0AF-21DD-754D-9F11-A5E85DCD892B}" type="slidenum">
              <a:rPr lang="en-US" altLang="en-US"/>
              <a:pPr>
                <a:spcBef>
                  <a:spcPct val="0"/>
                </a:spcBef>
              </a:pPr>
              <a:t>12</a:t>
            </a:fld>
            <a:endParaRPr lang="en-US"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117432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734F6BF-AEA0-544D-BA45-2329D175AFE7}" type="slidenum">
              <a:rPr lang="en-US" altLang="en-US"/>
              <a:pPr>
                <a:spcBef>
                  <a:spcPct val="0"/>
                </a:spcBef>
              </a:pPr>
              <a:t>13</a:t>
            </a:fld>
            <a:endParaRPr lang="en-US" alt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943467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C7C8DED-A8D7-904D-8253-11659E0AB26D}" type="slidenum">
              <a:rPr lang="en-US" altLang="en-US"/>
              <a:pPr>
                <a:spcBef>
                  <a:spcPct val="0"/>
                </a:spcBef>
              </a:pPr>
              <a:t>14</a:t>
            </a:fld>
            <a:endParaRPr lang="en-US" alt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982422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7F50930-052C-C04C-862C-44AB445A4BCF}" type="slidenum">
              <a:rPr lang="en-US" altLang="en-US"/>
              <a:pPr>
                <a:spcBef>
                  <a:spcPct val="0"/>
                </a:spcBef>
              </a:pPr>
              <a:t>15</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67821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8785ACF-DD18-A940-9844-20D083FD6319}" type="slidenum">
              <a:rPr lang="en-US" altLang="en-US"/>
              <a:pPr>
                <a:spcBef>
                  <a:spcPct val="0"/>
                </a:spcBef>
              </a:pPr>
              <a:t>16</a:t>
            </a:fld>
            <a:endParaRPr lang="en-US"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516014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D67E897-CABA-5E40-BB3F-099E162EF1E5}" type="slidenum">
              <a:rPr lang="en-US" altLang="en-US"/>
              <a:pPr>
                <a:spcBef>
                  <a:spcPct val="0"/>
                </a:spcBef>
              </a:pPr>
              <a:t>17</a:t>
            </a:fld>
            <a:endParaRPr lang="en-US"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908049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5C768E2-0C6A-244D-8C81-965C0C4CDFB8}" type="slidenum">
              <a:rPr lang="en-US" altLang="en-US"/>
              <a:pPr>
                <a:spcBef>
                  <a:spcPct val="0"/>
                </a:spcBef>
              </a:pPr>
              <a:t>18</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16309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E61FE91-713E-274C-BF93-EAF4E212F024}" type="slidenum">
              <a:rPr lang="en-US" altLang="en-US"/>
              <a:pPr>
                <a:spcBef>
                  <a:spcPct val="0"/>
                </a:spcBef>
              </a:pPr>
              <a:t>19</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975503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2651924-E4F0-C54A-8D33-AEF7BA443F2C}" type="slidenum">
              <a:rPr lang="en-US" altLang="en-US"/>
              <a:pPr>
                <a:spcBef>
                  <a:spcPct val="0"/>
                </a:spcBef>
              </a:pPr>
              <a:t>2</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679516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D7C3BBD-9A74-524A-9690-31A884C1ADE6}" type="slidenum">
              <a:rPr lang="en-US" altLang="en-US"/>
              <a:pPr>
                <a:spcBef>
                  <a:spcPct val="0"/>
                </a:spcBef>
              </a:pPr>
              <a:t>20</a:t>
            </a:fld>
            <a:endParaRPr lang="en-US" alt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5431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B854774-F82A-1847-A5DA-C21963778C8C}" type="slidenum">
              <a:rPr lang="en-US" altLang="en-US"/>
              <a:pPr>
                <a:spcBef>
                  <a:spcPct val="0"/>
                </a:spcBef>
              </a:pPr>
              <a:t>21</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639594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F85A560-9F21-C94C-BCDE-7D0589416E87}" type="slidenum">
              <a:rPr lang="en-US" altLang="en-US"/>
              <a:pPr>
                <a:spcBef>
                  <a:spcPct val="0"/>
                </a:spcBef>
              </a:pPr>
              <a:t>22</a:t>
            </a:fld>
            <a:endParaRPr lang="en-US" alt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513175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8629F8C-2811-294D-80AD-7CC5F0D195C1}" type="slidenum">
              <a:rPr lang="en-US" altLang="en-US"/>
              <a:pPr>
                <a:spcBef>
                  <a:spcPct val="0"/>
                </a:spcBef>
              </a:pPr>
              <a:t>23</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440272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8FDB7B7-FB82-B840-A389-EF63F5CB0B95}" type="slidenum">
              <a:rPr lang="en-US" altLang="en-US"/>
              <a:pPr>
                <a:spcBef>
                  <a:spcPct val="0"/>
                </a:spcBef>
              </a:pPr>
              <a:t>24</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21532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7A8FE1A-F292-3D4E-9A1C-996CB6019B6A}" type="slidenum">
              <a:rPr lang="en-US" altLang="en-US"/>
              <a:pPr>
                <a:spcBef>
                  <a:spcPct val="0"/>
                </a:spcBef>
              </a:pPr>
              <a:t>25</a:t>
            </a:fld>
            <a:endParaRPr lang="en-US" alt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709063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1594662-4347-E840-8085-F02D296605A5}" type="slidenum">
              <a:rPr lang="en-US" altLang="en-US"/>
              <a:pPr>
                <a:spcBef>
                  <a:spcPct val="0"/>
                </a:spcBef>
              </a:pPr>
              <a:t>26</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629272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09B05E3-66A8-E949-89BF-9898E8ACBB52}" type="slidenum">
              <a:rPr lang="en-US" altLang="en-US"/>
              <a:pPr>
                <a:spcBef>
                  <a:spcPct val="0"/>
                </a:spcBef>
              </a:pPr>
              <a:t>27</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618571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4AB094B-1FFB-C949-B0B3-C11A2E634BA4}" type="slidenum">
              <a:rPr lang="en-US" altLang="en-US"/>
              <a:pPr>
                <a:spcBef>
                  <a:spcPct val="0"/>
                </a:spcBef>
              </a:pPr>
              <a:t>28</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65487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740A88D-B89D-634E-B655-5221E02E90A9}" type="slidenum">
              <a:rPr lang="en-US" altLang="en-US"/>
              <a:pPr>
                <a:spcBef>
                  <a:spcPct val="0"/>
                </a:spcBef>
              </a:pPr>
              <a:t>29</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941232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BCDD289-C91F-C541-8307-E1CE7676E251}" type="slidenum">
              <a:rPr lang="en-US" altLang="en-US"/>
              <a:pPr>
                <a:spcBef>
                  <a:spcPct val="0"/>
                </a:spcBef>
              </a:pPr>
              <a:t>3</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111498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0BA7654-2892-8841-95AE-9BD2E7169661}" type="slidenum">
              <a:rPr lang="en-US" altLang="en-US"/>
              <a:pPr>
                <a:spcBef>
                  <a:spcPct val="0"/>
                </a:spcBef>
              </a:pPr>
              <a:t>30</a:t>
            </a:fld>
            <a:endParaRPr lang="en-US" alt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928991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850A072-B51E-2A45-8059-AB9EA0A80294}" type="slidenum">
              <a:rPr lang="en-US" altLang="en-US"/>
              <a:pPr>
                <a:spcBef>
                  <a:spcPct val="0"/>
                </a:spcBef>
              </a:pPr>
              <a:t>31</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349707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3B9FCB8-E6C0-1842-A1EB-5CD12E6A7AB5}" type="slidenum">
              <a:rPr lang="en-US" altLang="en-US"/>
              <a:pPr>
                <a:spcBef>
                  <a:spcPct val="0"/>
                </a:spcBef>
              </a:pPr>
              <a:t>32</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662693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7AB7ECB-EDDD-A645-9556-BBC16FC67DB8}" type="slidenum">
              <a:rPr lang="en-US" altLang="en-US"/>
              <a:pPr>
                <a:spcBef>
                  <a:spcPct val="0"/>
                </a:spcBef>
              </a:pPr>
              <a:t>33</a:t>
            </a:fld>
            <a:endParaRPr lang="en-US" alt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1038049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C82D9F0-777D-934B-85C0-14F783E8EC4B}" type="slidenum">
              <a:rPr lang="en-US" altLang="en-US"/>
              <a:pPr>
                <a:spcBef>
                  <a:spcPct val="0"/>
                </a:spcBef>
              </a:pPr>
              <a:t>34</a:t>
            </a:fld>
            <a:endParaRPr lang="en-US" alt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338613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FD41AAE-5326-CE44-BB99-09E685CACEB9}" type="slidenum">
              <a:rPr lang="en-US" altLang="en-US"/>
              <a:pPr>
                <a:spcBef>
                  <a:spcPct val="0"/>
                </a:spcBef>
              </a:pPr>
              <a:t>35</a:t>
            </a:fld>
            <a:endParaRPr lang="en-US"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43110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1913496-E6EE-5E40-83A7-6F719DCD4A1B}" type="slidenum">
              <a:rPr lang="en-US" altLang="en-US"/>
              <a:pPr>
                <a:spcBef>
                  <a:spcPct val="0"/>
                </a:spcBef>
              </a:pPr>
              <a:t>36</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44568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D75ED72-60E9-314F-A998-17BE03263A7E}" type="slidenum">
              <a:rPr lang="en-US" altLang="en-US"/>
              <a:pPr>
                <a:spcBef>
                  <a:spcPct val="0"/>
                </a:spcBef>
              </a:pPr>
              <a:t>4</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313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BD06CA2-F25B-8049-905F-6C5D308424BB}" type="slidenum">
              <a:rPr lang="en-US" altLang="en-US"/>
              <a:pPr>
                <a:spcBef>
                  <a:spcPct val="0"/>
                </a:spcBef>
              </a:pPr>
              <a:t>5</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597090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E8DFF6A-0CDB-3942-94A9-9311F05E1B6F}" type="slidenum">
              <a:rPr lang="en-US" altLang="en-US"/>
              <a:pPr>
                <a:spcBef>
                  <a:spcPct val="0"/>
                </a:spcBef>
              </a:pPr>
              <a:t>6</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12917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89A2F78-B8C1-0A42-B445-514CC97ED204}" type="slidenum">
              <a:rPr lang="en-US" altLang="en-US"/>
              <a:pPr>
                <a:spcBef>
                  <a:spcPct val="0"/>
                </a:spcBef>
              </a:pPr>
              <a:t>7</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576715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5E486F0-7B42-1C44-8604-90DCBFF26B2F}" type="slidenum">
              <a:rPr lang="en-US" altLang="en-US"/>
              <a:pPr>
                <a:spcBef>
                  <a:spcPct val="0"/>
                </a:spcBef>
              </a:pPr>
              <a:t>8</a:t>
            </a:fld>
            <a:endParaRPr lang="en-US" alt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205073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9CCF2EA-BC5A-6C4D-9A8D-1E609A5658C7}" type="slidenum">
              <a:rPr lang="en-US" altLang="en-US"/>
              <a:pPr>
                <a:spcBef>
                  <a:spcPct val="0"/>
                </a:spcBef>
              </a:pPr>
              <a:t>9</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cs typeface="ＭＳ Ｐゴシック" charset="-128"/>
            </a:endParaRPr>
          </a:p>
        </p:txBody>
      </p:sp>
    </p:spTree>
    <p:extLst>
      <p:ext uri="{BB962C8B-B14F-4D97-AF65-F5344CB8AC3E}">
        <p14:creationId xmlns:p14="http://schemas.microsoft.com/office/powerpoint/2010/main" val="1796733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56DADB9-4ECC-A344-A002-91B2EDF1B368}" type="slidenum">
              <a:rPr lang="en-US" altLang="en-US"/>
              <a:pPr>
                <a:defRPr/>
              </a:pPr>
              <a:t>‹#›</a:t>
            </a:fld>
            <a:endParaRPr lang="en-US" altLang="en-US"/>
          </a:p>
        </p:txBody>
      </p:sp>
    </p:spTree>
    <p:extLst>
      <p:ext uri="{BB962C8B-B14F-4D97-AF65-F5344CB8AC3E}">
        <p14:creationId xmlns:p14="http://schemas.microsoft.com/office/powerpoint/2010/main" val="1059897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87A21E3-E0B5-1645-B21A-D2D613CF16D7}" type="slidenum">
              <a:rPr lang="en-US" altLang="en-US"/>
              <a:pPr>
                <a:defRPr/>
              </a:pPr>
              <a:t>‹#›</a:t>
            </a:fld>
            <a:endParaRPr lang="en-US" altLang="en-US"/>
          </a:p>
        </p:txBody>
      </p:sp>
      <p:sp>
        <p:nvSpPr>
          <p:cNvPr id="8" name="Content Placeholder 7"/>
          <p:cNvSpPr>
            <a:spLocks noGrp="1"/>
          </p:cNvSpPr>
          <p:nvPr>
            <p:ph sz="quarter" idx="13"/>
          </p:nvPr>
        </p:nvSpPr>
        <p:spPr>
          <a:xfrm>
            <a:off x="1619250" y="4365625"/>
            <a:ext cx="1368425" cy="503238"/>
          </a:xfrm>
        </p:spPr>
        <p:txBody>
          <a:bodyPr/>
          <a:lstStyle/>
          <a:p>
            <a:pPr lvl="0"/>
            <a:endParaRPr lang="en-US" dirty="0"/>
          </a:p>
        </p:txBody>
      </p:sp>
      <p:sp>
        <p:nvSpPr>
          <p:cNvPr id="10" name="Content Placeholder 9"/>
          <p:cNvSpPr>
            <a:spLocks noGrp="1"/>
          </p:cNvSpPr>
          <p:nvPr>
            <p:ph sz="quarter" idx="14"/>
          </p:nvPr>
        </p:nvSpPr>
        <p:spPr>
          <a:xfrm>
            <a:off x="3924300" y="4437063"/>
            <a:ext cx="1727200" cy="863600"/>
          </a:xfrm>
        </p:spPr>
        <p:txBody>
          <a:bodyPr/>
          <a:lstStyle/>
          <a:p>
            <a:pPr lvl="0"/>
            <a:endParaRPr lang="en-US" dirty="0"/>
          </a:p>
        </p:txBody>
      </p:sp>
      <p:sp>
        <p:nvSpPr>
          <p:cNvPr id="15" name="Content Placeholder 14"/>
          <p:cNvSpPr>
            <a:spLocks noGrp="1"/>
          </p:cNvSpPr>
          <p:nvPr>
            <p:ph sz="quarter" idx="15"/>
          </p:nvPr>
        </p:nvSpPr>
        <p:spPr>
          <a:xfrm>
            <a:off x="4211638" y="2276475"/>
            <a:ext cx="1728787" cy="792163"/>
          </a:xfrm>
        </p:spPr>
        <p:txBody>
          <a:bodyPr/>
          <a:lstStyle/>
          <a:p>
            <a:pPr lvl="0"/>
            <a:endParaRPr lang="en-US" dirty="0"/>
          </a:p>
        </p:txBody>
      </p:sp>
      <p:sp>
        <p:nvSpPr>
          <p:cNvPr id="17" name="Content Placeholder 16"/>
          <p:cNvSpPr>
            <a:spLocks noGrp="1"/>
          </p:cNvSpPr>
          <p:nvPr>
            <p:ph sz="quarter" idx="16"/>
          </p:nvPr>
        </p:nvSpPr>
        <p:spPr>
          <a:xfrm>
            <a:off x="6156325" y="3500438"/>
            <a:ext cx="1728788" cy="865187"/>
          </a:xfrm>
        </p:spPr>
        <p:txBody>
          <a:bodyPr/>
          <a:lstStyle/>
          <a:p>
            <a:pPr lvl="0"/>
            <a:endParaRPr lang="en-US" dirty="0"/>
          </a:p>
        </p:txBody>
      </p:sp>
      <p:sp>
        <p:nvSpPr>
          <p:cNvPr id="27" name="Content Placeholder 26"/>
          <p:cNvSpPr>
            <a:spLocks noGrp="1"/>
          </p:cNvSpPr>
          <p:nvPr>
            <p:ph sz="quarter" idx="17"/>
          </p:nvPr>
        </p:nvSpPr>
        <p:spPr>
          <a:xfrm>
            <a:off x="6804025" y="2133600"/>
            <a:ext cx="720725" cy="574675"/>
          </a:xfrm>
        </p:spPr>
        <p:txBody>
          <a:bodyPr/>
          <a:lstStyle/>
          <a:p>
            <a:pPr lvl="0"/>
            <a:endParaRPr lang="en-US" dirty="0"/>
          </a:p>
        </p:txBody>
      </p:sp>
      <p:sp>
        <p:nvSpPr>
          <p:cNvPr id="29" name="Content Placeholder 28"/>
          <p:cNvSpPr>
            <a:spLocks noGrp="1"/>
          </p:cNvSpPr>
          <p:nvPr>
            <p:ph sz="quarter" idx="18"/>
          </p:nvPr>
        </p:nvSpPr>
        <p:spPr>
          <a:xfrm>
            <a:off x="7956376" y="2133600"/>
            <a:ext cx="360363" cy="358775"/>
          </a:xfrm>
        </p:spPr>
        <p:txBody>
          <a:bodyPr/>
          <a:lstStyle/>
          <a:p>
            <a:pPr lvl="0"/>
            <a:endParaRPr lang="en-US" dirty="0"/>
          </a:p>
        </p:txBody>
      </p:sp>
      <p:sp>
        <p:nvSpPr>
          <p:cNvPr id="31" name="Table Placeholder 30"/>
          <p:cNvSpPr>
            <a:spLocks noGrp="1"/>
          </p:cNvSpPr>
          <p:nvPr>
            <p:ph type="tbl" sz="quarter" idx="19"/>
          </p:nvPr>
        </p:nvSpPr>
        <p:spPr>
          <a:xfrm>
            <a:off x="1116013" y="2708275"/>
            <a:ext cx="2008187" cy="936625"/>
          </a:xfrm>
        </p:spPr>
        <p:txBody>
          <a:bodyPr/>
          <a:lstStyle/>
          <a:p>
            <a:endParaRPr lang="en-US"/>
          </a:p>
        </p:txBody>
      </p:sp>
      <p:sp>
        <p:nvSpPr>
          <p:cNvPr id="14" name="AutoShape 5"/>
          <p:cNvSpPr>
            <a:spLocks noChangeArrowheads="1"/>
          </p:cNvSpPr>
          <p:nvPr userDrawn="1"/>
        </p:nvSpPr>
        <p:spPr bwMode="auto">
          <a:xfrm>
            <a:off x="804863" y="1524000"/>
            <a:ext cx="7499350" cy="914400"/>
          </a:xfrm>
          <a:prstGeom prst="roundRect">
            <a:avLst>
              <a:gd name="adj" fmla="val 16667"/>
            </a:avLst>
          </a:prstGeom>
          <a:ln>
            <a:headEnd/>
            <a:tailEnd type="none" w="lg" len="lg"/>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HOW TO Name an Ionic Compound That Contains</a:t>
            </a:r>
          </a:p>
          <a:p>
            <a:pPr algn="ctr" eaLnBrk="1" hangingPunct="1">
              <a:defRPr/>
            </a:pPr>
            <a:r>
              <a:rPr lang="en-US">
                <a:solidFill>
                  <a:srgbClr val="008080"/>
                </a:solidFill>
              </a:rPr>
              <a:t>a Metal with Variable Charge</a:t>
            </a:r>
          </a:p>
        </p:txBody>
      </p:sp>
      <p:sp>
        <p:nvSpPr>
          <p:cNvPr id="9" name="Content Placeholder 8"/>
          <p:cNvSpPr>
            <a:spLocks noGrp="1"/>
          </p:cNvSpPr>
          <p:nvPr>
            <p:ph sz="quarter" idx="20"/>
          </p:nvPr>
        </p:nvSpPr>
        <p:spPr>
          <a:xfrm>
            <a:off x="3646516" y="3734771"/>
            <a:ext cx="504825" cy="576262"/>
          </a:xfrm>
        </p:spPr>
        <p:txBody>
          <a:bodyPr/>
          <a:lstStyle/>
          <a:p>
            <a:pPr lvl="0"/>
            <a:endParaRPr lang="en-US" dirty="0"/>
          </a:p>
        </p:txBody>
      </p:sp>
      <p:sp>
        <p:nvSpPr>
          <p:cNvPr id="12" name="Content Placeholder 11"/>
          <p:cNvSpPr>
            <a:spLocks noGrp="1"/>
          </p:cNvSpPr>
          <p:nvPr>
            <p:ph sz="quarter" idx="21"/>
          </p:nvPr>
        </p:nvSpPr>
        <p:spPr>
          <a:xfrm>
            <a:off x="2278091" y="3950671"/>
            <a:ext cx="396875" cy="360362"/>
          </a:xfrm>
        </p:spPr>
        <p:txBody>
          <a:bodyPr/>
          <a:lstStyle/>
          <a:p>
            <a:pPr lvl="0"/>
            <a:endParaRPr lang="en-US" dirty="0"/>
          </a:p>
        </p:txBody>
      </p:sp>
      <p:sp>
        <p:nvSpPr>
          <p:cNvPr id="20" name="Content Placeholder 19"/>
          <p:cNvSpPr>
            <a:spLocks noGrp="1"/>
          </p:cNvSpPr>
          <p:nvPr>
            <p:ph sz="quarter" idx="22"/>
          </p:nvPr>
        </p:nvSpPr>
        <p:spPr>
          <a:xfrm>
            <a:off x="1414490" y="2437783"/>
            <a:ext cx="2592115" cy="914400"/>
          </a:xfrm>
        </p:spPr>
        <p:txBody>
          <a:bodyPr/>
          <a:lstStyle/>
          <a:p>
            <a:pPr lvl="0"/>
            <a:endParaRPr lang="en-US" dirty="0"/>
          </a:p>
        </p:txBody>
      </p:sp>
      <p:sp>
        <p:nvSpPr>
          <p:cNvPr id="22" name="Content Placeholder 21"/>
          <p:cNvSpPr>
            <a:spLocks noGrp="1"/>
          </p:cNvSpPr>
          <p:nvPr>
            <p:ph sz="quarter" idx="23"/>
          </p:nvPr>
        </p:nvSpPr>
        <p:spPr>
          <a:xfrm>
            <a:off x="1701828" y="4166571"/>
            <a:ext cx="576263" cy="287337"/>
          </a:xfrm>
        </p:spPr>
        <p:txBody>
          <a:bodyPr/>
          <a:lstStyle/>
          <a:p>
            <a:pPr lvl="0"/>
            <a:endParaRPr lang="en-US" dirty="0"/>
          </a:p>
        </p:txBody>
      </p:sp>
      <p:sp>
        <p:nvSpPr>
          <p:cNvPr id="24" name="Content Placeholder 23"/>
          <p:cNvSpPr>
            <a:spLocks noGrp="1"/>
          </p:cNvSpPr>
          <p:nvPr>
            <p:ph sz="quarter" idx="24"/>
          </p:nvPr>
        </p:nvSpPr>
        <p:spPr>
          <a:xfrm>
            <a:off x="1414491" y="5246071"/>
            <a:ext cx="503237" cy="288925"/>
          </a:xfrm>
        </p:spPr>
        <p:txBody>
          <a:bodyPr/>
          <a:lstStyle/>
          <a:p>
            <a:pPr lvl="0"/>
            <a:endParaRPr lang="en-US" dirty="0"/>
          </a:p>
        </p:txBody>
      </p:sp>
      <p:sp>
        <p:nvSpPr>
          <p:cNvPr id="26" name="Content Placeholder 25"/>
          <p:cNvSpPr>
            <a:spLocks noGrp="1"/>
          </p:cNvSpPr>
          <p:nvPr>
            <p:ph sz="quarter" idx="25"/>
          </p:nvPr>
        </p:nvSpPr>
        <p:spPr>
          <a:xfrm>
            <a:off x="457200" y="4167188"/>
            <a:ext cx="658813" cy="287337"/>
          </a:xfrm>
        </p:spPr>
        <p:txBody>
          <a:bodyPr/>
          <a:lstStyle/>
          <a:p>
            <a:pPr lvl="0"/>
            <a:endParaRPr lang="en-US" dirty="0"/>
          </a:p>
        </p:txBody>
      </p:sp>
      <p:sp>
        <p:nvSpPr>
          <p:cNvPr id="33" name="AutoShape 7"/>
          <p:cNvSpPr>
            <a:spLocks noChangeArrowheads="1"/>
          </p:cNvSpPr>
          <p:nvPr userDrawn="1"/>
        </p:nvSpPr>
        <p:spPr bwMode="auto">
          <a:xfrm>
            <a:off x="971550" y="2917825"/>
            <a:ext cx="1358900" cy="511175"/>
          </a:xfrm>
          <a:prstGeom prst="roundRect">
            <a:avLst>
              <a:gd name="adj" fmla="val 16667"/>
            </a:avLst>
          </a:prstGeom>
          <a:ln>
            <a:headEnd/>
            <a:tailEnd type="none" w="lg" len="lg"/>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[3]</a:t>
            </a:r>
          </a:p>
        </p:txBody>
      </p:sp>
      <p:sp>
        <p:nvSpPr>
          <p:cNvPr id="30" name="Rectangle 13"/>
          <p:cNvSpPr>
            <a:spLocks noChangeArrowheads="1"/>
          </p:cNvSpPr>
          <p:nvPr userDrawn="1"/>
        </p:nvSpPr>
        <p:spPr bwMode="auto">
          <a:xfrm>
            <a:off x="4267200" y="4038600"/>
            <a:ext cx="3733800" cy="2286000"/>
          </a:xfrm>
          <a:prstGeom prst="rect">
            <a:avLst/>
          </a:prstGeom>
          <a:noFill/>
          <a:ln w="28575">
            <a:solidFill>
              <a:schemeClr val="tx1"/>
            </a:solidFill>
            <a:miter lim="800000"/>
            <a:headEnd/>
            <a:tailEnd type="none" w="lg" len="lg"/>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spAutoFit/>
          </a:bodyPr>
          <a:lstStyle/>
          <a:p>
            <a:pPr eaLnBrk="1" hangingPunct="1">
              <a:defRPr/>
            </a:pPr>
            <a:endParaRPr lang="en-US">
              <a:ea typeface="+mn-ea"/>
            </a:endParaRPr>
          </a:p>
        </p:txBody>
      </p:sp>
    </p:spTree>
    <p:extLst>
      <p:ext uri="{BB962C8B-B14F-4D97-AF65-F5344CB8AC3E}">
        <p14:creationId xmlns:p14="http://schemas.microsoft.com/office/powerpoint/2010/main" val="3836330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87A21E3-E0B5-1645-B21A-D2D613CF16D7}" type="slidenum">
              <a:rPr lang="en-US" altLang="en-US"/>
              <a:pPr>
                <a:defRPr/>
              </a:pPr>
              <a:t>‹#›</a:t>
            </a:fld>
            <a:endParaRPr lang="en-US" altLang="en-US"/>
          </a:p>
        </p:txBody>
      </p:sp>
      <p:sp>
        <p:nvSpPr>
          <p:cNvPr id="8" name="Content Placeholder 7"/>
          <p:cNvSpPr>
            <a:spLocks noGrp="1"/>
          </p:cNvSpPr>
          <p:nvPr>
            <p:ph sz="quarter" idx="13"/>
          </p:nvPr>
        </p:nvSpPr>
        <p:spPr>
          <a:xfrm>
            <a:off x="1619250" y="4365625"/>
            <a:ext cx="1368425" cy="503238"/>
          </a:xfrm>
        </p:spPr>
        <p:txBody>
          <a:bodyPr/>
          <a:lstStyle/>
          <a:p>
            <a:pPr lvl="0"/>
            <a:endParaRPr lang="en-US" dirty="0"/>
          </a:p>
        </p:txBody>
      </p:sp>
      <p:sp>
        <p:nvSpPr>
          <p:cNvPr id="10" name="Content Placeholder 9"/>
          <p:cNvSpPr>
            <a:spLocks noGrp="1"/>
          </p:cNvSpPr>
          <p:nvPr>
            <p:ph sz="quarter" idx="14"/>
          </p:nvPr>
        </p:nvSpPr>
        <p:spPr>
          <a:xfrm>
            <a:off x="3924300" y="4437063"/>
            <a:ext cx="1727200" cy="863600"/>
          </a:xfrm>
        </p:spPr>
        <p:txBody>
          <a:bodyPr/>
          <a:lstStyle/>
          <a:p>
            <a:pPr lvl="0"/>
            <a:endParaRPr lang="en-US" dirty="0"/>
          </a:p>
        </p:txBody>
      </p:sp>
      <p:sp>
        <p:nvSpPr>
          <p:cNvPr id="15" name="Content Placeholder 14"/>
          <p:cNvSpPr>
            <a:spLocks noGrp="1"/>
          </p:cNvSpPr>
          <p:nvPr>
            <p:ph sz="quarter" idx="15"/>
          </p:nvPr>
        </p:nvSpPr>
        <p:spPr>
          <a:xfrm>
            <a:off x="4211638" y="2276475"/>
            <a:ext cx="1728787" cy="792163"/>
          </a:xfrm>
        </p:spPr>
        <p:txBody>
          <a:bodyPr/>
          <a:lstStyle/>
          <a:p>
            <a:pPr lvl="0"/>
            <a:endParaRPr lang="en-US" dirty="0"/>
          </a:p>
        </p:txBody>
      </p:sp>
      <p:sp>
        <p:nvSpPr>
          <p:cNvPr id="17" name="Content Placeholder 16"/>
          <p:cNvSpPr>
            <a:spLocks noGrp="1"/>
          </p:cNvSpPr>
          <p:nvPr>
            <p:ph sz="quarter" idx="16"/>
          </p:nvPr>
        </p:nvSpPr>
        <p:spPr>
          <a:xfrm>
            <a:off x="6156325" y="3500438"/>
            <a:ext cx="1728788" cy="865187"/>
          </a:xfrm>
        </p:spPr>
        <p:txBody>
          <a:bodyPr/>
          <a:lstStyle/>
          <a:p>
            <a:pPr lvl="0"/>
            <a:endParaRPr lang="en-US" dirty="0"/>
          </a:p>
        </p:txBody>
      </p:sp>
      <p:sp>
        <p:nvSpPr>
          <p:cNvPr id="27" name="Content Placeholder 26"/>
          <p:cNvSpPr>
            <a:spLocks noGrp="1"/>
          </p:cNvSpPr>
          <p:nvPr>
            <p:ph sz="quarter" idx="17"/>
          </p:nvPr>
        </p:nvSpPr>
        <p:spPr>
          <a:xfrm>
            <a:off x="6804025" y="2133600"/>
            <a:ext cx="720725" cy="574675"/>
          </a:xfrm>
        </p:spPr>
        <p:txBody>
          <a:bodyPr/>
          <a:lstStyle/>
          <a:p>
            <a:pPr lvl="0"/>
            <a:endParaRPr lang="en-US" dirty="0"/>
          </a:p>
        </p:txBody>
      </p:sp>
      <p:sp>
        <p:nvSpPr>
          <p:cNvPr id="29" name="Content Placeholder 28"/>
          <p:cNvSpPr>
            <a:spLocks noGrp="1"/>
          </p:cNvSpPr>
          <p:nvPr>
            <p:ph sz="quarter" idx="18"/>
          </p:nvPr>
        </p:nvSpPr>
        <p:spPr>
          <a:xfrm>
            <a:off x="7956376" y="2133600"/>
            <a:ext cx="360363" cy="358775"/>
          </a:xfrm>
        </p:spPr>
        <p:txBody>
          <a:bodyPr/>
          <a:lstStyle/>
          <a:p>
            <a:pPr lvl="0"/>
            <a:endParaRPr lang="en-US" dirty="0"/>
          </a:p>
        </p:txBody>
      </p:sp>
      <p:sp>
        <p:nvSpPr>
          <p:cNvPr id="31" name="Table Placeholder 30"/>
          <p:cNvSpPr>
            <a:spLocks noGrp="1"/>
          </p:cNvSpPr>
          <p:nvPr>
            <p:ph type="tbl" sz="quarter" idx="19"/>
          </p:nvPr>
        </p:nvSpPr>
        <p:spPr>
          <a:xfrm>
            <a:off x="1116013" y="2708275"/>
            <a:ext cx="2008187" cy="936625"/>
          </a:xfrm>
        </p:spPr>
        <p:txBody>
          <a:bodyPr/>
          <a:lstStyle/>
          <a:p>
            <a:endParaRPr lang="en-US"/>
          </a:p>
        </p:txBody>
      </p:sp>
      <p:sp>
        <p:nvSpPr>
          <p:cNvPr id="14" name="AutoShape 5"/>
          <p:cNvSpPr>
            <a:spLocks noChangeArrowheads="1"/>
          </p:cNvSpPr>
          <p:nvPr userDrawn="1"/>
        </p:nvSpPr>
        <p:spPr bwMode="auto">
          <a:xfrm>
            <a:off x="804863" y="1524000"/>
            <a:ext cx="7499350" cy="914400"/>
          </a:xfrm>
          <a:prstGeom prst="roundRect">
            <a:avLst>
              <a:gd name="adj" fmla="val 16667"/>
            </a:avLst>
          </a:prstGeom>
          <a:ln>
            <a:headEnd/>
            <a:tailEnd type="none" w="lg" len="lg"/>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HOW TO Name an Ionic Compound That Contains</a:t>
            </a:r>
          </a:p>
          <a:p>
            <a:pPr algn="ctr" eaLnBrk="1" hangingPunct="1">
              <a:defRPr/>
            </a:pPr>
            <a:r>
              <a:rPr lang="en-US">
                <a:solidFill>
                  <a:srgbClr val="008080"/>
                </a:solidFill>
              </a:rPr>
              <a:t>a Metal with Variable Charge</a:t>
            </a:r>
          </a:p>
        </p:txBody>
      </p:sp>
      <p:sp>
        <p:nvSpPr>
          <p:cNvPr id="16" name="AutoShape 6"/>
          <p:cNvSpPr>
            <a:spLocks noChangeArrowheads="1"/>
          </p:cNvSpPr>
          <p:nvPr userDrawn="1"/>
        </p:nvSpPr>
        <p:spPr bwMode="auto">
          <a:xfrm>
            <a:off x="873125" y="2722563"/>
            <a:ext cx="1358900" cy="511175"/>
          </a:xfrm>
          <a:prstGeom prst="roundRect">
            <a:avLst>
              <a:gd name="adj" fmla="val 16667"/>
            </a:avLst>
          </a:prstGeom>
          <a:ln>
            <a:headEnd/>
            <a:tailEnd type="none" w="lg" len="lg"/>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Step [2]</a:t>
            </a:r>
          </a:p>
        </p:txBody>
      </p:sp>
      <p:cxnSp>
        <p:nvCxnSpPr>
          <p:cNvPr id="18" name="Straight Connector 17"/>
          <p:cNvCxnSpPr>
            <a:cxnSpLocks noChangeShapeType="1"/>
          </p:cNvCxnSpPr>
          <p:nvPr userDrawn="1"/>
        </p:nvCxnSpPr>
        <p:spPr bwMode="auto">
          <a:xfrm>
            <a:off x="3059113" y="4365625"/>
            <a:ext cx="15843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userDrawn="1"/>
        </p:nvCxnSpPr>
        <p:spPr bwMode="auto">
          <a:xfrm>
            <a:off x="5940425" y="4365625"/>
            <a:ext cx="15843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9" name="Content Placeholder 8"/>
          <p:cNvSpPr>
            <a:spLocks noGrp="1"/>
          </p:cNvSpPr>
          <p:nvPr>
            <p:ph sz="quarter" idx="20"/>
          </p:nvPr>
        </p:nvSpPr>
        <p:spPr>
          <a:xfrm>
            <a:off x="3646516" y="3734771"/>
            <a:ext cx="504825" cy="576262"/>
          </a:xfrm>
        </p:spPr>
        <p:txBody>
          <a:bodyPr/>
          <a:lstStyle/>
          <a:p>
            <a:pPr lvl="0"/>
            <a:endParaRPr lang="en-US" dirty="0"/>
          </a:p>
        </p:txBody>
      </p:sp>
      <p:sp>
        <p:nvSpPr>
          <p:cNvPr id="12" name="Content Placeholder 11"/>
          <p:cNvSpPr>
            <a:spLocks noGrp="1"/>
          </p:cNvSpPr>
          <p:nvPr>
            <p:ph sz="quarter" idx="21"/>
          </p:nvPr>
        </p:nvSpPr>
        <p:spPr>
          <a:xfrm>
            <a:off x="2278091" y="3950671"/>
            <a:ext cx="396875" cy="360362"/>
          </a:xfrm>
        </p:spPr>
        <p:txBody>
          <a:bodyPr/>
          <a:lstStyle/>
          <a:p>
            <a:pPr lvl="0"/>
            <a:endParaRPr lang="en-US" dirty="0"/>
          </a:p>
        </p:txBody>
      </p:sp>
      <p:sp>
        <p:nvSpPr>
          <p:cNvPr id="20" name="Content Placeholder 19"/>
          <p:cNvSpPr>
            <a:spLocks noGrp="1"/>
          </p:cNvSpPr>
          <p:nvPr>
            <p:ph sz="quarter" idx="22"/>
          </p:nvPr>
        </p:nvSpPr>
        <p:spPr>
          <a:xfrm>
            <a:off x="1414490" y="2437783"/>
            <a:ext cx="2592115" cy="914400"/>
          </a:xfrm>
        </p:spPr>
        <p:txBody>
          <a:bodyPr/>
          <a:lstStyle/>
          <a:p>
            <a:pPr lvl="0"/>
            <a:endParaRPr lang="en-US" dirty="0"/>
          </a:p>
        </p:txBody>
      </p:sp>
      <p:sp>
        <p:nvSpPr>
          <p:cNvPr id="22" name="Content Placeholder 21"/>
          <p:cNvSpPr>
            <a:spLocks noGrp="1"/>
          </p:cNvSpPr>
          <p:nvPr>
            <p:ph sz="quarter" idx="23"/>
          </p:nvPr>
        </p:nvSpPr>
        <p:spPr>
          <a:xfrm>
            <a:off x="1701828" y="4166571"/>
            <a:ext cx="576263" cy="287337"/>
          </a:xfrm>
        </p:spPr>
        <p:txBody>
          <a:bodyPr/>
          <a:lstStyle/>
          <a:p>
            <a:pPr lvl="0"/>
            <a:endParaRPr lang="en-US" dirty="0"/>
          </a:p>
        </p:txBody>
      </p:sp>
      <p:sp>
        <p:nvSpPr>
          <p:cNvPr id="24" name="Content Placeholder 23"/>
          <p:cNvSpPr>
            <a:spLocks noGrp="1"/>
          </p:cNvSpPr>
          <p:nvPr>
            <p:ph sz="quarter" idx="24"/>
          </p:nvPr>
        </p:nvSpPr>
        <p:spPr>
          <a:xfrm>
            <a:off x="1414491" y="5246071"/>
            <a:ext cx="503237" cy="288925"/>
          </a:xfrm>
        </p:spPr>
        <p:txBody>
          <a:bodyPr/>
          <a:lstStyle/>
          <a:p>
            <a:pPr lvl="0"/>
            <a:endParaRPr lang="en-US" dirty="0"/>
          </a:p>
        </p:txBody>
      </p:sp>
      <p:sp>
        <p:nvSpPr>
          <p:cNvPr id="26" name="Content Placeholder 25"/>
          <p:cNvSpPr>
            <a:spLocks noGrp="1"/>
          </p:cNvSpPr>
          <p:nvPr>
            <p:ph sz="quarter" idx="25"/>
          </p:nvPr>
        </p:nvSpPr>
        <p:spPr>
          <a:xfrm>
            <a:off x="457200" y="4167188"/>
            <a:ext cx="658813" cy="287337"/>
          </a:xfrm>
        </p:spPr>
        <p:txBody>
          <a:bodyPr/>
          <a:lstStyle/>
          <a:p>
            <a:pPr lvl="0"/>
            <a:endParaRPr lang="en-US" dirty="0"/>
          </a:p>
        </p:txBody>
      </p:sp>
      <p:sp>
        <p:nvSpPr>
          <p:cNvPr id="25" name="Rectangle 13"/>
          <p:cNvSpPr>
            <a:spLocks noChangeArrowheads="1"/>
          </p:cNvSpPr>
          <p:nvPr userDrawn="1"/>
        </p:nvSpPr>
        <p:spPr bwMode="auto">
          <a:xfrm>
            <a:off x="4267200" y="4038600"/>
            <a:ext cx="3733800" cy="2286000"/>
          </a:xfrm>
          <a:prstGeom prst="rect">
            <a:avLst/>
          </a:prstGeom>
          <a:noFill/>
          <a:ln w="28575">
            <a:solidFill>
              <a:schemeClr val="tx1"/>
            </a:solidFill>
            <a:miter lim="800000"/>
            <a:headEnd/>
            <a:tailEnd type="none" w="lg" len="lg"/>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spAutoFit/>
          </a:bodyPr>
          <a:lstStyle/>
          <a:p>
            <a:pPr eaLnBrk="1" hangingPunct="1">
              <a:defRPr/>
            </a:pPr>
            <a:endParaRPr lang="en-US">
              <a:ea typeface="+mn-ea"/>
            </a:endParaRPr>
          </a:p>
        </p:txBody>
      </p:sp>
    </p:spTree>
    <p:extLst>
      <p:ext uri="{BB962C8B-B14F-4D97-AF65-F5344CB8AC3E}">
        <p14:creationId xmlns:p14="http://schemas.microsoft.com/office/powerpoint/2010/main" val="392591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87A21E3-E0B5-1645-B21A-D2D613CF16D7}" type="slidenum">
              <a:rPr lang="en-US" altLang="en-US"/>
              <a:pPr>
                <a:defRPr/>
              </a:pPr>
              <a:t>‹#›</a:t>
            </a:fld>
            <a:endParaRPr lang="en-US" altLang="en-US"/>
          </a:p>
        </p:txBody>
      </p:sp>
      <p:sp>
        <p:nvSpPr>
          <p:cNvPr id="8" name="Content Placeholder 7"/>
          <p:cNvSpPr>
            <a:spLocks noGrp="1"/>
          </p:cNvSpPr>
          <p:nvPr>
            <p:ph sz="quarter" idx="13"/>
          </p:nvPr>
        </p:nvSpPr>
        <p:spPr>
          <a:xfrm>
            <a:off x="1619250" y="4365625"/>
            <a:ext cx="1368425" cy="503238"/>
          </a:xfrm>
        </p:spPr>
        <p:txBody>
          <a:bodyPr/>
          <a:lstStyle/>
          <a:p>
            <a:pPr lvl="0"/>
            <a:endParaRPr lang="en-US" dirty="0"/>
          </a:p>
        </p:txBody>
      </p:sp>
      <p:sp>
        <p:nvSpPr>
          <p:cNvPr id="10" name="Content Placeholder 9"/>
          <p:cNvSpPr>
            <a:spLocks noGrp="1"/>
          </p:cNvSpPr>
          <p:nvPr>
            <p:ph sz="quarter" idx="14"/>
          </p:nvPr>
        </p:nvSpPr>
        <p:spPr>
          <a:xfrm>
            <a:off x="3924300" y="4437063"/>
            <a:ext cx="1727200" cy="863600"/>
          </a:xfrm>
        </p:spPr>
        <p:txBody>
          <a:bodyPr/>
          <a:lstStyle/>
          <a:p>
            <a:pPr lvl="0"/>
            <a:endParaRPr lang="en-US" dirty="0"/>
          </a:p>
        </p:txBody>
      </p:sp>
      <p:sp>
        <p:nvSpPr>
          <p:cNvPr id="15" name="Content Placeholder 14"/>
          <p:cNvSpPr>
            <a:spLocks noGrp="1"/>
          </p:cNvSpPr>
          <p:nvPr>
            <p:ph sz="quarter" idx="15"/>
          </p:nvPr>
        </p:nvSpPr>
        <p:spPr>
          <a:xfrm>
            <a:off x="4211638" y="2276475"/>
            <a:ext cx="1728787" cy="792163"/>
          </a:xfrm>
        </p:spPr>
        <p:txBody>
          <a:bodyPr/>
          <a:lstStyle/>
          <a:p>
            <a:pPr lvl="0"/>
            <a:endParaRPr lang="en-US" dirty="0"/>
          </a:p>
        </p:txBody>
      </p:sp>
      <p:sp>
        <p:nvSpPr>
          <p:cNvPr id="17" name="Content Placeholder 16"/>
          <p:cNvSpPr>
            <a:spLocks noGrp="1"/>
          </p:cNvSpPr>
          <p:nvPr>
            <p:ph sz="quarter" idx="16"/>
          </p:nvPr>
        </p:nvSpPr>
        <p:spPr>
          <a:xfrm>
            <a:off x="6156325" y="3500438"/>
            <a:ext cx="1728788" cy="865187"/>
          </a:xfrm>
        </p:spPr>
        <p:txBody>
          <a:bodyPr/>
          <a:lstStyle/>
          <a:p>
            <a:pPr lvl="0"/>
            <a:endParaRPr lang="en-US" dirty="0"/>
          </a:p>
        </p:txBody>
      </p:sp>
      <p:sp>
        <p:nvSpPr>
          <p:cNvPr id="27" name="Content Placeholder 26"/>
          <p:cNvSpPr>
            <a:spLocks noGrp="1"/>
          </p:cNvSpPr>
          <p:nvPr>
            <p:ph sz="quarter" idx="17"/>
          </p:nvPr>
        </p:nvSpPr>
        <p:spPr>
          <a:xfrm>
            <a:off x="6804025" y="2133600"/>
            <a:ext cx="720725" cy="574675"/>
          </a:xfrm>
        </p:spPr>
        <p:txBody>
          <a:bodyPr/>
          <a:lstStyle/>
          <a:p>
            <a:pPr lvl="0"/>
            <a:endParaRPr lang="en-US" dirty="0"/>
          </a:p>
        </p:txBody>
      </p:sp>
      <p:sp>
        <p:nvSpPr>
          <p:cNvPr id="29" name="Content Placeholder 28"/>
          <p:cNvSpPr>
            <a:spLocks noGrp="1"/>
          </p:cNvSpPr>
          <p:nvPr>
            <p:ph sz="quarter" idx="18"/>
          </p:nvPr>
        </p:nvSpPr>
        <p:spPr>
          <a:xfrm>
            <a:off x="7956376" y="2133600"/>
            <a:ext cx="360363" cy="358775"/>
          </a:xfrm>
        </p:spPr>
        <p:txBody>
          <a:bodyPr/>
          <a:lstStyle/>
          <a:p>
            <a:pPr lvl="0"/>
            <a:endParaRPr lang="en-US" dirty="0"/>
          </a:p>
        </p:txBody>
      </p:sp>
      <p:sp>
        <p:nvSpPr>
          <p:cNvPr id="31" name="Table Placeholder 30"/>
          <p:cNvSpPr>
            <a:spLocks noGrp="1"/>
          </p:cNvSpPr>
          <p:nvPr>
            <p:ph type="tbl" sz="quarter" idx="19"/>
          </p:nvPr>
        </p:nvSpPr>
        <p:spPr>
          <a:xfrm>
            <a:off x="1116013" y="2708275"/>
            <a:ext cx="2008187" cy="936625"/>
          </a:xfrm>
        </p:spPr>
        <p:txBody>
          <a:bodyPr/>
          <a:lstStyle/>
          <a:p>
            <a:endParaRPr lang="en-US"/>
          </a:p>
        </p:txBody>
      </p:sp>
      <p:sp>
        <p:nvSpPr>
          <p:cNvPr id="16" name="AutoShape 4"/>
          <p:cNvSpPr>
            <a:spLocks noChangeArrowheads="1"/>
          </p:cNvSpPr>
          <p:nvPr userDrawn="1"/>
        </p:nvSpPr>
        <p:spPr bwMode="auto">
          <a:xfrm>
            <a:off x="804863" y="1524000"/>
            <a:ext cx="7499350" cy="914400"/>
          </a:xfrm>
          <a:prstGeom prst="roundRect">
            <a:avLst>
              <a:gd name="adj" fmla="val 16667"/>
            </a:avLst>
          </a:prstGeom>
          <a:ln>
            <a:headEnd/>
            <a:tailEnd type="none" w="lg" len="lg"/>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Name an Ionic Compound That Contains</a:t>
            </a:r>
          </a:p>
          <a:p>
            <a:pPr algn="ctr" eaLnBrk="1" hangingPunct="1">
              <a:defRPr/>
            </a:pPr>
            <a:r>
              <a:rPr lang="en-US" dirty="0">
                <a:solidFill>
                  <a:srgbClr val="008080"/>
                </a:solidFill>
              </a:rPr>
              <a:t>a Metal with Variable Charge</a:t>
            </a:r>
          </a:p>
        </p:txBody>
      </p:sp>
      <p:sp>
        <p:nvSpPr>
          <p:cNvPr id="18" name="AutoShape 5"/>
          <p:cNvSpPr>
            <a:spLocks noChangeArrowheads="1"/>
          </p:cNvSpPr>
          <p:nvPr userDrawn="1"/>
        </p:nvSpPr>
        <p:spPr bwMode="auto">
          <a:xfrm>
            <a:off x="1027113" y="2800350"/>
            <a:ext cx="1495425" cy="511175"/>
          </a:xfrm>
          <a:prstGeom prst="roundRect">
            <a:avLst>
              <a:gd name="adj" fmla="val 16667"/>
            </a:avLst>
          </a:prstGeom>
          <a:ln>
            <a:headEnd/>
            <a:tailEnd type="none" w="lg" len="lg"/>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Example</a:t>
            </a:r>
          </a:p>
        </p:txBody>
      </p:sp>
      <p:sp>
        <p:nvSpPr>
          <p:cNvPr id="19" name="AutoShape 6"/>
          <p:cNvSpPr>
            <a:spLocks noChangeArrowheads="1"/>
          </p:cNvSpPr>
          <p:nvPr userDrawn="1"/>
        </p:nvSpPr>
        <p:spPr bwMode="auto">
          <a:xfrm>
            <a:off x="1022350" y="3648075"/>
            <a:ext cx="1358900" cy="511175"/>
          </a:xfrm>
          <a:prstGeom prst="roundRect">
            <a:avLst>
              <a:gd name="adj" fmla="val 16667"/>
            </a:avLst>
          </a:prstGeom>
          <a:ln>
            <a:headEnd/>
            <a:tailEnd type="none" w="lg" len="lg"/>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
        <p:nvSpPr>
          <p:cNvPr id="9" name="Content Placeholder 8"/>
          <p:cNvSpPr>
            <a:spLocks noGrp="1"/>
          </p:cNvSpPr>
          <p:nvPr>
            <p:ph sz="quarter" idx="20"/>
          </p:nvPr>
        </p:nvSpPr>
        <p:spPr>
          <a:xfrm>
            <a:off x="3492500" y="3068638"/>
            <a:ext cx="1584325" cy="1090612"/>
          </a:xfrm>
        </p:spPr>
        <p:txBody>
          <a:bodyPr/>
          <a:lstStyle/>
          <a:p>
            <a:pPr lvl="0"/>
            <a:endParaRPr lang="en-US" dirty="0"/>
          </a:p>
        </p:txBody>
      </p:sp>
      <p:sp>
        <p:nvSpPr>
          <p:cNvPr id="12" name="Content Placeholder 11"/>
          <p:cNvSpPr>
            <a:spLocks noGrp="1"/>
          </p:cNvSpPr>
          <p:nvPr>
            <p:ph sz="quarter" idx="21"/>
          </p:nvPr>
        </p:nvSpPr>
        <p:spPr>
          <a:xfrm>
            <a:off x="5651500" y="836613"/>
            <a:ext cx="901700" cy="581025"/>
          </a:xfrm>
        </p:spPr>
        <p:txBody>
          <a:bodyPr/>
          <a:lstStyle/>
          <a:p>
            <a:pPr lvl="0"/>
            <a:endParaRPr lang="en-US" dirty="0"/>
          </a:p>
        </p:txBody>
      </p:sp>
      <p:sp>
        <p:nvSpPr>
          <p:cNvPr id="11" name="Content Placeholder 10">
            <a:extLst>
              <a:ext uri="{FF2B5EF4-FFF2-40B4-BE49-F238E27FC236}">
                <a16:creationId xmlns:a16="http://schemas.microsoft.com/office/drawing/2014/main" id="{0C20EB3E-C341-4BB5-ABE6-28247272545F}"/>
              </a:ext>
            </a:extLst>
          </p:cNvPr>
          <p:cNvSpPr>
            <a:spLocks noGrp="1"/>
          </p:cNvSpPr>
          <p:nvPr>
            <p:ph sz="quarter" idx="22"/>
          </p:nvPr>
        </p:nvSpPr>
        <p:spPr>
          <a:xfrm>
            <a:off x="2843213" y="5084763"/>
            <a:ext cx="1584325" cy="1247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4E738584-913B-44DC-9884-9024502D95AB}"/>
              </a:ext>
            </a:extLst>
          </p:cNvPr>
          <p:cNvSpPr>
            <a:spLocks noGrp="1"/>
          </p:cNvSpPr>
          <p:nvPr>
            <p:ph sz="quarter" idx="23"/>
          </p:nvPr>
        </p:nvSpPr>
        <p:spPr>
          <a:xfrm>
            <a:off x="5932488" y="4695825"/>
            <a:ext cx="1447800" cy="11096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37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87A21E3-E0B5-1645-B21A-D2D613CF16D7}" type="slidenum">
              <a:rPr lang="en-US" altLang="en-US"/>
              <a:pPr>
                <a:defRPr/>
              </a:pPr>
              <a:t>‹#›</a:t>
            </a:fld>
            <a:endParaRPr lang="en-US" altLang="en-US"/>
          </a:p>
        </p:txBody>
      </p:sp>
      <p:sp>
        <p:nvSpPr>
          <p:cNvPr id="8" name="Content Placeholder 7"/>
          <p:cNvSpPr>
            <a:spLocks noGrp="1"/>
          </p:cNvSpPr>
          <p:nvPr>
            <p:ph sz="quarter" idx="13"/>
          </p:nvPr>
        </p:nvSpPr>
        <p:spPr>
          <a:xfrm>
            <a:off x="1619250" y="4365625"/>
            <a:ext cx="1368425" cy="503238"/>
          </a:xfrm>
        </p:spPr>
        <p:txBody>
          <a:bodyPr/>
          <a:lstStyle/>
          <a:p>
            <a:pPr lvl="0"/>
            <a:endParaRPr lang="en-US" dirty="0"/>
          </a:p>
        </p:txBody>
      </p:sp>
      <p:sp>
        <p:nvSpPr>
          <p:cNvPr id="10" name="Content Placeholder 9"/>
          <p:cNvSpPr>
            <a:spLocks noGrp="1"/>
          </p:cNvSpPr>
          <p:nvPr>
            <p:ph sz="quarter" idx="14"/>
          </p:nvPr>
        </p:nvSpPr>
        <p:spPr>
          <a:xfrm>
            <a:off x="3924300" y="4437063"/>
            <a:ext cx="1727200" cy="863600"/>
          </a:xfrm>
        </p:spPr>
        <p:txBody>
          <a:bodyPr/>
          <a:lstStyle/>
          <a:p>
            <a:pPr lvl="0"/>
            <a:endParaRPr lang="en-US" dirty="0"/>
          </a:p>
        </p:txBody>
      </p:sp>
      <p:sp>
        <p:nvSpPr>
          <p:cNvPr id="15" name="Content Placeholder 14"/>
          <p:cNvSpPr>
            <a:spLocks noGrp="1"/>
          </p:cNvSpPr>
          <p:nvPr>
            <p:ph sz="quarter" idx="15"/>
          </p:nvPr>
        </p:nvSpPr>
        <p:spPr>
          <a:xfrm>
            <a:off x="4211638" y="2276475"/>
            <a:ext cx="1728787" cy="792163"/>
          </a:xfrm>
        </p:spPr>
        <p:txBody>
          <a:bodyPr/>
          <a:lstStyle/>
          <a:p>
            <a:pPr lvl="0"/>
            <a:endParaRPr lang="en-US" dirty="0"/>
          </a:p>
        </p:txBody>
      </p:sp>
      <p:sp>
        <p:nvSpPr>
          <p:cNvPr id="17" name="Content Placeholder 16"/>
          <p:cNvSpPr>
            <a:spLocks noGrp="1"/>
          </p:cNvSpPr>
          <p:nvPr>
            <p:ph sz="quarter" idx="16"/>
          </p:nvPr>
        </p:nvSpPr>
        <p:spPr>
          <a:xfrm>
            <a:off x="6156325" y="3500438"/>
            <a:ext cx="1728788" cy="865187"/>
          </a:xfrm>
        </p:spPr>
        <p:txBody>
          <a:bodyPr/>
          <a:lstStyle/>
          <a:p>
            <a:pPr lvl="0"/>
            <a:endParaRPr lang="en-US" dirty="0"/>
          </a:p>
        </p:txBody>
      </p:sp>
      <p:sp>
        <p:nvSpPr>
          <p:cNvPr id="9" name="Content Placeholder 8"/>
          <p:cNvSpPr>
            <a:spLocks noGrp="1"/>
          </p:cNvSpPr>
          <p:nvPr>
            <p:ph sz="quarter" idx="17"/>
          </p:nvPr>
        </p:nvSpPr>
        <p:spPr>
          <a:xfrm>
            <a:off x="6443663" y="1916113"/>
            <a:ext cx="792162" cy="414337"/>
          </a:xfrm>
        </p:spPr>
        <p:txBody>
          <a:bodyPr/>
          <a:lstStyle/>
          <a:p>
            <a:pPr lvl="0"/>
            <a:endParaRPr lang="en-US" dirty="0"/>
          </a:p>
        </p:txBody>
      </p:sp>
      <p:sp>
        <p:nvSpPr>
          <p:cNvPr id="18" name="Content Placeholder 17"/>
          <p:cNvSpPr>
            <a:spLocks noGrp="1"/>
          </p:cNvSpPr>
          <p:nvPr>
            <p:ph sz="quarter" idx="18"/>
          </p:nvPr>
        </p:nvSpPr>
        <p:spPr>
          <a:xfrm>
            <a:off x="7452320" y="1628775"/>
            <a:ext cx="1366838" cy="1008063"/>
          </a:xfrm>
        </p:spPr>
        <p:txBody>
          <a:bodyPr/>
          <a:lstStyle/>
          <a:p>
            <a:pPr lvl="0"/>
            <a:endParaRPr lang="en-US" dirty="0"/>
          </a:p>
        </p:txBody>
      </p:sp>
      <p:sp>
        <p:nvSpPr>
          <p:cNvPr id="20" name="Content Placeholder 19"/>
          <p:cNvSpPr>
            <a:spLocks noGrp="1"/>
          </p:cNvSpPr>
          <p:nvPr>
            <p:ph sz="quarter" idx="19"/>
          </p:nvPr>
        </p:nvSpPr>
        <p:spPr>
          <a:xfrm>
            <a:off x="5508104" y="1600200"/>
            <a:ext cx="792163" cy="533400"/>
          </a:xfrm>
        </p:spPr>
        <p:txBody>
          <a:bodyPr/>
          <a:lstStyle/>
          <a:p>
            <a:pPr lvl="0"/>
            <a:endParaRPr lang="en-US" dirty="0"/>
          </a:p>
        </p:txBody>
      </p:sp>
      <p:sp>
        <p:nvSpPr>
          <p:cNvPr id="11" name="Content Placeholder 10"/>
          <p:cNvSpPr>
            <a:spLocks noGrp="1"/>
          </p:cNvSpPr>
          <p:nvPr>
            <p:ph sz="quarter" idx="20"/>
          </p:nvPr>
        </p:nvSpPr>
        <p:spPr>
          <a:xfrm>
            <a:off x="613197" y="2636838"/>
            <a:ext cx="1006475" cy="647700"/>
          </a:xfrm>
        </p:spPr>
        <p:txBody>
          <a:bodyPr/>
          <a:lstStyle/>
          <a:p>
            <a:pPr lvl="0"/>
            <a:endParaRPr lang="en-US" dirty="0"/>
          </a:p>
        </p:txBody>
      </p:sp>
      <p:sp>
        <p:nvSpPr>
          <p:cNvPr id="16" name="Content Placeholder 15"/>
          <p:cNvSpPr>
            <a:spLocks noGrp="1"/>
          </p:cNvSpPr>
          <p:nvPr>
            <p:ph sz="quarter" idx="21"/>
          </p:nvPr>
        </p:nvSpPr>
        <p:spPr>
          <a:xfrm>
            <a:off x="250825" y="3500438"/>
            <a:ext cx="792163" cy="936625"/>
          </a:xfrm>
        </p:spPr>
        <p:txBody>
          <a:bodyPr/>
          <a:lstStyle/>
          <a:p>
            <a:pPr lvl="0"/>
            <a:endParaRPr lang="en-US" dirty="0"/>
          </a:p>
        </p:txBody>
      </p:sp>
      <p:sp>
        <p:nvSpPr>
          <p:cNvPr id="21" name="AutoShape 5">
            <a:extLst>
              <a:ext uri="{FF2B5EF4-FFF2-40B4-BE49-F238E27FC236}">
                <a16:creationId xmlns:a16="http://schemas.microsoft.com/office/drawing/2014/main" id="{879EFDB4-FC18-43B9-BE3A-60BA4B1BCE0A}"/>
              </a:ext>
            </a:extLst>
          </p:cNvPr>
          <p:cNvSpPr>
            <a:spLocks noChangeArrowheads="1"/>
          </p:cNvSpPr>
          <p:nvPr userDrawn="1"/>
        </p:nvSpPr>
        <p:spPr bwMode="auto">
          <a:xfrm>
            <a:off x="911225" y="1819275"/>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[2]</a:t>
            </a:r>
          </a:p>
        </p:txBody>
      </p:sp>
      <p:sp>
        <p:nvSpPr>
          <p:cNvPr id="12" name="Content Placeholder 11"/>
          <p:cNvSpPr>
            <a:spLocks noGrp="1"/>
          </p:cNvSpPr>
          <p:nvPr>
            <p:ph sz="quarter" idx="22"/>
          </p:nvPr>
        </p:nvSpPr>
        <p:spPr>
          <a:xfrm>
            <a:off x="4211638" y="3500438"/>
            <a:ext cx="1296987" cy="433387"/>
          </a:xfrm>
        </p:spPr>
        <p:txBody>
          <a:bodyPr/>
          <a:lstStyle/>
          <a:p>
            <a:pPr lvl="0"/>
            <a:endParaRPr lang="en-US" dirty="0"/>
          </a:p>
        </p:txBody>
      </p:sp>
      <p:sp>
        <p:nvSpPr>
          <p:cNvPr id="14" name="Content Placeholder 13"/>
          <p:cNvSpPr>
            <a:spLocks noGrp="1"/>
          </p:cNvSpPr>
          <p:nvPr>
            <p:ph sz="quarter" idx="23"/>
          </p:nvPr>
        </p:nvSpPr>
        <p:spPr>
          <a:xfrm>
            <a:off x="6948264" y="3933825"/>
            <a:ext cx="1331913" cy="719138"/>
          </a:xfrm>
        </p:spPr>
        <p:txBody>
          <a:bodyPr/>
          <a:lstStyle/>
          <a:p>
            <a:pPr lvl="0"/>
            <a:endParaRPr lang="en-US" dirty="0"/>
          </a:p>
        </p:txBody>
      </p:sp>
      <p:sp>
        <p:nvSpPr>
          <p:cNvPr id="22" name="AutoShape 4">
            <a:extLst>
              <a:ext uri="{FF2B5EF4-FFF2-40B4-BE49-F238E27FC236}">
                <a16:creationId xmlns:a16="http://schemas.microsoft.com/office/drawing/2014/main" id="{8BD91B6D-8748-4490-9A4A-9F70077F5430}"/>
              </a:ext>
            </a:extLst>
          </p:cNvPr>
          <p:cNvSpPr>
            <a:spLocks noChangeArrowheads="1"/>
          </p:cNvSpPr>
          <p:nvPr userDrawn="1"/>
        </p:nvSpPr>
        <p:spPr bwMode="auto">
          <a:xfrm>
            <a:off x="908050" y="954088"/>
            <a:ext cx="7288213" cy="509587"/>
          </a:xfrm>
          <a:prstGeom prst="roundRect">
            <a:avLst>
              <a:gd name="adj" fmla="val 16667"/>
            </a:avLst>
          </a:prstGeom>
          <a:ln>
            <a:headEnd/>
            <a:tailEnd type="none" w="lg" len="lg"/>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Write a Formula for an Ionic Compound</a:t>
            </a:r>
          </a:p>
        </p:txBody>
      </p:sp>
      <p:sp>
        <p:nvSpPr>
          <p:cNvPr id="13" name="Text Placeholder 12">
            <a:extLst>
              <a:ext uri="{FF2B5EF4-FFF2-40B4-BE49-F238E27FC236}">
                <a16:creationId xmlns:a16="http://schemas.microsoft.com/office/drawing/2014/main" id="{A5F3DCA9-556C-4155-AD05-E1DA858997A7}"/>
              </a:ext>
            </a:extLst>
          </p:cNvPr>
          <p:cNvSpPr>
            <a:spLocks noGrp="1"/>
          </p:cNvSpPr>
          <p:nvPr>
            <p:ph type="body" sz="quarter" idx="24"/>
          </p:nvPr>
        </p:nvSpPr>
        <p:spPr>
          <a:xfrm>
            <a:off x="908050" y="404813"/>
            <a:ext cx="855663" cy="327025"/>
          </a:xfrm>
        </p:spPr>
        <p:txBody>
          <a:bodyPr/>
          <a:lstStyle/>
          <a:p>
            <a:pPr lvl="0"/>
            <a:endParaRPr lang="en-US" dirty="0"/>
          </a:p>
        </p:txBody>
      </p:sp>
    </p:spTree>
    <p:extLst>
      <p:ext uri="{BB962C8B-B14F-4D97-AF65-F5344CB8AC3E}">
        <p14:creationId xmlns:p14="http://schemas.microsoft.com/office/powerpoint/2010/main" val="753867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87A21E3-E0B5-1645-B21A-D2D613CF16D7}" type="slidenum">
              <a:rPr lang="en-US" altLang="en-US"/>
              <a:pPr>
                <a:defRPr/>
              </a:pPr>
              <a:t>‹#›</a:t>
            </a:fld>
            <a:endParaRPr lang="en-US" altLang="en-US"/>
          </a:p>
        </p:txBody>
      </p:sp>
      <p:sp>
        <p:nvSpPr>
          <p:cNvPr id="8" name="Content Placeholder 7"/>
          <p:cNvSpPr>
            <a:spLocks noGrp="1"/>
          </p:cNvSpPr>
          <p:nvPr>
            <p:ph sz="quarter" idx="13"/>
          </p:nvPr>
        </p:nvSpPr>
        <p:spPr>
          <a:xfrm>
            <a:off x="1619250" y="4365625"/>
            <a:ext cx="1368425" cy="503238"/>
          </a:xfrm>
        </p:spPr>
        <p:txBody>
          <a:bodyPr/>
          <a:lstStyle/>
          <a:p>
            <a:pPr lvl="0"/>
            <a:endParaRPr lang="en-US" dirty="0"/>
          </a:p>
        </p:txBody>
      </p:sp>
      <p:sp>
        <p:nvSpPr>
          <p:cNvPr id="10" name="Content Placeholder 9"/>
          <p:cNvSpPr>
            <a:spLocks noGrp="1"/>
          </p:cNvSpPr>
          <p:nvPr>
            <p:ph sz="quarter" idx="14"/>
          </p:nvPr>
        </p:nvSpPr>
        <p:spPr>
          <a:xfrm>
            <a:off x="3924300" y="4437063"/>
            <a:ext cx="1727200" cy="863600"/>
          </a:xfrm>
        </p:spPr>
        <p:txBody>
          <a:bodyPr/>
          <a:lstStyle/>
          <a:p>
            <a:pPr lvl="0"/>
            <a:endParaRPr lang="en-US" dirty="0"/>
          </a:p>
        </p:txBody>
      </p:sp>
      <p:sp>
        <p:nvSpPr>
          <p:cNvPr id="15" name="Content Placeholder 14"/>
          <p:cNvSpPr>
            <a:spLocks noGrp="1"/>
          </p:cNvSpPr>
          <p:nvPr>
            <p:ph sz="quarter" idx="15"/>
          </p:nvPr>
        </p:nvSpPr>
        <p:spPr>
          <a:xfrm>
            <a:off x="4211638" y="2276475"/>
            <a:ext cx="1728787" cy="792163"/>
          </a:xfrm>
        </p:spPr>
        <p:txBody>
          <a:bodyPr/>
          <a:lstStyle/>
          <a:p>
            <a:pPr lvl="0"/>
            <a:endParaRPr lang="en-US" dirty="0"/>
          </a:p>
        </p:txBody>
      </p:sp>
      <p:sp>
        <p:nvSpPr>
          <p:cNvPr id="17" name="Content Placeholder 16"/>
          <p:cNvSpPr>
            <a:spLocks noGrp="1"/>
          </p:cNvSpPr>
          <p:nvPr>
            <p:ph sz="quarter" idx="16"/>
          </p:nvPr>
        </p:nvSpPr>
        <p:spPr>
          <a:xfrm>
            <a:off x="6156325" y="3500438"/>
            <a:ext cx="1728788" cy="865187"/>
          </a:xfrm>
        </p:spPr>
        <p:txBody>
          <a:bodyPr/>
          <a:lstStyle/>
          <a:p>
            <a:pPr lvl="0"/>
            <a:endParaRPr lang="en-US" dirty="0"/>
          </a:p>
        </p:txBody>
      </p:sp>
      <p:sp>
        <p:nvSpPr>
          <p:cNvPr id="9" name="Content Placeholder 8"/>
          <p:cNvSpPr>
            <a:spLocks noGrp="1"/>
          </p:cNvSpPr>
          <p:nvPr>
            <p:ph sz="quarter" idx="17"/>
          </p:nvPr>
        </p:nvSpPr>
        <p:spPr>
          <a:xfrm>
            <a:off x="3635375" y="2420938"/>
            <a:ext cx="649288" cy="431800"/>
          </a:xfrm>
        </p:spPr>
        <p:txBody>
          <a:bodyPr/>
          <a:lstStyle/>
          <a:p>
            <a:pPr lvl="0"/>
            <a:endParaRPr lang="en-US" dirty="0"/>
          </a:p>
        </p:txBody>
      </p:sp>
      <p:sp>
        <p:nvSpPr>
          <p:cNvPr id="18" name="Content Placeholder 17"/>
          <p:cNvSpPr>
            <a:spLocks noGrp="1"/>
          </p:cNvSpPr>
          <p:nvPr>
            <p:ph sz="quarter" idx="18"/>
          </p:nvPr>
        </p:nvSpPr>
        <p:spPr>
          <a:xfrm>
            <a:off x="6553200" y="2276475"/>
            <a:ext cx="611188" cy="360363"/>
          </a:xfrm>
        </p:spPr>
        <p:txBody>
          <a:bodyPr/>
          <a:lstStyle/>
          <a:p>
            <a:pPr lvl="0"/>
            <a:endParaRPr lang="en-US" dirty="0"/>
          </a:p>
        </p:txBody>
      </p:sp>
      <p:sp>
        <p:nvSpPr>
          <p:cNvPr id="20" name="Content Placeholder 19"/>
          <p:cNvSpPr>
            <a:spLocks noGrp="1"/>
          </p:cNvSpPr>
          <p:nvPr>
            <p:ph sz="quarter" idx="19"/>
          </p:nvPr>
        </p:nvSpPr>
        <p:spPr>
          <a:xfrm>
            <a:off x="6019800" y="1628775"/>
            <a:ext cx="855663" cy="360363"/>
          </a:xfrm>
        </p:spPr>
        <p:txBody>
          <a:bodyPr/>
          <a:lstStyle/>
          <a:p>
            <a:pPr lvl="0"/>
            <a:endParaRPr lang="en-US" dirty="0"/>
          </a:p>
        </p:txBody>
      </p:sp>
      <p:sp>
        <p:nvSpPr>
          <p:cNvPr id="22" name="Content Placeholder 21"/>
          <p:cNvSpPr>
            <a:spLocks noGrp="1"/>
          </p:cNvSpPr>
          <p:nvPr>
            <p:ph sz="quarter" idx="20"/>
          </p:nvPr>
        </p:nvSpPr>
        <p:spPr>
          <a:xfrm>
            <a:off x="900410" y="4221163"/>
            <a:ext cx="503238" cy="503237"/>
          </a:xfrm>
        </p:spPr>
        <p:txBody>
          <a:bodyPr/>
          <a:lstStyle/>
          <a:p>
            <a:pPr lvl="0"/>
            <a:endParaRPr lang="en-US" dirty="0"/>
          </a:p>
        </p:txBody>
      </p:sp>
      <p:sp>
        <p:nvSpPr>
          <p:cNvPr id="24" name="Content Placeholder 23"/>
          <p:cNvSpPr>
            <a:spLocks noGrp="1"/>
          </p:cNvSpPr>
          <p:nvPr>
            <p:ph sz="quarter" idx="21"/>
          </p:nvPr>
        </p:nvSpPr>
        <p:spPr>
          <a:xfrm>
            <a:off x="755947" y="2420938"/>
            <a:ext cx="647701" cy="431800"/>
          </a:xfrm>
        </p:spPr>
        <p:txBody>
          <a:bodyPr/>
          <a:lstStyle/>
          <a:p>
            <a:pPr lvl="0"/>
            <a:endParaRPr lang="en-US" dirty="0"/>
          </a:p>
        </p:txBody>
      </p:sp>
      <p:sp>
        <p:nvSpPr>
          <p:cNvPr id="26" name="Content Placeholder 25"/>
          <p:cNvSpPr>
            <a:spLocks noGrp="1"/>
          </p:cNvSpPr>
          <p:nvPr>
            <p:ph sz="quarter" idx="22"/>
          </p:nvPr>
        </p:nvSpPr>
        <p:spPr>
          <a:xfrm>
            <a:off x="1223814" y="2925192"/>
            <a:ext cx="323850" cy="431800"/>
          </a:xfrm>
        </p:spPr>
        <p:txBody>
          <a:bodyPr/>
          <a:lstStyle/>
          <a:p>
            <a:pPr lvl="0"/>
            <a:endParaRPr lang="en-US" dirty="0"/>
          </a:p>
        </p:txBody>
      </p:sp>
      <p:sp>
        <p:nvSpPr>
          <p:cNvPr id="28" name="Content Placeholder 27"/>
          <p:cNvSpPr>
            <a:spLocks noGrp="1"/>
          </p:cNvSpPr>
          <p:nvPr>
            <p:ph sz="quarter" idx="23"/>
          </p:nvPr>
        </p:nvSpPr>
        <p:spPr>
          <a:xfrm>
            <a:off x="468287" y="3258616"/>
            <a:ext cx="1295401" cy="1106488"/>
          </a:xfrm>
        </p:spPr>
        <p:txBody>
          <a:bodyPr/>
          <a:lstStyle/>
          <a:p>
            <a:pPr lvl="0"/>
            <a:endParaRPr lang="en-US" dirty="0"/>
          </a:p>
        </p:txBody>
      </p:sp>
      <p:sp>
        <p:nvSpPr>
          <p:cNvPr id="30" name="Content Placeholder 29"/>
          <p:cNvSpPr>
            <a:spLocks noGrp="1"/>
          </p:cNvSpPr>
          <p:nvPr>
            <p:ph sz="quarter" idx="24"/>
          </p:nvPr>
        </p:nvSpPr>
        <p:spPr>
          <a:xfrm>
            <a:off x="7956550" y="2060575"/>
            <a:ext cx="431800" cy="504825"/>
          </a:xfrm>
        </p:spPr>
        <p:txBody>
          <a:bodyPr/>
          <a:lstStyle/>
          <a:p>
            <a:pPr lvl="0"/>
            <a:endParaRPr lang="en-US" dirty="0"/>
          </a:p>
        </p:txBody>
      </p:sp>
      <p:sp>
        <p:nvSpPr>
          <p:cNvPr id="32" name="Content Placeholder 31"/>
          <p:cNvSpPr>
            <a:spLocks noGrp="1"/>
          </p:cNvSpPr>
          <p:nvPr>
            <p:ph sz="quarter" idx="25"/>
          </p:nvPr>
        </p:nvSpPr>
        <p:spPr>
          <a:xfrm>
            <a:off x="7452320" y="3357563"/>
            <a:ext cx="457200" cy="503237"/>
          </a:xfrm>
        </p:spPr>
        <p:txBody>
          <a:bodyPr/>
          <a:lstStyle/>
          <a:p>
            <a:pPr lvl="0"/>
            <a:endParaRPr lang="en-US" dirty="0"/>
          </a:p>
        </p:txBody>
      </p:sp>
      <p:sp>
        <p:nvSpPr>
          <p:cNvPr id="23" name="AutoShape 4">
            <a:extLst>
              <a:ext uri="{FF2B5EF4-FFF2-40B4-BE49-F238E27FC236}">
                <a16:creationId xmlns:a16="http://schemas.microsoft.com/office/drawing/2014/main" id="{FAB4DEC4-41DE-490E-9747-4FEBECC49F86}"/>
              </a:ext>
            </a:extLst>
          </p:cNvPr>
          <p:cNvSpPr>
            <a:spLocks noChangeArrowheads="1"/>
          </p:cNvSpPr>
          <p:nvPr userDrawn="1"/>
        </p:nvSpPr>
        <p:spPr bwMode="auto">
          <a:xfrm>
            <a:off x="898525" y="954088"/>
            <a:ext cx="7308850" cy="511175"/>
          </a:xfrm>
          <a:prstGeom prst="roundRect">
            <a:avLst>
              <a:gd name="adj" fmla="val 16667"/>
            </a:avLst>
          </a:prstGeom>
          <a:ln>
            <a:headEnd/>
            <a:tailEnd type="none" w="lg" len="lg"/>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Write a Formula for an Ionic Compound</a:t>
            </a:r>
          </a:p>
        </p:txBody>
      </p:sp>
      <p:sp>
        <p:nvSpPr>
          <p:cNvPr id="25" name="AutoShape 6">
            <a:extLst>
              <a:ext uri="{FF2B5EF4-FFF2-40B4-BE49-F238E27FC236}">
                <a16:creationId xmlns:a16="http://schemas.microsoft.com/office/drawing/2014/main" id="{E65CFD45-7F4E-4CCD-B21D-AC33ECC8D618}"/>
              </a:ext>
            </a:extLst>
          </p:cNvPr>
          <p:cNvSpPr>
            <a:spLocks noChangeArrowheads="1"/>
          </p:cNvSpPr>
          <p:nvPr userDrawn="1"/>
        </p:nvSpPr>
        <p:spPr bwMode="auto">
          <a:xfrm>
            <a:off x="911225" y="1819275"/>
            <a:ext cx="1358900"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[1]</a:t>
            </a:r>
          </a:p>
        </p:txBody>
      </p:sp>
    </p:spTree>
    <p:extLst>
      <p:ext uri="{BB962C8B-B14F-4D97-AF65-F5344CB8AC3E}">
        <p14:creationId xmlns:p14="http://schemas.microsoft.com/office/powerpoint/2010/main" val="1563623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3FD5552-EC7A-A14A-80E6-EE0A97DF6A6D}" type="slidenum">
              <a:rPr lang="en-US" altLang="en-US"/>
              <a:pPr>
                <a:defRPr/>
              </a:pPr>
              <a:t>‹#›</a:t>
            </a:fld>
            <a:endParaRPr lang="en-US" altLang="en-US"/>
          </a:p>
        </p:txBody>
      </p:sp>
    </p:spTree>
    <p:extLst>
      <p:ext uri="{BB962C8B-B14F-4D97-AF65-F5344CB8AC3E}">
        <p14:creationId xmlns:p14="http://schemas.microsoft.com/office/powerpoint/2010/main" val="909645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E8A8316-7982-4247-A674-32AE316D8424}" type="slidenum">
              <a:rPr lang="en-US" altLang="en-US"/>
              <a:pPr>
                <a:defRPr/>
              </a:pPr>
              <a:t>‹#›</a:t>
            </a:fld>
            <a:endParaRPr lang="en-US" altLang="en-US"/>
          </a:p>
        </p:txBody>
      </p:sp>
    </p:spTree>
    <p:extLst>
      <p:ext uri="{BB962C8B-B14F-4D97-AF65-F5344CB8AC3E}">
        <p14:creationId xmlns:p14="http://schemas.microsoft.com/office/powerpoint/2010/main" val="47961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F68E2EC-428B-9647-87B0-F2336FAACE6E}" type="slidenum">
              <a:rPr lang="en-US" altLang="en-US"/>
              <a:pPr>
                <a:defRPr/>
              </a:pPr>
              <a:t>‹#›</a:t>
            </a:fld>
            <a:endParaRPr lang="en-US" altLang="en-US"/>
          </a:p>
        </p:txBody>
      </p:sp>
    </p:spTree>
    <p:extLst>
      <p:ext uri="{BB962C8B-B14F-4D97-AF65-F5344CB8AC3E}">
        <p14:creationId xmlns:p14="http://schemas.microsoft.com/office/powerpoint/2010/main" val="1418169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212DEC-9F20-084D-B9A8-DDC47FE4038B}" type="slidenum">
              <a:rPr lang="en-US" altLang="en-US"/>
              <a:pPr>
                <a:defRPr/>
              </a:pPr>
              <a:t>‹#›</a:t>
            </a:fld>
            <a:endParaRPr lang="en-US" altLang="en-US"/>
          </a:p>
        </p:txBody>
      </p:sp>
    </p:spTree>
    <p:extLst>
      <p:ext uri="{BB962C8B-B14F-4D97-AF65-F5344CB8AC3E}">
        <p14:creationId xmlns:p14="http://schemas.microsoft.com/office/powerpoint/2010/main" val="261906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F8DCD13-7C4E-AE4C-80EF-BA56420687E4}" type="slidenum">
              <a:rPr lang="en-US" altLang="en-US"/>
              <a:pPr>
                <a:defRPr/>
              </a:pPr>
              <a:t>‹#›</a:t>
            </a:fld>
            <a:endParaRPr lang="en-US" altLang="en-US"/>
          </a:p>
        </p:txBody>
      </p:sp>
    </p:spTree>
    <p:extLst>
      <p:ext uri="{BB962C8B-B14F-4D97-AF65-F5344CB8AC3E}">
        <p14:creationId xmlns:p14="http://schemas.microsoft.com/office/powerpoint/2010/main" val="166398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87A21E3-E0B5-1645-B21A-D2D613CF16D7}" type="slidenum">
              <a:rPr lang="en-US" altLang="en-US"/>
              <a:pPr>
                <a:defRPr/>
              </a:pPr>
              <a:t>‹#›</a:t>
            </a:fld>
            <a:endParaRPr lang="en-US" altLang="en-US"/>
          </a:p>
        </p:txBody>
      </p:sp>
      <p:sp>
        <p:nvSpPr>
          <p:cNvPr id="8" name="Content Placeholder 7"/>
          <p:cNvSpPr>
            <a:spLocks noGrp="1"/>
          </p:cNvSpPr>
          <p:nvPr>
            <p:ph sz="quarter" idx="13"/>
          </p:nvPr>
        </p:nvSpPr>
        <p:spPr>
          <a:xfrm>
            <a:off x="1619250" y="4365625"/>
            <a:ext cx="1368425" cy="503238"/>
          </a:xfrm>
        </p:spPr>
        <p:txBody>
          <a:bodyPr/>
          <a:lstStyle/>
          <a:p>
            <a:pPr lvl="0"/>
            <a:endParaRPr lang="en-US" dirty="0"/>
          </a:p>
        </p:txBody>
      </p:sp>
      <p:sp>
        <p:nvSpPr>
          <p:cNvPr id="10" name="Content Placeholder 9"/>
          <p:cNvSpPr>
            <a:spLocks noGrp="1"/>
          </p:cNvSpPr>
          <p:nvPr>
            <p:ph sz="quarter" idx="14"/>
          </p:nvPr>
        </p:nvSpPr>
        <p:spPr>
          <a:xfrm>
            <a:off x="3924300" y="4437063"/>
            <a:ext cx="1727200" cy="863600"/>
          </a:xfrm>
        </p:spPr>
        <p:txBody>
          <a:bodyPr/>
          <a:lstStyle/>
          <a:p>
            <a:pPr lvl="0"/>
            <a:endParaRPr lang="en-US" dirty="0"/>
          </a:p>
        </p:txBody>
      </p:sp>
      <p:sp>
        <p:nvSpPr>
          <p:cNvPr id="15" name="Content Placeholder 14"/>
          <p:cNvSpPr>
            <a:spLocks noGrp="1"/>
          </p:cNvSpPr>
          <p:nvPr>
            <p:ph sz="quarter" idx="15"/>
          </p:nvPr>
        </p:nvSpPr>
        <p:spPr>
          <a:xfrm>
            <a:off x="4211638" y="2276475"/>
            <a:ext cx="1728787" cy="792163"/>
          </a:xfrm>
        </p:spPr>
        <p:txBody>
          <a:bodyPr/>
          <a:lstStyle/>
          <a:p>
            <a:pPr lvl="0"/>
            <a:endParaRPr lang="en-US" dirty="0"/>
          </a:p>
        </p:txBody>
      </p:sp>
      <p:sp>
        <p:nvSpPr>
          <p:cNvPr id="17" name="Content Placeholder 16"/>
          <p:cNvSpPr>
            <a:spLocks noGrp="1"/>
          </p:cNvSpPr>
          <p:nvPr>
            <p:ph sz="quarter" idx="16"/>
          </p:nvPr>
        </p:nvSpPr>
        <p:spPr>
          <a:xfrm>
            <a:off x="6156325" y="3500438"/>
            <a:ext cx="1728788" cy="865187"/>
          </a:xfrm>
        </p:spPr>
        <p:txBody>
          <a:bodyPr/>
          <a:lstStyle/>
          <a:p>
            <a:pPr lvl="0"/>
            <a:endParaRPr lang="en-US" dirty="0"/>
          </a:p>
        </p:txBody>
      </p:sp>
      <p:sp>
        <p:nvSpPr>
          <p:cNvPr id="27" name="Content Placeholder 26"/>
          <p:cNvSpPr>
            <a:spLocks noGrp="1"/>
          </p:cNvSpPr>
          <p:nvPr>
            <p:ph sz="quarter" idx="17"/>
          </p:nvPr>
        </p:nvSpPr>
        <p:spPr>
          <a:xfrm>
            <a:off x="6804025" y="2133600"/>
            <a:ext cx="720725" cy="574675"/>
          </a:xfrm>
        </p:spPr>
        <p:txBody>
          <a:bodyPr/>
          <a:lstStyle/>
          <a:p>
            <a:pPr lvl="0"/>
            <a:endParaRPr lang="en-US" dirty="0"/>
          </a:p>
        </p:txBody>
      </p:sp>
      <p:sp>
        <p:nvSpPr>
          <p:cNvPr id="29" name="Content Placeholder 28"/>
          <p:cNvSpPr>
            <a:spLocks noGrp="1"/>
          </p:cNvSpPr>
          <p:nvPr>
            <p:ph sz="quarter" idx="18"/>
          </p:nvPr>
        </p:nvSpPr>
        <p:spPr>
          <a:xfrm>
            <a:off x="7956376" y="2133600"/>
            <a:ext cx="360363" cy="358775"/>
          </a:xfrm>
        </p:spPr>
        <p:txBody>
          <a:bodyPr/>
          <a:lstStyle/>
          <a:p>
            <a:pPr lvl="0"/>
            <a:endParaRPr lang="en-US" dirty="0"/>
          </a:p>
        </p:txBody>
      </p:sp>
      <p:sp>
        <p:nvSpPr>
          <p:cNvPr id="31" name="Table Placeholder 30"/>
          <p:cNvSpPr>
            <a:spLocks noGrp="1"/>
          </p:cNvSpPr>
          <p:nvPr>
            <p:ph type="tbl" sz="quarter" idx="19"/>
          </p:nvPr>
        </p:nvSpPr>
        <p:spPr>
          <a:xfrm>
            <a:off x="1116013" y="2708275"/>
            <a:ext cx="2008187" cy="936625"/>
          </a:xfrm>
        </p:spPr>
        <p:txBody>
          <a:bodyPr/>
          <a:lstStyle/>
          <a:p>
            <a:endParaRPr lang="en-US"/>
          </a:p>
        </p:txBody>
      </p:sp>
      <p:sp>
        <p:nvSpPr>
          <p:cNvPr id="9" name="Content Placeholder 8"/>
          <p:cNvSpPr>
            <a:spLocks noGrp="1"/>
          </p:cNvSpPr>
          <p:nvPr>
            <p:ph sz="quarter" idx="20"/>
          </p:nvPr>
        </p:nvSpPr>
        <p:spPr>
          <a:xfrm>
            <a:off x="0" y="3284538"/>
            <a:ext cx="971550" cy="1296987"/>
          </a:xfrm>
        </p:spPr>
        <p:txBody>
          <a:bodyPr/>
          <a:lstStyle/>
          <a:p>
            <a:pPr lvl="0"/>
            <a:endParaRPr lang="en-US" dirty="0"/>
          </a:p>
        </p:txBody>
      </p:sp>
      <p:sp>
        <p:nvSpPr>
          <p:cNvPr id="14" name="Content Placeholder 13"/>
          <p:cNvSpPr>
            <a:spLocks noGrp="1"/>
          </p:cNvSpPr>
          <p:nvPr>
            <p:ph sz="quarter" idx="21"/>
          </p:nvPr>
        </p:nvSpPr>
        <p:spPr>
          <a:xfrm>
            <a:off x="179388" y="2133600"/>
            <a:ext cx="1152525" cy="1150938"/>
          </a:xfrm>
        </p:spPr>
        <p:txBody>
          <a:bodyPr/>
          <a:lstStyle/>
          <a:p>
            <a:pPr lvl="0"/>
            <a:endParaRPr lang="en-US" dirty="0"/>
          </a:p>
        </p:txBody>
      </p:sp>
      <p:sp>
        <p:nvSpPr>
          <p:cNvPr id="18" name="Content Placeholder 17"/>
          <p:cNvSpPr>
            <a:spLocks noGrp="1"/>
          </p:cNvSpPr>
          <p:nvPr>
            <p:ph sz="quarter" idx="22"/>
          </p:nvPr>
        </p:nvSpPr>
        <p:spPr>
          <a:xfrm>
            <a:off x="611188" y="1600200"/>
            <a:ext cx="865187" cy="892175"/>
          </a:xfrm>
        </p:spPr>
        <p:txBody>
          <a:bodyPr/>
          <a:lstStyle/>
          <a:p>
            <a:pPr lvl="0"/>
            <a:endParaRPr lang="en-US" dirty="0"/>
          </a:p>
        </p:txBody>
      </p:sp>
      <p:sp>
        <p:nvSpPr>
          <p:cNvPr id="20" name="Content Placeholder 19"/>
          <p:cNvSpPr>
            <a:spLocks noGrp="1"/>
          </p:cNvSpPr>
          <p:nvPr>
            <p:ph sz="quarter" idx="23"/>
          </p:nvPr>
        </p:nvSpPr>
        <p:spPr>
          <a:xfrm>
            <a:off x="2411413" y="3644900"/>
            <a:ext cx="936625" cy="1223963"/>
          </a:xfrm>
        </p:spPr>
        <p:txBody>
          <a:bodyPr/>
          <a:lstStyle/>
          <a:p>
            <a:pPr lvl="0"/>
            <a:endParaRPr lang="en-US" dirty="0"/>
          </a:p>
        </p:txBody>
      </p:sp>
      <p:sp>
        <p:nvSpPr>
          <p:cNvPr id="22" name="Content Placeholder 21"/>
          <p:cNvSpPr>
            <a:spLocks noGrp="1"/>
          </p:cNvSpPr>
          <p:nvPr>
            <p:ph sz="quarter" idx="24"/>
          </p:nvPr>
        </p:nvSpPr>
        <p:spPr>
          <a:xfrm>
            <a:off x="1116013" y="5300663"/>
            <a:ext cx="719137" cy="576262"/>
          </a:xfrm>
        </p:spPr>
        <p:txBody>
          <a:bodyPr/>
          <a:lstStyle/>
          <a:p>
            <a:pPr lvl="0"/>
            <a:endParaRPr lang="en-US" dirty="0"/>
          </a:p>
        </p:txBody>
      </p:sp>
      <p:sp>
        <p:nvSpPr>
          <p:cNvPr id="11" name="Content Placeholder 10"/>
          <p:cNvSpPr>
            <a:spLocks noGrp="1"/>
          </p:cNvSpPr>
          <p:nvPr>
            <p:ph sz="quarter" idx="25"/>
          </p:nvPr>
        </p:nvSpPr>
        <p:spPr>
          <a:xfrm>
            <a:off x="6372225" y="5157788"/>
            <a:ext cx="1152525" cy="719137"/>
          </a:xfrm>
        </p:spPr>
        <p:txBody>
          <a:bodyPr/>
          <a:lstStyle/>
          <a:p>
            <a:pPr lvl="0"/>
            <a:endParaRPr lang="en-US" dirty="0"/>
          </a:p>
        </p:txBody>
      </p:sp>
      <p:sp>
        <p:nvSpPr>
          <p:cNvPr id="13" name="Content Placeholder 12"/>
          <p:cNvSpPr>
            <a:spLocks noGrp="1"/>
          </p:cNvSpPr>
          <p:nvPr>
            <p:ph sz="quarter" idx="26"/>
          </p:nvPr>
        </p:nvSpPr>
        <p:spPr>
          <a:xfrm>
            <a:off x="7524750" y="5516563"/>
            <a:ext cx="1439863" cy="360362"/>
          </a:xfrm>
        </p:spPr>
        <p:txBody>
          <a:bodyPr/>
          <a:lstStyle/>
          <a:p>
            <a:pPr lvl="0"/>
            <a:endParaRPr lang="en-US" dirty="0"/>
          </a:p>
        </p:txBody>
      </p:sp>
      <p:sp>
        <p:nvSpPr>
          <p:cNvPr id="19" name="Content Placeholder 18"/>
          <p:cNvSpPr>
            <a:spLocks noGrp="1"/>
          </p:cNvSpPr>
          <p:nvPr>
            <p:ph sz="quarter" idx="27"/>
          </p:nvPr>
        </p:nvSpPr>
        <p:spPr>
          <a:xfrm>
            <a:off x="6372225" y="5229200"/>
            <a:ext cx="647700" cy="531813"/>
          </a:xfrm>
        </p:spPr>
        <p:txBody>
          <a:bodyPr/>
          <a:lstStyle/>
          <a:p>
            <a:pPr lvl="0"/>
            <a:endParaRPr lang="en-US" dirty="0"/>
          </a:p>
        </p:txBody>
      </p:sp>
      <p:sp>
        <p:nvSpPr>
          <p:cNvPr id="23" name="Content Placeholder 22"/>
          <p:cNvSpPr>
            <a:spLocks noGrp="1"/>
          </p:cNvSpPr>
          <p:nvPr>
            <p:ph sz="quarter" idx="28"/>
          </p:nvPr>
        </p:nvSpPr>
        <p:spPr>
          <a:xfrm>
            <a:off x="5507459" y="5445224"/>
            <a:ext cx="720725" cy="288925"/>
          </a:xfrm>
        </p:spPr>
        <p:txBody>
          <a:bodyPr/>
          <a:lstStyle/>
          <a:p>
            <a:pPr lvl="0"/>
            <a:endParaRPr lang="en-US" dirty="0"/>
          </a:p>
        </p:txBody>
      </p:sp>
      <p:sp>
        <p:nvSpPr>
          <p:cNvPr id="12" name="Content Placeholder 11"/>
          <p:cNvSpPr>
            <a:spLocks noGrp="1"/>
          </p:cNvSpPr>
          <p:nvPr>
            <p:ph sz="quarter" idx="29"/>
          </p:nvPr>
        </p:nvSpPr>
        <p:spPr>
          <a:xfrm>
            <a:off x="7019925" y="1844675"/>
            <a:ext cx="865188" cy="288925"/>
          </a:xfrm>
        </p:spPr>
        <p:txBody>
          <a:bodyPr/>
          <a:lstStyle/>
          <a:p>
            <a:pPr lvl="0"/>
            <a:endParaRPr lang="en-US" dirty="0"/>
          </a:p>
        </p:txBody>
      </p:sp>
      <p:sp>
        <p:nvSpPr>
          <p:cNvPr id="16" name="Content Placeholder 15">
            <a:extLst>
              <a:ext uri="{FF2B5EF4-FFF2-40B4-BE49-F238E27FC236}">
                <a16:creationId xmlns:a16="http://schemas.microsoft.com/office/drawing/2014/main" id="{1272644C-A6F6-46C2-AA8B-0DF66CA15228}"/>
              </a:ext>
            </a:extLst>
          </p:cNvPr>
          <p:cNvSpPr>
            <a:spLocks noGrp="1"/>
          </p:cNvSpPr>
          <p:nvPr>
            <p:ph sz="quarter" idx="30"/>
          </p:nvPr>
        </p:nvSpPr>
        <p:spPr>
          <a:xfrm>
            <a:off x="1116013" y="3860800"/>
            <a:ext cx="1150937" cy="503238"/>
          </a:xfrm>
        </p:spPr>
        <p:txBody>
          <a:bodyPr/>
          <a:lstStyle/>
          <a:p>
            <a:pPr lvl="0"/>
            <a:endParaRPr lang="en-US" dirty="0"/>
          </a:p>
        </p:txBody>
      </p:sp>
      <p:sp>
        <p:nvSpPr>
          <p:cNvPr id="24" name="Content Placeholder 23">
            <a:extLst>
              <a:ext uri="{FF2B5EF4-FFF2-40B4-BE49-F238E27FC236}">
                <a16:creationId xmlns:a16="http://schemas.microsoft.com/office/drawing/2014/main" id="{221AADFE-77EB-4A41-9797-B297D8BAE5F2}"/>
              </a:ext>
            </a:extLst>
          </p:cNvPr>
          <p:cNvSpPr>
            <a:spLocks noGrp="1"/>
          </p:cNvSpPr>
          <p:nvPr>
            <p:ph sz="quarter" idx="31"/>
          </p:nvPr>
        </p:nvSpPr>
        <p:spPr>
          <a:xfrm>
            <a:off x="2266950" y="1417638"/>
            <a:ext cx="1727200" cy="465137"/>
          </a:xfrm>
        </p:spPr>
        <p:txBody>
          <a:bodyPr/>
          <a:lstStyle/>
          <a:p>
            <a:pPr lvl="0"/>
            <a:endParaRPr lang="en-US" dirty="0"/>
          </a:p>
        </p:txBody>
      </p:sp>
      <p:sp>
        <p:nvSpPr>
          <p:cNvPr id="26" name="Content Placeholder 25">
            <a:extLst>
              <a:ext uri="{FF2B5EF4-FFF2-40B4-BE49-F238E27FC236}">
                <a16:creationId xmlns:a16="http://schemas.microsoft.com/office/drawing/2014/main" id="{41B4D926-AADB-43B9-9D4A-014BF70EA233}"/>
              </a:ext>
            </a:extLst>
          </p:cNvPr>
          <p:cNvSpPr>
            <a:spLocks noGrp="1"/>
          </p:cNvSpPr>
          <p:nvPr>
            <p:ph sz="quarter" idx="32"/>
          </p:nvPr>
        </p:nvSpPr>
        <p:spPr>
          <a:xfrm>
            <a:off x="457200" y="908050"/>
            <a:ext cx="1019175" cy="442913"/>
          </a:xfrm>
        </p:spPr>
        <p:txBody>
          <a:bodyPr/>
          <a:lstStyle/>
          <a:p>
            <a:pPr lvl="0"/>
            <a:endParaRPr lang="en-US" dirty="0"/>
          </a:p>
        </p:txBody>
      </p:sp>
      <p:sp>
        <p:nvSpPr>
          <p:cNvPr id="21" name="Content Placeholder 20">
            <a:extLst>
              <a:ext uri="{FF2B5EF4-FFF2-40B4-BE49-F238E27FC236}">
                <a16:creationId xmlns:a16="http://schemas.microsoft.com/office/drawing/2014/main" id="{C3975585-EEAA-4CD2-91EC-45ADAEC88E02}"/>
              </a:ext>
            </a:extLst>
          </p:cNvPr>
          <p:cNvSpPr>
            <a:spLocks noGrp="1"/>
          </p:cNvSpPr>
          <p:nvPr>
            <p:ph sz="quarter" idx="33"/>
          </p:nvPr>
        </p:nvSpPr>
        <p:spPr>
          <a:xfrm>
            <a:off x="4427538" y="3429000"/>
            <a:ext cx="1952625" cy="825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D1492518-3D76-412F-966E-369284A5751B}"/>
              </a:ext>
            </a:extLst>
          </p:cNvPr>
          <p:cNvSpPr>
            <a:spLocks noGrp="1"/>
          </p:cNvSpPr>
          <p:nvPr>
            <p:ph sz="quarter" idx="34"/>
          </p:nvPr>
        </p:nvSpPr>
        <p:spPr>
          <a:xfrm>
            <a:off x="3563938" y="5300663"/>
            <a:ext cx="1646237" cy="86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1">
            <a:extLst>
              <a:ext uri="{FF2B5EF4-FFF2-40B4-BE49-F238E27FC236}">
                <a16:creationId xmlns:a16="http://schemas.microsoft.com/office/drawing/2014/main" id="{0C9ACD46-4B62-4A63-A774-58762635F569}"/>
              </a:ext>
            </a:extLst>
          </p:cNvPr>
          <p:cNvSpPr>
            <a:spLocks noGrp="1"/>
          </p:cNvSpPr>
          <p:nvPr>
            <p:ph sz="quarter" idx="35"/>
          </p:nvPr>
        </p:nvSpPr>
        <p:spPr>
          <a:xfrm>
            <a:off x="3122613" y="2276475"/>
            <a:ext cx="811212" cy="71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a:extLst>
              <a:ext uri="{FF2B5EF4-FFF2-40B4-BE49-F238E27FC236}">
                <a16:creationId xmlns:a16="http://schemas.microsoft.com/office/drawing/2014/main" id="{FF64F1BB-F992-4F50-9009-BAB667E06F21}"/>
              </a:ext>
            </a:extLst>
          </p:cNvPr>
          <p:cNvSpPr>
            <a:spLocks noGrp="1"/>
          </p:cNvSpPr>
          <p:nvPr>
            <p:ph sz="quarter" idx="36"/>
          </p:nvPr>
        </p:nvSpPr>
        <p:spPr>
          <a:xfrm>
            <a:off x="5651500" y="1600200"/>
            <a:ext cx="1090613" cy="792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153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FD05ACD-E492-114A-BE2F-C90F7E895A9C}" type="slidenum">
              <a:rPr lang="en-US" altLang="en-US"/>
              <a:pPr>
                <a:defRPr/>
              </a:pPr>
              <a:t>‹#›</a:t>
            </a:fld>
            <a:endParaRPr lang="en-US" altLang="en-US"/>
          </a:p>
        </p:txBody>
      </p:sp>
    </p:spTree>
    <p:extLst>
      <p:ext uri="{BB962C8B-B14F-4D97-AF65-F5344CB8AC3E}">
        <p14:creationId xmlns:p14="http://schemas.microsoft.com/office/powerpoint/2010/main" val="2001540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4B93880-09EA-8E43-8FC8-049356BC52E3}" type="slidenum">
              <a:rPr lang="en-US" altLang="en-US"/>
              <a:pPr>
                <a:defRPr/>
              </a:pPr>
              <a:t>‹#›</a:t>
            </a:fld>
            <a:endParaRPr lang="en-US" altLang="en-US"/>
          </a:p>
        </p:txBody>
      </p:sp>
    </p:spTree>
    <p:extLst>
      <p:ext uri="{BB962C8B-B14F-4D97-AF65-F5344CB8AC3E}">
        <p14:creationId xmlns:p14="http://schemas.microsoft.com/office/powerpoint/2010/main" val="1702580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1357511-1776-2E43-8896-A15BCB60DCE6}" type="slidenum">
              <a:rPr lang="en-US" altLang="en-US"/>
              <a:pPr>
                <a:defRPr/>
              </a:pPr>
              <a:t>‹#›</a:t>
            </a:fld>
            <a:endParaRPr lang="en-US" altLang="en-US"/>
          </a:p>
        </p:txBody>
      </p:sp>
    </p:spTree>
    <p:extLst>
      <p:ext uri="{BB962C8B-B14F-4D97-AF65-F5344CB8AC3E}">
        <p14:creationId xmlns:p14="http://schemas.microsoft.com/office/powerpoint/2010/main" val="51052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CA1136-DA3B-4949-872B-C5AE2C58A41B}" type="slidenum">
              <a:rPr lang="en-US" altLang="en-US"/>
              <a:pPr>
                <a:defRPr/>
              </a:pPr>
              <a:t>‹#›</a:t>
            </a:fld>
            <a:endParaRPr lang="en-US" altLang="en-US"/>
          </a:p>
        </p:txBody>
      </p:sp>
    </p:spTree>
    <p:extLst>
      <p:ext uri="{BB962C8B-B14F-4D97-AF65-F5344CB8AC3E}">
        <p14:creationId xmlns:p14="http://schemas.microsoft.com/office/powerpoint/2010/main" val="1186703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8" name="Content Placeholder 7"/>
          <p:cNvSpPr>
            <a:spLocks noGrp="1"/>
          </p:cNvSpPr>
          <p:nvPr>
            <p:ph sz="quarter" idx="10"/>
          </p:nvPr>
        </p:nvSpPr>
        <p:spPr>
          <a:xfrm>
            <a:off x="971550" y="3933825"/>
            <a:ext cx="1584325" cy="719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1"/>
          </p:nvPr>
        </p:nvSpPr>
        <p:spPr>
          <a:xfrm>
            <a:off x="3059113" y="4005263"/>
            <a:ext cx="1873250" cy="9366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12"/>
          </p:nvPr>
        </p:nvSpPr>
        <p:spPr>
          <a:xfrm>
            <a:off x="5364163" y="4149725"/>
            <a:ext cx="1439862" cy="50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3"/>
          </p:nvPr>
        </p:nvSpPr>
        <p:spPr>
          <a:xfrm>
            <a:off x="1187450" y="4941888"/>
            <a:ext cx="1584325" cy="1079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3255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87A21E3-E0B5-1645-B21A-D2D613CF16D7}" type="slidenum">
              <a:rPr lang="en-US" altLang="en-US"/>
              <a:pPr>
                <a:defRPr/>
              </a:pPr>
              <a:t>‹#›</a:t>
            </a:fld>
            <a:endParaRPr lang="en-US" altLang="en-US"/>
          </a:p>
        </p:txBody>
      </p:sp>
      <p:sp>
        <p:nvSpPr>
          <p:cNvPr id="8" name="Content Placeholder 7"/>
          <p:cNvSpPr>
            <a:spLocks noGrp="1"/>
          </p:cNvSpPr>
          <p:nvPr>
            <p:ph sz="quarter" idx="13"/>
          </p:nvPr>
        </p:nvSpPr>
        <p:spPr>
          <a:xfrm>
            <a:off x="1619250" y="4365625"/>
            <a:ext cx="1368425" cy="503238"/>
          </a:xfrm>
        </p:spPr>
        <p:txBody>
          <a:bodyPr/>
          <a:lstStyle/>
          <a:p>
            <a:pPr lvl="0"/>
            <a:endParaRPr lang="en-US" dirty="0"/>
          </a:p>
        </p:txBody>
      </p:sp>
      <p:sp>
        <p:nvSpPr>
          <p:cNvPr id="10" name="Content Placeholder 9"/>
          <p:cNvSpPr>
            <a:spLocks noGrp="1"/>
          </p:cNvSpPr>
          <p:nvPr>
            <p:ph sz="quarter" idx="14"/>
          </p:nvPr>
        </p:nvSpPr>
        <p:spPr>
          <a:xfrm>
            <a:off x="3924300" y="4437063"/>
            <a:ext cx="1727200" cy="863600"/>
          </a:xfrm>
        </p:spPr>
        <p:txBody>
          <a:bodyPr/>
          <a:lstStyle/>
          <a:p>
            <a:pPr lvl="0"/>
            <a:endParaRPr lang="en-US" dirty="0"/>
          </a:p>
        </p:txBody>
      </p:sp>
      <p:sp>
        <p:nvSpPr>
          <p:cNvPr id="15" name="Content Placeholder 14"/>
          <p:cNvSpPr>
            <a:spLocks noGrp="1"/>
          </p:cNvSpPr>
          <p:nvPr>
            <p:ph sz="quarter" idx="15"/>
          </p:nvPr>
        </p:nvSpPr>
        <p:spPr>
          <a:xfrm>
            <a:off x="4211638" y="2276475"/>
            <a:ext cx="1728787" cy="792163"/>
          </a:xfrm>
        </p:spPr>
        <p:txBody>
          <a:bodyPr/>
          <a:lstStyle/>
          <a:p>
            <a:pPr lvl="0"/>
            <a:endParaRPr lang="en-US" dirty="0"/>
          </a:p>
        </p:txBody>
      </p:sp>
      <p:sp>
        <p:nvSpPr>
          <p:cNvPr id="17" name="Content Placeholder 16"/>
          <p:cNvSpPr>
            <a:spLocks noGrp="1"/>
          </p:cNvSpPr>
          <p:nvPr>
            <p:ph sz="quarter" idx="16"/>
          </p:nvPr>
        </p:nvSpPr>
        <p:spPr>
          <a:xfrm>
            <a:off x="6156325" y="3500438"/>
            <a:ext cx="1728788" cy="865187"/>
          </a:xfrm>
        </p:spPr>
        <p:txBody>
          <a:bodyPr/>
          <a:lstStyle/>
          <a:p>
            <a:pPr lvl="0"/>
            <a:endParaRPr lang="en-US" dirty="0"/>
          </a:p>
        </p:txBody>
      </p:sp>
    </p:spTree>
    <p:extLst>
      <p:ext uri="{BB962C8B-B14F-4D97-AF65-F5344CB8AC3E}">
        <p14:creationId xmlns:p14="http://schemas.microsoft.com/office/powerpoint/2010/main" val="3483093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3FD5552-EC7A-A14A-80E6-EE0A97DF6A6D}" type="slidenum">
              <a:rPr lang="en-US" altLang="en-US"/>
              <a:pPr>
                <a:defRPr/>
              </a:pPr>
              <a:t>‹#›</a:t>
            </a:fld>
            <a:endParaRPr lang="en-US" altLang="en-US"/>
          </a:p>
        </p:txBody>
      </p:sp>
    </p:spTree>
    <p:extLst>
      <p:ext uri="{BB962C8B-B14F-4D97-AF65-F5344CB8AC3E}">
        <p14:creationId xmlns:p14="http://schemas.microsoft.com/office/powerpoint/2010/main" val="4062568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E8A8316-7982-4247-A674-32AE316D8424}" type="slidenum">
              <a:rPr lang="en-US" altLang="en-US"/>
              <a:pPr>
                <a:defRPr/>
              </a:pPr>
              <a:t>‹#›</a:t>
            </a:fld>
            <a:endParaRPr lang="en-US" altLang="en-US"/>
          </a:p>
        </p:txBody>
      </p:sp>
    </p:spTree>
    <p:extLst>
      <p:ext uri="{BB962C8B-B14F-4D97-AF65-F5344CB8AC3E}">
        <p14:creationId xmlns:p14="http://schemas.microsoft.com/office/powerpoint/2010/main" val="1771620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F68E2EC-428B-9647-87B0-F2336FAACE6E}" type="slidenum">
              <a:rPr lang="en-US" altLang="en-US"/>
              <a:pPr>
                <a:defRPr/>
              </a:pPr>
              <a:t>‹#›</a:t>
            </a:fld>
            <a:endParaRPr lang="en-US" altLang="en-US"/>
          </a:p>
        </p:txBody>
      </p:sp>
    </p:spTree>
    <p:extLst>
      <p:ext uri="{BB962C8B-B14F-4D97-AF65-F5344CB8AC3E}">
        <p14:creationId xmlns:p14="http://schemas.microsoft.com/office/powerpoint/2010/main" val="16007530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212DEC-9F20-084D-B9A8-DDC47FE4038B}" type="slidenum">
              <a:rPr lang="en-US" altLang="en-US"/>
              <a:pPr>
                <a:defRPr/>
              </a:pPr>
              <a:t>‹#›</a:t>
            </a:fld>
            <a:endParaRPr lang="en-US" altLang="en-US"/>
          </a:p>
        </p:txBody>
      </p:sp>
    </p:spTree>
    <p:extLst>
      <p:ext uri="{BB962C8B-B14F-4D97-AF65-F5344CB8AC3E}">
        <p14:creationId xmlns:p14="http://schemas.microsoft.com/office/powerpoint/2010/main" val="315280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87A21E3-E0B5-1645-B21A-D2D613CF16D7}" type="slidenum">
              <a:rPr lang="en-US" altLang="en-US"/>
              <a:pPr>
                <a:defRPr/>
              </a:pPr>
              <a:t>‹#›</a:t>
            </a:fld>
            <a:endParaRPr lang="en-US" altLang="en-US"/>
          </a:p>
        </p:txBody>
      </p:sp>
      <p:sp>
        <p:nvSpPr>
          <p:cNvPr id="8" name="Content Placeholder 7"/>
          <p:cNvSpPr>
            <a:spLocks noGrp="1"/>
          </p:cNvSpPr>
          <p:nvPr>
            <p:ph sz="quarter" idx="13"/>
          </p:nvPr>
        </p:nvSpPr>
        <p:spPr>
          <a:xfrm>
            <a:off x="1619250" y="4365625"/>
            <a:ext cx="1368425" cy="503238"/>
          </a:xfrm>
        </p:spPr>
        <p:txBody>
          <a:bodyPr/>
          <a:lstStyle/>
          <a:p>
            <a:pPr lvl="0"/>
            <a:endParaRPr lang="en-US" dirty="0"/>
          </a:p>
        </p:txBody>
      </p:sp>
      <p:sp>
        <p:nvSpPr>
          <p:cNvPr id="10" name="Content Placeholder 9"/>
          <p:cNvSpPr>
            <a:spLocks noGrp="1"/>
          </p:cNvSpPr>
          <p:nvPr>
            <p:ph sz="quarter" idx="14"/>
          </p:nvPr>
        </p:nvSpPr>
        <p:spPr>
          <a:xfrm>
            <a:off x="3924300" y="4437063"/>
            <a:ext cx="1727200" cy="863600"/>
          </a:xfrm>
        </p:spPr>
        <p:txBody>
          <a:bodyPr/>
          <a:lstStyle/>
          <a:p>
            <a:pPr lvl="0"/>
            <a:endParaRPr lang="en-US" dirty="0"/>
          </a:p>
        </p:txBody>
      </p:sp>
      <p:sp>
        <p:nvSpPr>
          <p:cNvPr id="15" name="Content Placeholder 14"/>
          <p:cNvSpPr>
            <a:spLocks noGrp="1"/>
          </p:cNvSpPr>
          <p:nvPr>
            <p:ph sz="quarter" idx="15"/>
          </p:nvPr>
        </p:nvSpPr>
        <p:spPr>
          <a:xfrm>
            <a:off x="4211638" y="2276475"/>
            <a:ext cx="1728787" cy="792163"/>
          </a:xfrm>
        </p:spPr>
        <p:txBody>
          <a:bodyPr/>
          <a:lstStyle/>
          <a:p>
            <a:pPr lvl="0"/>
            <a:endParaRPr lang="en-US" dirty="0"/>
          </a:p>
        </p:txBody>
      </p:sp>
      <p:sp>
        <p:nvSpPr>
          <p:cNvPr id="17" name="Content Placeholder 16"/>
          <p:cNvSpPr>
            <a:spLocks noGrp="1"/>
          </p:cNvSpPr>
          <p:nvPr>
            <p:ph sz="quarter" idx="16"/>
          </p:nvPr>
        </p:nvSpPr>
        <p:spPr>
          <a:xfrm>
            <a:off x="6156325" y="3500438"/>
            <a:ext cx="1728788" cy="865187"/>
          </a:xfrm>
        </p:spPr>
        <p:txBody>
          <a:bodyPr/>
          <a:lstStyle/>
          <a:p>
            <a:pPr lvl="0"/>
            <a:endParaRPr lang="en-US" dirty="0"/>
          </a:p>
        </p:txBody>
      </p:sp>
      <p:sp>
        <p:nvSpPr>
          <p:cNvPr id="27" name="Content Placeholder 26"/>
          <p:cNvSpPr>
            <a:spLocks noGrp="1"/>
          </p:cNvSpPr>
          <p:nvPr>
            <p:ph sz="quarter" idx="17"/>
          </p:nvPr>
        </p:nvSpPr>
        <p:spPr>
          <a:xfrm>
            <a:off x="6804025" y="2133600"/>
            <a:ext cx="720725" cy="574675"/>
          </a:xfrm>
        </p:spPr>
        <p:txBody>
          <a:bodyPr/>
          <a:lstStyle/>
          <a:p>
            <a:pPr lvl="0"/>
            <a:endParaRPr lang="en-US" dirty="0"/>
          </a:p>
        </p:txBody>
      </p:sp>
      <p:sp>
        <p:nvSpPr>
          <p:cNvPr id="29" name="Content Placeholder 28"/>
          <p:cNvSpPr>
            <a:spLocks noGrp="1"/>
          </p:cNvSpPr>
          <p:nvPr>
            <p:ph sz="quarter" idx="18"/>
          </p:nvPr>
        </p:nvSpPr>
        <p:spPr>
          <a:xfrm>
            <a:off x="7956376" y="2133600"/>
            <a:ext cx="360363" cy="358775"/>
          </a:xfrm>
        </p:spPr>
        <p:txBody>
          <a:bodyPr/>
          <a:lstStyle/>
          <a:p>
            <a:pPr lvl="0"/>
            <a:endParaRPr lang="en-US" dirty="0"/>
          </a:p>
        </p:txBody>
      </p:sp>
      <p:sp>
        <p:nvSpPr>
          <p:cNvPr id="31" name="Table Placeholder 30"/>
          <p:cNvSpPr>
            <a:spLocks noGrp="1"/>
          </p:cNvSpPr>
          <p:nvPr>
            <p:ph type="tbl" sz="quarter" idx="19"/>
          </p:nvPr>
        </p:nvSpPr>
        <p:spPr>
          <a:xfrm>
            <a:off x="1116013" y="2708275"/>
            <a:ext cx="2008187" cy="936625"/>
          </a:xfrm>
        </p:spPr>
        <p:txBody>
          <a:bodyPr/>
          <a:lstStyle/>
          <a:p>
            <a:endParaRPr lang="en-US"/>
          </a:p>
        </p:txBody>
      </p:sp>
      <p:sp>
        <p:nvSpPr>
          <p:cNvPr id="9" name="Content Placeholder 8"/>
          <p:cNvSpPr>
            <a:spLocks noGrp="1"/>
          </p:cNvSpPr>
          <p:nvPr>
            <p:ph sz="quarter" idx="20"/>
          </p:nvPr>
        </p:nvSpPr>
        <p:spPr>
          <a:xfrm>
            <a:off x="0" y="3284538"/>
            <a:ext cx="971550" cy="1296987"/>
          </a:xfrm>
        </p:spPr>
        <p:txBody>
          <a:bodyPr/>
          <a:lstStyle/>
          <a:p>
            <a:pPr lvl="0"/>
            <a:endParaRPr lang="en-US" dirty="0"/>
          </a:p>
        </p:txBody>
      </p:sp>
      <p:sp>
        <p:nvSpPr>
          <p:cNvPr id="14" name="Content Placeholder 13"/>
          <p:cNvSpPr>
            <a:spLocks noGrp="1"/>
          </p:cNvSpPr>
          <p:nvPr>
            <p:ph sz="quarter" idx="21"/>
          </p:nvPr>
        </p:nvSpPr>
        <p:spPr>
          <a:xfrm>
            <a:off x="179388" y="2133600"/>
            <a:ext cx="1152525" cy="1150938"/>
          </a:xfrm>
        </p:spPr>
        <p:txBody>
          <a:bodyPr/>
          <a:lstStyle/>
          <a:p>
            <a:pPr lvl="0"/>
            <a:endParaRPr lang="en-US" dirty="0"/>
          </a:p>
        </p:txBody>
      </p:sp>
      <p:sp>
        <p:nvSpPr>
          <p:cNvPr id="18" name="Content Placeholder 17"/>
          <p:cNvSpPr>
            <a:spLocks noGrp="1"/>
          </p:cNvSpPr>
          <p:nvPr>
            <p:ph sz="quarter" idx="22"/>
          </p:nvPr>
        </p:nvSpPr>
        <p:spPr>
          <a:xfrm>
            <a:off x="611188" y="1600200"/>
            <a:ext cx="865187" cy="892175"/>
          </a:xfrm>
        </p:spPr>
        <p:txBody>
          <a:bodyPr/>
          <a:lstStyle/>
          <a:p>
            <a:pPr lvl="0"/>
            <a:endParaRPr lang="en-US" dirty="0"/>
          </a:p>
        </p:txBody>
      </p:sp>
      <p:sp>
        <p:nvSpPr>
          <p:cNvPr id="20" name="Content Placeholder 19"/>
          <p:cNvSpPr>
            <a:spLocks noGrp="1"/>
          </p:cNvSpPr>
          <p:nvPr>
            <p:ph sz="quarter" idx="23"/>
          </p:nvPr>
        </p:nvSpPr>
        <p:spPr>
          <a:xfrm>
            <a:off x="2411413" y="3644900"/>
            <a:ext cx="936625" cy="1223963"/>
          </a:xfrm>
        </p:spPr>
        <p:txBody>
          <a:bodyPr/>
          <a:lstStyle/>
          <a:p>
            <a:pPr lvl="0"/>
            <a:endParaRPr lang="en-US" dirty="0"/>
          </a:p>
        </p:txBody>
      </p:sp>
      <p:sp>
        <p:nvSpPr>
          <p:cNvPr id="22" name="Content Placeholder 21"/>
          <p:cNvSpPr>
            <a:spLocks noGrp="1"/>
          </p:cNvSpPr>
          <p:nvPr>
            <p:ph sz="quarter" idx="24"/>
          </p:nvPr>
        </p:nvSpPr>
        <p:spPr>
          <a:xfrm>
            <a:off x="1116013" y="5300663"/>
            <a:ext cx="719137" cy="576262"/>
          </a:xfrm>
        </p:spPr>
        <p:txBody>
          <a:bodyPr/>
          <a:lstStyle/>
          <a:p>
            <a:pPr lvl="0"/>
            <a:endParaRPr lang="en-US" dirty="0"/>
          </a:p>
        </p:txBody>
      </p:sp>
      <p:sp>
        <p:nvSpPr>
          <p:cNvPr id="11" name="Content Placeholder 10"/>
          <p:cNvSpPr>
            <a:spLocks noGrp="1"/>
          </p:cNvSpPr>
          <p:nvPr>
            <p:ph sz="quarter" idx="25"/>
          </p:nvPr>
        </p:nvSpPr>
        <p:spPr>
          <a:xfrm>
            <a:off x="6372225" y="5157788"/>
            <a:ext cx="1152525" cy="719137"/>
          </a:xfrm>
        </p:spPr>
        <p:txBody>
          <a:bodyPr/>
          <a:lstStyle/>
          <a:p>
            <a:pPr lvl="0"/>
            <a:endParaRPr lang="en-US" dirty="0"/>
          </a:p>
        </p:txBody>
      </p:sp>
      <p:sp>
        <p:nvSpPr>
          <p:cNvPr id="13" name="Content Placeholder 12"/>
          <p:cNvSpPr>
            <a:spLocks noGrp="1"/>
          </p:cNvSpPr>
          <p:nvPr>
            <p:ph sz="quarter" idx="26"/>
          </p:nvPr>
        </p:nvSpPr>
        <p:spPr>
          <a:xfrm>
            <a:off x="7524750" y="5516563"/>
            <a:ext cx="1439863" cy="360362"/>
          </a:xfrm>
        </p:spPr>
        <p:txBody>
          <a:bodyPr/>
          <a:lstStyle/>
          <a:p>
            <a:pPr lvl="0"/>
            <a:endParaRPr lang="en-US" dirty="0"/>
          </a:p>
        </p:txBody>
      </p:sp>
      <p:sp>
        <p:nvSpPr>
          <p:cNvPr id="19" name="Content Placeholder 18"/>
          <p:cNvSpPr>
            <a:spLocks noGrp="1"/>
          </p:cNvSpPr>
          <p:nvPr>
            <p:ph sz="quarter" idx="27"/>
          </p:nvPr>
        </p:nvSpPr>
        <p:spPr>
          <a:xfrm>
            <a:off x="6372225" y="5229200"/>
            <a:ext cx="647700" cy="531813"/>
          </a:xfrm>
        </p:spPr>
        <p:txBody>
          <a:bodyPr/>
          <a:lstStyle/>
          <a:p>
            <a:pPr lvl="0"/>
            <a:endParaRPr lang="en-US" dirty="0"/>
          </a:p>
        </p:txBody>
      </p:sp>
      <p:sp>
        <p:nvSpPr>
          <p:cNvPr id="23" name="Content Placeholder 22"/>
          <p:cNvSpPr>
            <a:spLocks noGrp="1"/>
          </p:cNvSpPr>
          <p:nvPr>
            <p:ph sz="quarter" idx="28"/>
          </p:nvPr>
        </p:nvSpPr>
        <p:spPr>
          <a:xfrm>
            <a:off x="5507459" y="5445224"/>
            <a:ext cx="720725" cy="288925"/>
          </a:xfrm>
        </p:spPr>
        <p:txBody>
          <a:bodyPr/>
          <a:lstStyle/>
          <a:p>
            <a:pPr lvl="0"/>
            <a:endParaRPr lang="en-US" dirty="0"/>
          </a:p>
        </p:txBody>
      </p:sp>
      <p:sp>
        <p:nvSpPr>
          <p:cNvPr id="12" name="Content Placeholder 11"/>
          <p:cNvSpPr>
            <a:spLocks noGrp="1"/>
          </p:cNvSpPr>
          <p:nvPr>
            <p:ph sz="quarter" idx="29"/>
          </p:nvPr>
        </p:nvSpPr>
        <p:spPr>
          <a:xfrm>
            <a:off x="7019925" y="1844675"/>
            <a:ext cx="865188" cy="288925"/>
          </a:xfrm>
        </p:spPr>
        <p:txBody>
          <a:bodyPr/>
          <a:lstStyle/>
          <a:p>
            <a:pPr lvl="0"/>
            <a:endParaRPr lang="en-US" dirty="0"/>
          </a:p>
        </p:txBody>
      </p:sp>
      <p:sp>
        <p:nvSpPr>
          <p:cNvPr id="16" name="Content Placeholder 15">
            <a:extLst>
              <a:ext uri="{FF2B5EF4-FFF2-40B4-BE49-F238E27FC236}">
                <a16:creationId xmlns:a16="http://schemas.microsoft.com/office/drawing/2014/main" id="{1272644C-A6F6-46C2-AA8B-0DF66CA15228}"/>
              </a:ext>
            </a:extLst>
          </p:cNvPr>
          <p:cNvSpPr>
            <a:spLocks noGrp="1"/>
          </p:cNvSpPr>
          <p:nvPr>
            <p:ph sz="quarter" idx="30"/>
          </p:nvPr>
        </p:nvSpPr>
        <p:spPr>
          <a:xfrm>
            <a:off x="1116013" y="3860800"/>
            <a:ext cx="1150937" cy="503238"/>
          </a:xfrm>
        </p:spPr>
        <p:txBody>
          <a:bodyPr/>
          <a:lstStyle/>
          <a:p>
            <a:pPr lvl="0"/>
            <a:endParaRPr lang="en-US" dirty="0"/>
          </a:p>
        </p:txBody>
      </p:sp>
      <p:sp>
        <p:nvSpPr>
          <p:cNvPr id="24" name="Content Placeholder 23">
            <a:extLst>
              <a:ext uri="{FF2B5EF4-FFF2-40B4-BE49-F238E27FC236}">
                <a16:creationId xmlns:a16="http://schemas.microsoft.com/office/drawing/2014/main" id="{221AADFE-77EB-4A41-9797-B297D8BAE5F2}"/>
              </a:ext>
            </a:extLst>
          </p:cNvPr>
          <p:cNvSpPr>
            <a:spLocks noGrp="1"/>
          </p:cNvSpPr>
          <p:nvPr>
            <p:ph sz="quarter" idx="31"/>
          </p:nvPr>
        </p:nvSpPr>
        <p:spPr>
          <a:xfrm>
            <a:off x="2266950" y="1417638"/>
            <a:ext cx="1727200" cy="465137"/>
          </a:xfrm>
        </p:spPr>
        <p:txBody>
          <a:bodyPr/>
          <a:lstStyle/>
          <a:p>
            <a:pPr lvl="0"/>
            <a:endParaRPr lang="en-US" dirty="0"/>
          </a:p>
        </p:txBody>
      </p:sp>
      <p:sp>
        <p:nvSpPr>
          <p:cNvPr id="26" name="Content Placeholder 25">
            <a:extLst>
              <a:ext uri="{FF2B5EF4-FFF2-40B4-BE49-F238E27FC236}">
                <a16:creationId xmlns:a16="http://schemas.microsoft.com/office/drawing/2014/main" id="{41B4D926-AADB-43B9-9D4A-014BF70EA233}"/>
              </a:ext>
            </a:extLst>
          </p:cNvPr>
          <p:cNvSpPr>
            <a:spLocks noGrp="1"/>
          </p:cNvSpPr>
          <p:nvPr>
            <p:ph sz="quarter" idx="32"/>
          </p:nvPr>
        </p:nvSpPr>
        <p:spPr>
          <a:xfrm>
            <a:off x="457200" y="908050"/>
            <a:ext cx="1019175" cy="442913"/>
          </a:xfrm>
        </p:spPr>
        <p:txBody>
          <a:bodyPr/>
          <a:lstStyle/>
          <a:p>
            <a:pPr lvl="0"/>
            <a:endParaRPr lang="en-US" dirty="0"/>
          </a:p>
        </p:txBody>
      </p:sp>
      <p:sp>
        <p:nvSpPr>
          <p:cNvPr id="21" name="Content Placeholder 20">
            <a:extLst>
              <a:ext uri="{FF2B5EF4-FFF2-40B4-BE49-F238E27FC236}">
                <a16:creationId xmlns:a16="http://schemas.microsoft.com/office/drawing/2014/main" id="{C3975585-EEAA-4CD2-91EC-45ADAEC88E02}"/>
              </a:ext>
            </a:extLst>
          </p:cNvPr>
          <p:cNvSpPr>
            <a:spLocks noGrp="1"/>
          </p:cNvSpPr>
          <p:nvPr>
            <p:ph sz="quarter" idx="33"/>
          </p:nvPr>
        </p:nvSpPr>
        <p:spPr>
          <a:xfrm>
            <a:off x="4427538" y="3429000"/>
            <a:ext cx="1952625" cy="825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D1492518-3D76-412F-966E-369284A5751B}"/>
              </a:ext>
            </a:extLst>
          </p:cNvPr>
          <p:cNvSpPr>
            <a:spLocks noGrp="1"/>
          </p:cNvSpPr>
          <p:nvPr>
            <p:ph sz="quarter" idx="34"/>
          </p:nvPr>
        </p:nvSpPr>
        <p:spPr>
          <a:xfrm>
            <a:off x="3563938" y="5300663"/>
            <a:ext cx="1646237" cy="86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1">
            <a:extLst>
              <a:ext uri="{FF2B5EF4-FFF2-40B4-BE49-F238E27FC236}">
                <a16:creationId xmlns:a16="http://schemas.microsoft.com/office/drawing/2014/main" id="{0C9ACD46-4B62-4A63-A774-58762635F569}"/>
              </a:ext>
            </a:extLst>
          </p:cNvPr>
          <p:cNvSpPr>
            <a:spLocks noGrp="1"/>
          </p:cNvSpPr>
          <p:nvPr>
            <p:ph sz="quarter" idx="35"/>
          </p:nvPr>
        </p:nvSpPr>
        <p:spPr>
          <a:xfrm>
            <a:off x="3122613" y="2276475"/>
            <a:ext cx="811212" cy="714375"/>
          </a:xfrm>
        </p:spPr>
        <p:txBody>
          <a:bodyPr/>
          <a:lstStyle/>
          <a:p>
            <a:pPr lvl="0"/>
            <a:endParaRPr lang="en-US" dirty="0"/>
          </a:p>
        </p:txBody>
      </p:sp>
      <p:sp>
        <p:nvSpPr>
          <p:cNvPr id="34" name="Content Placeholder 33">
            <a:extLst>
              <a:ext uri="{FF2B5EF4-FFF2-40B4-BE49-F238E27FC236}">
                <a16:creationId xmlns:a16="http://schemas.microsoft.com/office/drawing/2014/main" id="{FF64F1BB-F992-4F50-9009-BAB667E06F21}"/>
              </a:ext>
            </a:extLst>
          </p:cNvPr>
          <p:cNvSpPr>
            <a:spLocks noGrp="1"/>
          </p:cNvSpPr>
          <p:nvPr>
            <p:ph sz="quarter" idx="36"/>
          </p:nvPr>
        </p:nvSpPr>
        <p:spPr>
          <a:xfrm>
            <a:off x="5651500" y="1600200"/>
            <a:ext cx="1090613" cy="792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D96D5C7B-7A16-4E41-8EB3-146C6308B784}"/>
              </a:ext>
            </a:extLst>
          </p:cNvPr>
          <p:cNvSpPr>
            <a:spLocks noGrp="1"/>
          </p:cNvSpPr>
          <p:nvPr>
            <p:ph sz="quarter" idx="37"/>
          </p:nvPr>
        </p:nvSpPr>
        <p:spPr>
          <a:xfrm>
            <a:off x="971550" y="476250"/>
            <a:ext cx="720725" cy="400050"/>
          </a:xfrm>
        </p:spPr>
        <p:txBody>
          <a:bodyPr/>
          <a:lstStyle/>
          <a:p>
            <a:pPr lvl="0"/>
            <a:endParaRPr lang="en-US" dirty="0"/>
          </a:p>
        </p:txBody>
      </p:sp>
      <p:sp>
        <p:nvSpPr>
          <p:cNvPr id="33" name="Content Placeholder 32">
            <a:extLst>
              <a:ext uri="{FF2B5EF4-FFF2-40B4-BE49-F238E27FC236}">
                <a16:creationId xmlns:a16="http://schemas.microsoft.com/office/drawing/2014/main" id="{BB519F61-9E03-42B5-A769-8582A51CD994}"/>
              </a:ext>
            </a:extLst>
          </p:cNvPr>
          <p:cNvSpPr>
            <a:spLocks noGrp="1"/>
          </p:cNvSpPr>
          <p:nvPr>
            <p:ph sz="quarter" idx="38"/>
          </p:nvPr>
        </p:nvSpPr>
        <p:spPr>
          <a:xfrm>
            <a:off x="1619250" y="444500"/>
            <a:ext cx="1081088" cy="400050"/>
          </a:xfrm>
        </p:spPr>
        <p:txBody>
          <a:bodyPr/>
          <a:lstStyle/>
          <a:p>
            <a:pPr lvl="0"/>
            <a:endParaRPr lang="en-US" dirty="0"/>
          </a:p>
        </p:txBody>
      </p:sp>
      <p:sp>
        <p:nvSpPr>
          <p:cNvPr id="36" name="Content Placeholder 35">
            <a:extLst>
              <a:ext uri="{FF2B5EF4-FFF2-40B4-BE49-F238E27FC236}">
                <a16:creationId xmlns:a16="http://schemas.microsoft.com/office/drawing/2014/main" id="{D743EE5D-E0C3-462B-B2A0-A84F50939ED3}"/>
              </a:ext>
            </a:extLst>
          </p:cNvPr>
          <p:cNvSpPr>
            <a:spLocks noGrp="1"/>
          </p:cNvSpPr>
          <p:nvPr>
            <p:ph sz="quarter" idx="39"/>
          </p:nvPr>
        </p:nvSpPr>
        <p:spPr>
          <a:xfrm>
            <a:off x="179388" y="227013"/>
            <a:ext cx="792162" cy="498475"/>
          </a:xfrm>
        </p:spPr>
        <p:txBody>
          <a:bodyPr/>
          <a:lstStyle/>
          <a:p>
            <a:pPr lvl="0"/>
            <a:endParaRPr lang="en-US" dirty="0"/>
          </a:p>
        </p:txBody>
      </p:sp>
      <p:sp>
        <p:nvSpPr>
          <p:cNvPr id="38" name="Content Placeholder 37">
            <a:extLst>
              <a:ext uri="{FF2B5EF4-FFF2-40B4-BE49-F238E27FC236}">
                <a16:creationId xmlns:a16="http://schemas.microsoft.com/office/drawing/2014/main" id="{0B83918C-477A-4561-9461-AEF503F3A04E}"/>
              </a:ext>
            </a:extLst>
          </p:cNvPr>
          <p:cNvSpPr>
            <a:spLocks noGrp="1"/>
          </p:cNvSpPr>
          <p:nvPr>
            <p:ph sz="quarter" idx="40"/>
          </p:nvPr>
        </p:nvSpPr>
        <p:spPr>
          <a:xfrm>
            <a:off x="2339975" y="136525"/>
            <a:ext cx="792163" cy="400050"/>
          </a:xfrm>
        </p:spPr>
        <p:txBody>
          <a:bodyPr/>
          <a:lstStyle/>
          <a:p>
            <a:pPr lvl="0"/>
            <a:endParaRPr lang="en-US" dirty="0"/>
          </a:p>
        </p:txBody>
      </p:sp>
      <p:sp>
        <p:nvSpPr>
          <p:cNvPr id="40" name="Content Placeholder 39">
            <a:extLst>
              <a:ext uri="{FF2B5EF4-FFF2-40B4-BE49-F238E27FC236}">
                <a16:creationId xmlns:a16="http://schemas.microsoft.com/office/drawing/2014/main" id="{DE53376B-6A0D-4577-B4FE-FF6B2BE75FF6}"/>
              </a:ext>
            </a:extLst>
          </p:cNvPr>
          <p:cNvSpPr>
            <a:spLocks noGrp="1"/>
          </p:cNvSpPr>
          <p:nvPr>
            <p:ph sz="quarter" idx="41"/>
          </p:nvPr>
        </p:nvSpPr>
        <p:spPr>
          <a:xfrm>
            <a:off x="1331913" y="0"/>
            <a:ext cx="935037" cy="438150"/>
          </a:xfrm>
        </p:spPr>
        <p:txBody>
          <a:bodyPr/>
          <a:lstStyle/>
          <a:p>
            <a:pPr lvl="0"/>
            <a:endParaRPr lang="en-US" dirty="0"/>
          </a:p>
        </p:txBody>
      </p:sp>
      <p:sp>
        <p:nvSpPr>
          <p:cNvPr id="42" name="Content Placeholder 41">
            <a:extLst>
              <a:ext uri="{FF2B5EF4-FFF2-40B4-BE49-F238E27FC236}">
                <a16:creationId xmlns:a16="http://schemas.microsoft.com/office/drawing/2014/main" id="{27FB0E6E-87C7-4059-9A2E-EA80D8B46695}"/>
              </a:ext>
            </a:extLst>
          </p:cNvPr>
          <p:cNvSpPr>
            <a:spLocks noGrp="1"/>
          </p:cNvSpPr>
          <p:nvPr>
            <p:ph sz="quarter" idx="42"/>
          </p:nvPr>
        </p:nvSpPr>
        <p:spPr>
          <a:xfrm>
            <a:off x="2914650" y="-31750"/>
            <a:ext cx="914400" cy="914400"/>
          </a:xfrm>
        </p:spPr>
        <p:txBody>
          <a:bodyPr/>
          <a:lstStyle/>
          <a:p>
            <a:pPr lvl="0"/>
            <a:endParaRPr lang="en-US" dirty="0"/>
          </a:p>
        </p:txBody>
      </p:sp>
      <p:sp>
        <p:nvSpPr>
          <p:cNvPr id="44" name="Content Placeholder 43">
            <a:extLst>
              <a:ext uri="{FF2B5EF4-FFF2-40B4-BE49-F238E27FC236}">
                <a16:creationId xmlns:a16="http://schemas.microsoft.com/office/drawing/2014/main" id="{6788CAAD-4D82-4CDF-B243-AD77001A282B}"/>
              </a:ext>
            </a:extLst>
          </p:cNvPr>
          <p:cNvSpPr>
            <a:spLocks noGrp="1"/>
          </p:cNvSpPr>
          <p:nvPr>
            <p:ph sz="quarter" idx="43"/>
          </p:nvPr>
        </p:nvSpPr>
        <p:spPr>
          <a:xfrm>
            <a:off x="3994150" y="0"/>
            <a:ext cx="577850" cy="400050"/>
          </a:xfrm>
        </p:spPr>
        <p:txBody>
          <a:bodyPr/>
          <a:lstStyle/>
          <a:p>
            <a:pPr lvl="0"/>
            <a:endParaRPr lang="en-US" dirty="0"/>
          </a:p>
        </p:txBody>
      </p:sp>
      <p:sp>
        <p:nvSpPr>
          <p:cNvPr id="46" name="Content Placeholder 45">
            <a:extLst>
              <a:ext uri="{FF2B5EF4-FFF2-40B4-BE49-F238E27FC236}">
                <a16:creationId xmlns:a16="http://schemas.microsoft.com/office/drawing/2014/main" id="{CA9789EB-799E-4E8D-BB87-451017739807}"/>
              </a:ext>
            </a:extLst>
          </p:cNvPr>
          <p:cNvSpPr>
            <a:spLocks noGrp="1"/>
          </p:cNvSpPr>
          <p:nvPr>
            <p:ph sz="quarter" idx="44"/>
          </p:nvPr>
        </p:nvSpPr>
        <p:spPr>
          <a:xfrm>
            <a:off x="4572000" y="-85725"/>
            <a:ext cx="742950" cy="360363"/>
          </a:xfrm>
        </p:spPr>
        <p:txBody>
          <a:bodyPr/>
          <a:lstStyle/>
          <a:p>
            <a:pPr lvl="0"/>
            <a:endParaRPr lang="en-US" dirty="0"/>
          </a:p>
        </p:txBody>
      </p:sp>
      <p:sp>
        <p:nvSpPr>
          <p:cNvPr id="48" name="Content Placeholder 47">
            <a:extLst>
              <a:ext uri="{FF2B5EF4-FFF2-40B4-BE49-F238E27FC236}">
                <a16:creationId xmlns:a16="http://schemas.microsoft.com/office/drawing/2014/main" id="{63F87ECD-EFBA-4AFC-AAF0-C215B78C8AA9}"/>
              </a:ext>
            </a:extLst>
          </p:cNvPr>
          <p:cNvSpPr>
            <a:spLocks noGrp="1"/>
          </p:cNvSpPr>
          <p:nvPr>
            <p:ph sz="quarter" idx="45"/>
          </p:nvPr>
        </p:nvSpPr>
        <p:spPr>
          <a:xfrm>
            <a:off x="5486400" y="-31750"/>
            <a:ext cx="914400" cy="568325"/>
          </a:xfrm>
        </p:spPr>
        <p:txBody>
          <a:bodyPr/>
          <a:lstStyle/>
          <a:p>
            <a:pPr lvl="0"/>
            <a:endParaRPr lang="en-US" dirty="0"/>
          </a:p>
        </p:txBody>
      </p:sp>
      <p:sp>
        <p:nvSpPr>
          <p:cNvPr id="50" name="Content Placeholder 49">
            <a:extLst>
              <a:ext uri="{FF2B5EF4-FFF2-40B4-BE49-F238E27FC236}">
                <a16:creationId xmlns:a16="http://schemas.microsoft.com/office/drawing/2014/main" id="{CD613691-AD9E-4D55-9831-5F0CA034B1DE}"/>
              </a:ext>
            </a:extLst>
          </p:cNvPr>
          <p:cNvSpPr>
            <a:spLocks noGrp="1"/>
          </p:cNvSpPr>
          <p:nvPr>
            <p:ph sz="quarter" idx="46"/>
          </p:nvPr>
        </p:nvSpPr>
        <p:spPr>
          <a:xfrm>
            <a:off x="6742113" y="25400"/>
            <a:ext cx="1069975" cy="568325"/>
          </a:xfrm>
        </p:spPr>
        <p:txBody>
          <a:bodyPr/>
          <a:lstStyle/>
          <a:p>
            <a:pPr lvl="0"/>
            <a:endParaRPr lang="en-US" dirty="0"/>
          </a:p>
        </p:txBody>
      </p:sp>
      <p:sp>
        <p:nvSpPr>
          <p:cNvPr id="52" name="Content Placeholder 51">
            <a:extLst>
              <a:ext uri="{FF2B5EF4-FFF2-40B4-BE49-F238E27FC236}">
                <a16:creationId xmlns:a16="http://schemas.microsoft.com/office/drawing/2014/main" id="{B8CC92A4-F293-4A8A-9C24-3FED3261BF42}"/>
              </a:ext>
            </a:extLst>
          </p:cNvPr>
          <p:cNvSpPr>
            <a:spLocks noGrp="1"/>
          </p:cNvSpPr>
          <p:nvPr>
            <p:ph sz="quarter" idx="47"/>
          </p:nvPr>
        </p:nvSpPr>
        <p:spPr>
          <a:xfrm>
            <a:off x="7956550" y="84138"/>
            <a:ext cx="576263" cy="315912"/>
          </a:xfrm>
        </p:spPr>
        <p:txBody>
          <a:bodyPr/>
          <a:lstStyle/>
          <a:p>
            <a:pPr lvl="0"/>
            <a:endParaRPr lang="en-US" dirty="0"/>
          </a:p>
        </p:txBody>
      </p:sp>
      <p:sp>
        <p:nvSpPr>
          <p:cNvPr id="54" name="Content Placeholder 53">
            <a:extLst>
              <a:ext uri="{FF2B5EF4-FFF2-40B4-BE49-F238E27FC236}">
                <a16:creationId xmlns:a16="http://schemas.microsoft.com/office/drawing/2014/main" id="{5396ACFB-E34C-484E-8509-79D3D00CB0C0}"/>
              </a:ext>
            </a:extLst>
          </p:cNvPr>
          <p:cNvSpPr>
            <a:spLocks noGrp="1"/>
          </p:cNvSpPr>
          <p:nvPr>
            <p:ph sz="quarter" idx="48"/>
          </p:nvPr>
        </p:nvSpPr>
        <p:spPr>
          <a:xfrm>
            <a:off x="8623299" y="97241"/>
            <a:ext cx="341313" cy="666750"/>
          </a:xfrm>
        </p:spPr>
        <p:txBody>
          <a:bodyPr/>
          <a:lstStyle/>
          <a:p>
            <a:pPr lvl="0"/>
            <a:endParaRPr lang="en-US" dirty="0"/>
          </a:p>
        </p:txBody>
      </p:sp>
      <p:sp>
        <p:nvSpPr>
          <p:cNvPr id="56" name="Content Placeholder 55">
            <a:extLst>
              <a:ext uri="{FF2B5EF4-FFF2-40B4-BE49-F238E27FC236}">
                <a16:creationId xmlns:a16="http://schemas.microsoft.com/office/drawing/2014/main" id="{0662B260-60C1-4BF9-9760-6A1D9BF614BD}"/>
              </a:ext>
            </a:extLst>
          </p:cNvPr>
          <p:cNvSpPr>
            <a:spLocks noGrp="1"/>
          </p:cNvSpPr>
          <p:nvPr>
            <p:ph sz="quarter" idx="49"/>
          </p:nvPr>
        </p:nvSpPr>
        <p:spPr>
          <a:xfrm>
            <a:off x="-98425" y="908050"/>
            <a:ext cx="971550" cy="476250"/>
          </a:xfrm>
        </p:spPr>
        <p:txBody>
          <a:bodyPr/>
          <a:lstStyle/>
          <a:p>
            <a:pPr lvl="0"/>
            <a:endParaRPr lang="en-US" dirty="0"/>
          </a:p>
        </p:txBody>
      </p:sp>
      <p:sp>
        <p:nvSpPr>
          <p:cNvPr id="58" name="Content Placeholder 57">
            <a:extLst>
              <a:ext uri="{FF2B5EF4-FFF2-40B4-BE49-F238E27FC236}">
                <a16:creationId xmlns:a16="http://schemas.microsoft.com/office/drawing/2014/main" id="{5B700675-5AC5-4DFF-B09D-FC4AD61F9C48}"/>
              </a:ext>
            </a:extLst>
          </p:cNvPr>
          <p:cNvSpPr>
            <a:spLocks noGrp="1"/>
          </p:cNvSpPr>
          <p:nvPr>
            <p:ph sz="quarter" idx="50"/>
          </p:nvPr>
        </p:nvSpPr>
        <p:spPr>
          <a:xfrm>
            <a:off x="755650" y="4868863"/>
            <a:ext cx="935038" cy="360362"/>
          </a:xfrm>
        </p:spPr>
        <p:txBody>
          <a:bodyPr/>
          <a:lstStyle/>
          <a:p>
            <a:pPr lvl="0"/>
            <a:endParaRPr lang="en-US" dirty="0"/>
          </a:p>
        </p:txBody>
      </p:sp>
      <p:sp>
        <p:nvSpPr>
          <p:cNvPr id="60" name="Content Placeholder 59">
            <a:extLst>
              <a:ext uri="{FF2B5EF4-FFF2-40B4-BE49-F238E27FC236}">
                <a16:creationId xmlns:a16="http://schemas.microsoft.com/office/drawing/2014/main" id="{6ABB5AB5-8365-4F03-8464-9709DB3B6CF2}"/>
              </a:ext>
            </a:extLst>
          </p:cNvPr>
          <p:cNvSpPr>
            <a:spLocks noGrp="1"/>
          </p:cNvSpPr>
          <p:nvPr>
            <p:ph sz="quarter" idx="51"/>
          </p:nvPr>
        </p:nvSpPr>
        <p:spPr>
          <a:xfrm>
            <a:off x="0" y="4940300"/>
            <a:ext cx="1116013" cy="504825"/>
          </a:xfrm>
        </p:spPr>
        <p:txBody>
          <a:bodyPr/>
          <a:lstStyle/>
          <a:p>
            <a:pPr lvl="0"/>
            <a:endParaRPr lang="en-US" dirty="0"/>
          </a:p>
        </p:txBody>
      </p:sp>
      <p:sp>
        <p:nvSpPr>
          <p:cNvPr id="62" name="Content Placeholder 61">
            <a:extLst>
              <a:ext uri="{FF2B5EF4-FFF2-40B4-BE49-F238E27FC236}">
                <a16:creationId xmlns:a16="http://schemas.microsoft.com/office/drawing/2014/main" id="{C14B2554-FBFF-444E-9D23-FDB8241E1E08}"/>
              </a:ext>
            </a:extLst>
          </p:cNvPr>
          <p:cNvSpPr>
            <a:spLocks noGrp="1"/>
          </p:cNvSpPr>
          <p:nvPr>
            <p:ph sz="quarter" idx="52"/>
          </p:nvPr>
        </p:nvSpPr>
        <p:spPr>
          <a:xfrm>
            <a:off x="87313" y="5661025"/>
            <a:ext cx="523875" cy="288925"/>
          </a:xfrm>
        </p:spPr>
        <p:txBody>
          <a:bodyPr/>
          <a:lstStyle/>
          <a:p>
            <a:pPr lvl="0"/>
            <a:endParaRPr lang="en-US" dirty="0"/>
          </a:p>
        </p:txBody>
      </p:sp>
    </p:spTree>
    <p:extLst>
      <p:ext uri="{BB962C8B-B14F-4D97-AF65-F5344CB8AC3E}">
        <p14:creationId xmlns:p14="http://schemas.microsoft.com/office/powerpoint/2010/main" val="893866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F8DCD13-7C4E-AE4C-80EF-BA56420687E4}" type="slidenum">
              <a:rPr lang="en-US" altLang="en-US"/>
              <a:pPr>
                <a:defRPr/>
              </a:pPr>
              <a:t>‹#›</a:t>
            </a:fld>
            <a:endParaRPr lang="en-US" altLang="en-US"/>
          </a:p>
        </p:txBody>
      </p:sp>
    </p:spTree>
    <p:extLst>
      <p:ext uri="{BB962C8B-B14F-4D97-AF65-F5344CB8AC3E}">
        <p14:creationId xmlns:p14="http://schemas.microsoft.com/office/powerpoint/2010/main" val="57459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FD05ACD-E492-114A-BE2F-C90F7E895A9C}" type="slidenum">
              <a:rPr lang="en-US" altLang="en-US"/>
              <a:pPr>
                <a:defRPr/>
              </a:pPr>
              <a:t>‹#›</a:t>
            </a:fld>
            <a:endParaRPr lang="en-US" altLang="en-US"/>
          </a:p>
        </p:txBody>
      </p:sp>
    </p:spTree>
    <p:extLst>
      <p:ext uri="{BB962C8B-B14F-4D97-AF65-F5344CB8AC3E}">
        <p14:creationId xmlns:p14="http://schemas.microsoft.com/office/powerpoint/2010/main" val="1197741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4B93880-09EA-8E43-8FC8-049356BC52E3}" type="slidenum">
              <a:rPr lang="en-US" altLang="en-US"/>
              <a:pPr>
                <a:defRPr/>
              </a:pPr>
              <a:t>‹#›</a:t>
            </a:fld>
            <a:endParaRPr lang="en-US" altLang="en-US"/>
          </a:p>
        </p:txBody>
      </p:sp>
    </p:spTree>
    <p:extLst>
      <p:ext uri="{BB962C8B-B14F-4D97-AF65-F5344CB8AC3E}">
        <p14:creationId xmlns:p14="http://schemas.microsoft.com/office/powerpoint/2010/main" val="3628904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1357511-1776-2E43-8896-A15BCB60DCE6}" type="slidenum">
              <a:rPr lang="en-US" altLang="en-US"/>
              <a:pPr>
                <a:defRPr/>
              </a:pPr>
              <a:t>‹#›</a:t>
            </a:fld>
            <a:endParaRPr lang="en-US" altLang="en-US"/>
          </a:p>
        </p:txBody>
      </p:sp>
    </p:spTree>
    <p:extLst>
      <p:ext uri="{BB962C8B-B14F-4D97-AF65-F5344CB8AC3E}">
        <p14:creationId xmlns:p14="http://schemas.microsoft.com/office/powerpoint/2010/main" val="284985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DCA1136-DA3B-4949-872B-C5AE2C58A41B}" type="slidenum">
              <a:rPr lang="en-US" altLang="en-US"/>
              <a:pPr>
                <a:defRPr/>
              </a:pPr>
              <a:t>‹#›</a:t>
            </a:fld>
            <a:endParaRPr lang="en-US" altLang="en-US"/>
          </a:p>
        </p:txBody>
      </p:sp>
    </p:spTree>
    <p:extLst>
      <p:ext uri="{BB962C8B-B14F-4D97-AF65-F5344CB8AC3E}">
        <p14:creationId xmlns:p14="http://schemas.microsoft.com/office/powerpoint/2010/main" val="138500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87A21E3-E0B5-1645-B21A-D2D613CF16D7}" type="slidenum">
              <a:rPr lang="en-US" altLang="en-US"/>
              <a:pPr>
                <a:defRPr/>
              </a:pPr>
              <a:t>‹#›</a:t>
            </a:fld>
            <a:endParaRPr lang="en-US" altLang="en-US"/>
          </a:p>
        </p:txBody>
      </p:sp>
      <p:sp>
        <p:nvSpPr>
          <p:cNvPr id="8" name="Content Placeholder 7"/>
          <p:cNvSpPr>
            <a:spLocks noGrp="1"/>
          </p:cNvSpPr>
          <p:nvPr>
            <p:ph sz="quarter" idx="13"/>
          </p:nvPr>
        </p:nvSpPr>
        <p:spPr>
          <a:xfrm>
            <a:off x="1619250" y="4365625"/>
            <a:ext cx="1368425" cy="503238"/>
          </a:xfrm>
        </p:spPr>
        <p:txBody>
          <a:bodyPr/>
          <a:lstStyle/>
          <a:p>
            <a:pPr lvl="0"/>
            <a:endParaRPr lang="en-US" dirty="0"/>
          </a:p>
        </p:txBody>
      </p:sp>
      <p:sp>
        <p:nvSpPr>
          <p:cNvPr id="10" name="Content Placeholder 9"/>
          <p:cNvSpPr>
            <a:spLocks noGrp="1"/>
          </p:cNvSpPr>
          <p:nvPr>
            <p:ph sz="quarter" idx="14"/>
          </p:nvPr>
        </p:nvSpPr>
        <p:spPr>
          <a:xfrm>
            <a:off x="3924300" y="4437063"/>
            <a:ext cx="1727200" cy="863600"/>
          </a:xfrm>
        </p:spPr>
        <p:txBody>
          <a:bodyPr/>
          <a:lstStyle/>
          <a:p>
            <a:pPr lvl="0"/>
            <a:endParaRPr lang="en-US" dirty="0"/>
          </a:p>
        </p:txBody>
      </p:sp>
      <p:sp>
        <p:nvSpPr>
          <p:cNvPr id="15" name="Content Placeholder 14"/>
          <p:cNvSpPr>
            <a:spLocks noGrp="1"/>
          </p:cNvSpPr>
          <p:nvPr>
            <p:ph sz="quarter" idx="15"/>
          </p:nvPr>
        </p:nvSpPr>
        <p:spPr>
          <a:xfrm>
            <a:off x="4211638" y="2276475"/>
            <a:ext cx="1728787" cy="792163"/>
          </a:xfrm>
        </p:spPr>
        <p:txBody>
          <a:bodyPr/>
          <a:lstStyle/>
          <a:p>
            <a:pPr lvl="0"/>
            <a:endParaRPr lang="en-US" dirty="0"/>
          </a:p>
        </p:txBody>
      </p:sp>
      <p:sp>
        <p:nvSpPr>
          <p:cNvPr id="17" name="Content Placeholder 16"/>
          <p:cNvSpPr>
            <a:spLocks noGrp="1"/>
          </p:cNvSpPr>
          <p:nvPr>
            <p:ph sz="quarter" idx="16"/>
          </p:nvPr>
        </p:nvSpPr>
        <p:spPr>
          <a:xfrm>
            <a:off x="6156325" y="3500438"/>
            <a:ext cx="1728788" cy="865187"/>
          </a:xfrm>
        </p:spPr>
        <p:txBody>
          <a:bodyPr/>
          <a:lstStyle/>
          <a:p>
            <a:pPr lvl="0"/>
            <a:endParaRPr lang="en-US" dirty="0"/>
          </a:p>
        </p:txBody>
      </p:sp>
      <p:sp>
        <p:nvSpPr>
          <p:cNvPr id="27" name="Content Placeholder 26"/>
          <p:cNvSpPr>
            <a:spLocks noGrp="1"/>
          </p:cNvSpPr>
          <p:nvPr>
            <p:ph sz="quarter" idx="17"/>
          </p:nvPr>
        </p:nvSpPr>
        <p:spPr>
          <a:xfrm>
            <a:off x="6804025" y="2133600"/>
            <a:ext cx="720725" cy="574675"/>
          </a:xfrm>
        </p:spPr>
        <p:txBody>
          <a:bodyPr/>
          <a:lstStyle/>
          <a:p>
            <a:pPr lvl="0"/>
            <a:endParaRPr lang="en-US" dirty="0"/>
          </a:p>
        </p:txBody>
      </p:sp>
      <p:sp>
        <p:nvSpPr>
          <p:cNvPr id="29" name="Content Placeholder 28"/>
          <p:cNvSpPr>
            <a:spLocks noGrp="1"/>
          </p:cNvSpPr>
          <p:nvPr>
            <p:ph sz="quarter" idx="18"/>
          </p:nvPr>
        </p:nvSpPr>
        <p:spPr>
          <a:xfrm>
            <a:off x="7956376" y="2133600"/>
            <a:ext cx="360363" cy="358775"/>
          </a:xfrm>
        </p:spPr>
        <p:txBody>
          <a:bodyPr/>
          <a:lstStyle/>
          <a:p>
            <a:pPr lvl="0"/>
            <a:endParaRPr lang="en-US" dirty="0"/>
          </a:p>
        </p:txBody>
      </p:sp>
      <p:sp>
        <p:nvSpPr>
          <p:cNvPr id="31" name="Table Placeholder 30"/>
          <p:cNvSpPr>
            <a:spLocks noGrp="1"/>
          </p:cNvSpPr>
          <p:nvPr>
            <p:ph type="tbl" sz="quarter" idx="19"/>
          </p:nvPr>
        </p:nvSpPr>
        <p:spPr>
          <a:xfrm>
            <a:off x="1116013" y="2708275"/>
            <a:ext cx="2008187" cy="936625"/>
          </a:xfrm>
        </p:spPr>
        <p:txBody>
          <a:bodyPr/>
          <a:lstStyle/>
          <a:p>
            <a:endParaRPr lang="en-US"/>
          </a:p>
        </p:txBody>
      </p:sp>
      <p:sp>
        <p:nvSpPr>
          <p:cNvPr id="16" name="AutoShape 4">
            <a:extLst>
              <a:ext uri="{FF2B5EF4-FFF2-40B4-BE49-F238E27FC236}">
                <a16:creationId xmlns:a16="http://schemas.microsoft.com/office/drawing/2014/main" id="{A222D21B-380E-4E8C-88A6-7E632FEDB4D3}"/>
              </a:ext>
            </a:extLst>
          </p:cNvPr>
          <p:cNvSpPr>
            <a:spLocks noChangeArrowheads="1"/>
          </p:cNvSpPr>
          <p:nvPr userDrawn="1"/>
        </p:nvSpPr>
        <p:spPr bwMode="auto">
          <a:xfrm>
            <a:off x="898525" y="954088"/>
            <a:ext cx="7308850" cy="511175"/>
          </a:xfrm>
          <a:prstGeom prst="roundRect">
            <a:avLst>
              <a:gd name="adj" fmla="val 16667"/>
            </a:avLst>
          </a:prstGeom>
          <a:ln>
            <a:headEnd/>
            <a:tailEnd type="none" w="lg" len="lg"/>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HOW TO Write a Formula for an Ionic Compound</a:t>
            </a:r>
          </a:p>
        </p:txBody>
      </p:sp>
      <p:sp>
        <p:nvSpPr>
          <p:cNvPr id="9" name="Content Placeholder 8"/>
          <p:cNvSpPr>
            <a:spLocks noGrp="1"/>
          </p:cNvSpPr>
          <p:nvPr>
            <p:ph sz="quarter" idx="20"/>
          </p:nvPr>
        </p:nvSpPr>
        <p:spPr>
          <a:xfrm>
            <a:off x="898525" y="4076700"/>
            <a:ext cx="217488" cy="360363"/>
          </a:xfrm>
        </p:spPr>
        <p:txBody>
          <a:bodyPr/>
          <a:lstStyle/>
          <a:p>
            <a:pPr lvl="0"/>
            <a:endParaRPr lang="en-US" dirty="0"/>
          </a:p>
        </p:txBody>
      </p:sp>
      <p:sp>
        <p:nvSpPr>
          <p:cNvPr id="11" name="Text Placeholder 10">
            <a:extLst>
              <a:ext uri="{FF2B5EF4-FFF2-40B4-BE49-F238E27FC236}">
                <a16:creationId xmlns:a16="http://schemas.microsoft.com/office/drawing/2014/main" id="{6B45E650-697F-4215-97C5-644C7C0AB877}"/>
              </a:ext>
            </a:extLst>
          </p:cNvPr>
          <p:cNvSpPr>
            <a:spLocks noGrp="1"/>
          </p:cNvSpPr>
          <p:nvPr>
            <p:ph type="body" sz="quarter" idx="21"/>
          </p:nvPr>
        </p:nvSpPr>
        <p:spPr>
          <a:xfrm>
            <a:off x="457200" y="2708275"/>
            <a:ext cx="730250" cy="720725"/>
          </a:xfrm>
        </p:spPr>
        <p:txBody>
          <a:bodyPr/>
          <a:lstStyle/>
          <a:p>
            <a:pPr lvl="0"/>
            <a:endParaRPr lang="en-US" dirty="0"/>
          </a:p>
        </p:txBody>
      </p:sp>
    </p:spTree>
    <p:extLst>
      <p:ext uri="{BB962C8B-B14F-4D97-AF65-F5344CB8AC3E}">
        <p14:creationId xmlns:p14="http://schemas.microsoft.com/office/powerpoint/2010/main" val="981991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87A21E3-E0B5-1645-B21A-D2D613CF16D7}" type="slidenum">
              <a:rPr lang="en-US" altLang="en-US"/>
              <a:pPr>
                <a:defRPr/>
              </a:pPr>
              <a:t>‹#›</a:t>
            </a:fld>
            <a:endParaRPr lang="en-US" altLang="en-US"/>
          </a:p>
        </p:txBody>
      </p:sp>
      <p:sp>
        <p:nvSpPr>
          <p:cNvPr id="8" name="Content Placeholder 7"/>
          <p:cNvSpPr>
            <a:spLocks noGrp="1"/>
          </p:cNvSpPr>
          <p:nvPr>
            <p:ph sz="quarter" idx="13"/>
          </p:nvPr>
        </p:nvSpPr>
        <p:spPr>
          <a:xfrm>
            <a:off x="1619250" y="4365625"/>
            <a:ext cx="1368425" cy="503238"/>
          </a:xfrm>
        </p:spPr>
        <p:txBody>
          <a:bodyPr/>
          <a:lstStyle/>
          <a:p>
            <a:pPr lvl="0"/>
            <a:endParaRPr lang="en-US" dirty="0"/>
          </a:p>
        </p:txBody>
      </p:sp>
      <p:sp>
        <p:nvSpPr>
          <p:cNvPr id="10" name="Content Placeholder 9"/>
          <p:cNvSpPr>
            <a:spLocks noGrp="1"/>
          </p:cNvSpPr>
          <p:nvPr>
            <p:ph sz="quarter" idx="14"/>
          </p:nvPr>
        </p:nvSpPr>
        <p:spPr>
          <a:xfrm>
            <a:off x="3924300" y="4437063"/>
            <a:ext cx="1727200" cy="863600"/>
          </a:xfrm>
        </p:spPr>
        <p:txBody>
          <a:bodyPr/>
          <a:lstStyle/>
          <a:p>
            <a:pPr lvl="0"/>
            <a:endParaRPr lang="en-US" dirty="0"/>
          </a:p>
        </p:txBody>
      </p:sp>
      <p:sp>
        <p:nvSpPr>
          <p:cNvPr id="15" name="Content Placeholder 14"/>
          <p:cNvSpPr>
            <a:spLocks noGrp="1"/>
          </p:cNvSpPr>
          <p:nvPr>
            <p:ph sz="quarter" idx="15"/>
          </p:nvPr>
        </p:nvSpPr>
        <p:spPr>
          <a:xfrm>
            <a:off x="4211638" y="2276475"/>
            <a:ext cx="1728787" cy="792163"/>
          </a:xfrm>
        </p:spPr>
        <p:txBody>
          <a:bodyPr/>
          <a:lstStyle/>
          <a:p>
            <a:pPr lvl="0"/>
            <a:endParaRPr lang="en-US" dirty="0"/>
          </a:p>
        </p:txBody>
      </p:sp>
      <p:sp>
        <p:nvSpPr>
          <p:cNvPr id="17" name="Content Placeholder 16"/>
          <p:cNvSpPr>
            <a:spLocks noGrp="1"/>
          </p:cNvSpPr>
          <p:nvPr>
            <p:ph sz="quarter" idx="16"/>
          </p:nvPr>
        </p:nvSpPr>
        <p:spPr>
          <a:xfrm>
            <a:off x="6156325" y="3500438"/>
            <a:ext cx="1728788" cy="865187"/>
          </a:xfrm>
        </p:spPr>
        <p:txBody>
          <a:bodyPr/>
          <a:lstStyle/>
          <a:p>
            <a:pPr lvl="0"/>
            <a:endParaRPr lang="en-US" dirty="0"/>
          </a:p>
        </p:txBody>
      </p:sp>
      <p:sp>
        <p:nvSpPr>
          <p:cNvPr id="27" name="Content Placeholder 26"/>
          <p:cNvSpPr>
            <a:spLocks noGrp="1"/>
          </p:cNvSpPr>
          <p:nvPr>
            <p:ph sz="quarter" idx="17"/>
          </p:nvPr>
        </p:nvSpPr>
        <p:spPr>
          <a:xfrm>
            <a:off x="6804025" y="2133600"/>
            <a:ext cx="720725" cy="574675"/>
          </a:xfrm>
        </p:spPr>
        <p:txBody>
          <a:bodyPr/>
          <a:lstStyle/>
          <a:p>
            <a:pPr lvl="0"/>
            <a:endParaRPr lang="en-US" dirty="0"/>
          </a:p>
        </p:txBody>
      </p:sp>
      <p:sp>
        <p:nvSpPr>
          <p:cNvPr id="29" name="Content Placeholder 28"/>
          <p:cNvSpPr>
            <a:spLocks noGrp="1"/>
          </p:cNvSpPr>
          <p:nvPr>
            <p:ph sz="quarter" idx="18"/>
          </p:nvPr>
        </p:nvSpPr>
        <p:spPr>
          <a:xfrm>
            <a:off x="7956376" y="2133600"/>
            <a:ext cx="360363" cy="358775"/>
          </a:xfrm>
        </p:spPr>
        <p:txBody>
          <a:bodyPr/>
          <a:lstStyle/>
          <a:p>
            <a:pPr lvl="0"/>
            <a:endParaRPr lang="en-US" dirty="0"/>
          </a:p>
        </p:txBody>
      </p:sp>
      <p:sp>
        <p:nvSpPr>
          <p:cNvPr id="31" name="Table Placeholder 30"/>
          <p:cNvSpPr>
            <a:spLocks noGrp="1"/>
          </p:cNvSpPr>
          <p:nvPr>
            <p:ph type="tbl" sz="quarter" idx="19"/>
          </p:nvPr>
        </p:nvSpPr>
        <p:spPr>
          <a:xfrm>
            <a:off x="1116013" y="2708275"/>
            <a:ext cx="2008187" cy="936625"/>
          </a:xfrm>
        </p:spPr>
        <p:txBody>
          <a:bodyPr/>
          <a:lstStyle/>
          <a:p>
            <a:endParaRPr lang="en-US"/>
          </a:p>
        </p:txBody>
      </p:sp>
      <p:sp>
        <p:nvSpPr>
          <p:cNvPr id="16" name="Text Box 58"/>
          <p:cNvSpPr txBox="1">
            <a:spLocks noChangeArrowheads="1"/>
          </p:cNvSpPr>
          <p:nvPr userDrawn="1"/>
        </p:nvSpPr>
        <p:spPr bwMode="auto">
          <a:xfrm>
            <a:off x="1371600" y="1899940"/>
            <a:ext cx="6506909" cy="523220"/>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endParaRPr lang="en-US" altLang="en-US" sz="2800" dirty="0">
              <a:solidFill>
                <a:srgbClr val="FFFFFF"/>
              </a:solidFill>
            </a:endParaRPr>
          </a:p>
        </p:txBody>
      </p:sp>
    </p:spTree>
    <p:extLst>
      <p:ext uri="{BB962C8B-B14F-4D97-AF65-F5344CB8AC3E}">
        <p14:creationId xmlns:p14="http://schemas.microsoft.com/office/powerpoint/2010/main" val="112528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87A21E3-E0B5-1645-B21A-D2D613CF16D7}" type="slidenum">
              <a:rPr lang="en-US" altLang="en-US"/>
              <a:pPr>
                <a:defRPr/>
              </a:pPr>
              <a:t>‹#›</a:t>
            </a:fld>
            <a:endParaRPr lang="en-US" altLang="en-US"/>
          </a:p>
        </p:txBody>
      </p:sp>
      <p:sp>
        <p:nvSpPr>
          <p:cNvPr id="8" name="Content Placeholder 7"/>
          <p:cNvSpPr>
            <a:spLocks noGrp="1"/>
          </p:cNvSpPr>
          <p:nvPr>
            <p:ph sz="quarter" idx="13"/>
          </p:nvPr>
        </p:nvSpPr>
        <p:spPr>
          <a:xfrm>
            <a:off x="1619250" y="4365625"/>
            <a:ext cx="1368425" cy="503238"/>
          </a:xfrm>
        </p:spPr>
        <p:txBody>
          <a:bodyPr/>
          <a:lstStyle/>
          <a:p>
            <a:pPr lvl="0"/>
            <a:endParaRPr lang="en-US" dirty="0"/>
          </a:p>
        </p:txBody>
      </p:sp>
      <p:sp>
        <p:nvSpPr>
          <p:cNvPr id="10" name="Content Placeholder 9"/>
          <p:cNvSpPr>
            <a:spLocks noGrp="1"/>
          </p:cNvSpPr>
          <p:nvPr>
            <p:ph sz="quarter" idx="14"/>
          </p:nvPr>
        </p:nvSpPr>
        <p:spPr>
          <a:xfrm>
            <a:off x="3924300" y="4437063"/>
            <a:ext cx="1727200" cy="863600"/>
          </a:xfrm>
        </p:spPr>
        <p:txBody>
          <a:bodyPr/>
          <a:lstStyle/>
          <a:p>
            <a:pPr lvl="0"/>
            <a:endParaRPr lang="en-US" dirty="0"/>
          </a:p>
        </p:txBody>
      </p:sp>
      <p:sp>
        <p:nvSpPr>
          <p:cNvPr id="15" name="Content Placeholder 14"/>
          <p:cNvSpPr>
            <a:spLocks noGrp="1"/>
          </p:cNvSpPr>
          <p:nvPr>
            <p:ph sz="quarter" idx="15"/>
          </p:nvPr>
        </p:nvSpPr>
        <p:spPr>
          <a:xfrm>
            <a:off x="4211638" y="2276475"/>
            <a:ext cx="1728787" cy="792163"/>
          </a:xfrm>
        </p:spPr>
        <p:txBody>
          <a:bodyPr/>
          <a:lstStyle/>
          <a:p>
            <a:pPr lvl="0"/>
            <a:endParaRPr lang="en-US" dirty="0"/>
          </a:p>
        </p:txBody>
      </p:sp>
      <p:sp>
        <p:nvSpPr>
          <p:cNvPr id="17" name="Content Placeholder 16"/>
          <p:cNvSpPr>
            <a:spLocks noGrp="1"/>
          </p:cNvSpPr>
          <p:nvPr>
            <p:ph sz="quarter" idx="16"/>
          </p:nvPr>
        </p:nvSpPr>
        <p:spPr>
          <a:xfrm>
            <a:off x="6156325" y="3500438"/>
            <a:ext cx="1728788" cy="865187"/>
          </a:xfrm>
        </p:spPr>
        <p:txBody>
          <a:bodyPr/>
          <a:lstStyle/>
          <a:p>
            <a:pPr lvl="0"/>
            <a:endParaRPr lang="en-US" dirty="0"/>
          </a:p>
        </p:txBody>
      </p:sp>
      <p:sp>
        <p:nvSpPr>
          <p:cNvPr id="27" name="Content Placeholder 26"/>
          <p:cNvSpPr>
            <a:spLocks noGrp="1"/>
          </p:cNvSpPr>
          <p:nvPr>
            <p:ph sz="quarter" idx="17"/>
          </p:nvPr>
        </p:nvSpPr>
        <p:spPr>
          <a:xfrm>
            <a:off x="6804025" y="2133600"/>
            <a:ext cx="720725" cy="574675"/>
          </a:xfrm>
        </p:spPr>
        <p:txBody>
          <a:bodyPr/>
          <a:lstStyle/>
          <a:p>
            <a:pPr lvl="0"/>
            <a:endParaRPr lang="en-US" dirty="0"/>
          </a:p>
        </p:txBody>
      </p:sp>
      <p:sp>
        <p:nvSpPr>
          <p:cNvPr id="29" name="Content Placeholder 28"/>
          <p:cNvSpPr>
            <a:spLocks noGrp="1"/>
          </p:cNvSpPr>
          <p:nvPr>
            <p:ph sz="quarter" idx="18"/>
          </p:nvPr>
        </p:nvSpPr>
        <p:spPr>
          <a:xfrm>
            <a:off x="7956376" y="2133600"/>
            <a:ext cx="360363" cy="358775"/>
          </a:xfrm>
        </p:spPr>
        <p:txBody>
          <a:bodyPr/>
          <a:lstStyle/>
          <a:p>
            <a:pPr lvl="0"/>
            <a:endParaRPr lang="en-US" dirty="0"/>
          </a:p>
        </p:txBody>
      </p:sp>
      <p:sp>
        <p:nvSpPr>
          <p:cNvPr id="31" name="Table Placeholder 30"/>
          <p:cNvSpPr>
            <a:spLocks noGrp="1"/>
          </p:cNvSpPr>
          <p:nvPr>
            <p:ph type="tbl" sz="quarter" idx="19"/>
          </p:nvPr>
        </p:nvSpPr>
        <p:spPr>
          <a:xfrm>
            <a:off x="1116013" y="2708275"/>
            <a:ext cx="2008187" cy="936625"/>
          </a:xfrm>
        </p:spPr>
        <p:txBody>
          <a:bodyPr/>
          <a:lstStyle/>
          <a:p>
            <a:endParaRPr lang="en-US"/>
          </a:p>
        </p:txBody>
      </p:sp>
      <p:sp>
        <p:nvSpPr>
          <p:cNvPr id="16" name="Text Box 24"/>
          <p:cNvSpPr txBox="1">
            <a:spLocks noChangeArrowheads="1"/>
          </p:cNvSpPr>
          <p:nvPr userDrawn="1"/>
        </p:nvSpPr>
        <p:spPr bwMode="auto">
          <a:xfrm>
            <a:off x="1306513" y="1845360"/>
            <a:ext cx="6575425" cy="523220"/>
          </a:xfrm>
          <a:prstGeom prst="rect">
            <a:avLst/>
          </a:prstGeom>
          <a:solidFill>
            <a:schemeClr val="bg2">
              <a:lumMod val="5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eaLnBrk="0" hangingPunct="0">
              <a:defRPr sz="2400" b="1">
                <a:solidFill>
                  <a:schemeClr val="tx1"/>
                </a:solidFill>
                <a:latin typeface="Arial" charset="0"/>
                <a:ea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defRPr/>
            </a:pPr>
            <a:endParaRPr lang="en-US" sz="2800" dirty="0">
              <a:solidFill>
                <a:schemeClr val="bg1"/>
              </a:solidFill>
            </a:endParaRPr>
          </a:p>
        </p:txBody>
      </p:sp>
      <p:sp>
        <p:nvSpPr>
          <p:cNvPr id="9" name="Content Placeholder 8"/>
          <p:cNvSpPr>
            <a:spLocks noGrp="1"/>
          </p:cNvSpPr>
          <p:nvPr>
            <p:ph sz="quarter" idx="20"/>
          </p:nvPr>
        </p:nvSpPr>
        <p:spPr>
          <a:xfrm>
            <a:off x="457200" y="3789363"/>
            <a:ext cx="658813" cy="576262"/>
          </a:xfrm>
        </p:spPr>
        <p:txBody>
          <a:bodyPr/>
          <a:lstStyle/>
          <a:p>
            <a:pPr lvl="0"/>
            <a:endParaRPr lang="en-US" dirty="0"/>
          </a:p>
        </p:txBody>
      </p:sp>
    </p:spTree>
    <p:extLst>
      <p:ext uri="{BB962C8B-B14F-4D97-AF65-F5344CB8AC3E}">
        <p14:creationId xmlns:p14="http://schemas.microsoft.com/office/powerpoint/2010/main" val="52913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87A21E3-E0B5-1645-B21A-D2D613CF16D7}" type="slidenum">
              <a:rPr lang="en-US" altLang="en-US"/>
              <a:pPr>
                <a:defRPr/>
              </a:pPr>
              <a:t>‹#›</a:t>
            </a:fld>
            <a:endParaRPr lang="en-US" altLang="en-US"/>
          </a:p>
        </p:txBody>
      </p:sp>
      <p:sp>
        <p:nvSpPr>
          <p:cNvPr id="8" name="Content Placeholder 7"/>
          <p:cNvSpPr>
            <a:spLocks noGrp="1"/>
          </p:cNvSpPr>
          <p:nvPr>
            <p:ph sz="quarter" idx="13"/>
          </p:nvPr>
        </p:nvSpPr>
        <p:spPr>
          <a:xfrm>
            <a:off x="1619250" y="4365625"/>
            <a:ext cx="1368425" cy="503238"/>
          </a:xfrm>
        </p:spPr>
        <p:txBody>
          <a:bodyPr/>
          <a:lstStyle/>
          <a:p>
            <a:pPr lvl="0"/>
            <a:endParaRPr lang="en-US" dirty="0"/>
          </a:p>
        </p:txBody>
      </p:sp>
      <p:sp>
        <p:nvSpPr>
          <p:cNvPr id="10" name="Content Placeholder 9"/>
          <p:cNvSpPr>
            <a:spLocks noGrp="1"/>
          </p:cNvSpPr>
          <p:nvPr>
            <p:ph sz="quarter" idx="14"/>
          </p:nvPr>
        </p:nvSpPr>
        <p:spPr>
          <a:xfrm>
            <a:off x="3924300" y="4437063"/>
            <a:ext cx="1727200" cy="863600"/>
          </a:xfrm>
        </p:spPr>
        <p:txBody>
          <a:bodyPr/>
          <a:lstStyle/>
          <a:p>
            <a:pPr lvl="0"/>
            <a:endParaRPr lang="en-US" dirty="0"/>
          </a:p>
        </p:txBody>
      </p:sp>
      <p:sp>
        <p:nvSpPr>
          <p:cNvPr id="15" name="Content Placeholder 14"/>
          <p:cNvSpPr>
            <a:spLocks noGrp="1"/>
          </p:cNvSpPr>
          <p:nvPr>
            <p:ph sz="quarter" idx="15"/>
          </p:nvPr>
        </p:nvSpPr>
        <p:spPr>
          <a:xfrm>
            <a:off x="4211638" y="2276475"/>
            <a:ext cx="1728787" cy="792163"/>
          </a:xfrm>
        </p:spPr>
        <p:txBody>
          <a:bodyPr/>
          <a:lstStyle/>
          <a:p>
            <a:pPr lvl="0"/>
            <a:endParaRPr lang="en-US" dirty="0"/>
          </a:p>
        </p:txBody>
      </p:sp>
      <p:sp>
        <p:nvSpPr>
          <p:cNvPr id="17" name="Content Placeholder 16"/>
          <p:cNvSpPr>
            <a:spLocks noGrp="1"/>
          </p:cNvSpPr>
          <p:nvPr>
            <p:ph sz="quarter" idx="16"/>
          </p:nvPr>
        </p:nvSpPr>
        <p:spPr>
          <a:xfrm>
            <a:off x="6156325" y="3500438"/>
            <a:ext cx="1728788" cy="865187"/>
          </a:xfrm>
        </p:spPr>
        <p:txBody>
          <a:bodyPr/>
          <a:lstStyle/>
          <a:p>
            <a:pPr lvl="0"/>
            <a:endParaRPr lang="en-US" dirty="0"/>
          </a:p>
        </p:txBody>
      </p:sp>
      <p:sp>
        <p:nvSpPr>
          <p:cNvPr id="27" name="Content Placeholder 26"/>
          <p:cNvSpPr>
            <a:spLocks noGrp="1"/>
          </p:cNvSpPr>
          <p:nvPr>
            <p:ph sz="quarter" idx="17"/>
          </p:nvPr>
        </p:nvSpPr>
        <p:spPr>
          <a:xfrm>
            <a:off x="6804025" y="2133600"/>
            <a:ext cx="720725" cy="574675"/>
          </a:xfrm>
        </p:spPr>
        <p:txBody>
          <a:bodyPr/>
          <a:lstStyle/>
          <a:p>
            <a:pPr lvl="0"/>
            <a:endParaRPr lang="en-US" dirty="0"/>
          </a:p>
        </p:txBody>
      </p:sp>
      <p:sp>
        <p:nvSpPr>
          <p:cNvPr id="29" name="Content Placeholder 28"/>
          <p:cNvSpPr>
            <a:spLocks noGrp="1"/>
          </p:cNvSpPr>
          <p:nvPr>
            <p:ph sz="quarter" idx="18"/>
          </p:nvPr>
        </p:nvSpPr>
        <p:spPr>
          <a:xfrm>
            <a:off x="7956376" y="2133600"/>
            <a:ext cx="360363" cy="358775"/>
          </a:xfrm>
        </p:spPr>
        <p:txBody>
          <a:bodyPr/>
          <a:lstStyle/>
          <a:p>
            <a:pPr lvl="0"/>
            <a:endParaRPr lang="en-US" dirty="0"/>
          </a:p>
        </p:txBody>
      </p:sp>
      <p:sp>
        <p:nvSpPr>
          <p:cNvPr id="31" name="Table Placeholder 30"/>
          <p:cNvSpPr>
            <a:spLocks noGrp="1"/>
          </p:cNvSpPr>
          <p:nvPr>
            <p:ph type="tbl" sz="quarter" idx="19"/>
          </p:nvPr>
        </p:nvSpPr>
        <p:spPr>
          <a:xfrm>
            <a:off x="1116013" y="2708275"/>
            <a:ext cx="2008187" cy="936625"/>
          </a:xfrm>
        </p:spPr>
        <p:txBody>
          <a:bodyPr/>
          <a:lstStyle/>
          <a:p>
            <a:endParaRPr lang="en-US"/>
          </a:p>
        </p:txBody>
      </p:sp>
      <p:sp>
        <p:nvSpPr>
          <p:cNvPr id="14" name="AutoShape 5"/>
          <p:cNvSpPr>
            <a:spLocks noChangeArrowheads="1"/>
          </p:cNvSpPr>
          <p:nvPr userDrawn="1"/>
        </p:nvSpPr>
        <p:spPr bwMode="auto">
          <a:xfrm>
            <a:off x="568325" y="1371600"/>
            <a:ext cx="8008938" cy="914400"/>
          </a:xfrm>
          <a:prstGeom prst="roundRect">
            <a:avLst>
              <a:gd name="adj" fmla="val 16667"/>
            </a:avLst>
          </a:prstGeom>
          <a:ln>
            <a:headEnd/>
            <a:tailEnd type="none" w="lg" len="lg"/>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HOW TO Derive a Formula from the Name of an Ionic </a:t>
            </a:r>
          </a:p>
          <a:p>
            <a:pPr algn="ctr" eaLnBrk="1" hangingPunct="1">
              <a:defRPr/>
            </a:pPr>
            <a:r>
              <a:rPr lang="en-US">
                <a:solidFill>
                  <a:srgbClr val="008080"/>
                </a:solidFill>
              </a:rPr>
              <a:t>Compound</a:t>
            </a:r>
          </a:p>
        </p:txBody>
      </p:sp>
      <p:sp>
        <p:nvSpPr>
          <p:cNvPr id="16" name="AutoShape 6"/>
          <p:cNvSpPr>
            <a:spLocks noChangeArrowheads="1"/>
          </p:cNvSpPr>
          <p:nvPr userDrawn="1"/>
        </p:nvSpPr>
        <p:spPr bwMode="auto">
          <a:xfrm>
            <a:off x="693738" y="2554288"/>
            <a:ext cx="1358900" cy="511175"/>
          </a:xfrm>
          <a:prstGeom prst="roundRect">
            <a:avLst>
              <a:gd name="adj" fmla="val 16667"/>
            </a:avLst>
          </a:prstGeom>
          <a:ln>
            <a:headEnd/>
            <a:tailEnd type="none" w="lg" len="lg"/>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Step [2]</a:t>
            </a:r>
          </a:p>
        </p:txBody>
      </p:sp>
      <p:sp>
        <p:nvSpPr>
          <p:cNvPr id="18" name="AutoShape 11"/>
          <p:cNvSpPr>
            <a:spLocks noChangeArrowheads="1"/>
          </p:cNvSpPr>
          <p:nvPr userDrawn="1"/>
        </p:nvSpPr>
        <p:spPr bwMode="auto">
          <a:xfrm>
            <a:off x="711200" y="4398963"/>
            <a:ext cx="1358900" cy="511175"/>
          </a:xfrm>
          <a:prstGeom prst="roundRect">
            <a:avLst>
              <a:gd name="adj" fmla="val 16667"/>
            </a:avLst>
          </a:prstGeom>
          <a:ln>
            <a:headEnd/>
            <a:tailEnd type="none" w="lg" len="lg"/>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Step [3]</a:t>
            </a:r>
          </a:p>
        </p:txBody>
      </p:sp>
      <p:sp>
        <p:nvSpPr>
          <p:cNvPr id="20" name="Rectangle 14"/>
          <p:cNvSpPr>
            <a:spLocks noChangeArrowheads="1"/>
          </p:cNvSpPr>
          <p:nvPr userDrawn="1"/>
        </p:nvSpPr>
        <p:spPr bwMode="auto">
          <a:xfrm>
            <a:off x="5181600" y="5638800"/>
            <a:ext cx="1219200" cy="762000"/>
          </a:xfrm>
          <a:prstGeom prst="rect">
            <a:avLst/>
          </a:prstGeom>
          <a:noFill/>
          <a:ln w="28575">
            <a:solidFill>
              <a:schemeClr val="tx1"/>
            </a:solidFill>
            <a:miter lim="800000"/>
            <a:headEnd/>
            <a:tailEnd type="none" w="lg" len="lg"/>
          </a:ln>
          <a:effectLst>
            <a:outerShdw dist="107763"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spAutoFit/>
          </a:bodyPr>
          <a:lstStyle/>
          <a:p>
            <a:pPr eaLnBrk="1" hangingPunct="1">
              <a:defRPr/>
            </a:pPr>
            <a:endParaRPr lang="en-US">
              <a:ea typeface="+mn-ea"/>
            </a:endParaRPr>
          </a:p>
        </p:txBody>
      </p:sp>
      <p:sp>
        <p:nvSpPr>
          <p:cNvPr id="25" name="Content Placeholder 8"/>
          <p:cNvSpPr>
            <a:spLocks noGrp="1"/>
          </p:cNvSpPr>
          <p:nvPr>
            <p:ph sz="quarter" idx="20"/>
          </p:nvPr>
        </p:nvSpPr>
        <p:spPr>
          <a:xfrm>
            <a:off x="1116013" y="3644900"/>
            <a:ext cx="576262" cy="504825"/>
          </a:xfrm>
        </p:spPr>
        <p:txBody>
          <a:bodyPr/>
          <a:lstStyle/>
          <a:p>
            <a:pPr lvl="0"/>
            <a:endParaRPr lang="en-US" dirty="0"/>
          </a:p>
        </p:txBody>
      </p:sp>
      <p:sp>
        <p:nvSpPr>
          <p:cNvPr id="26" name="Content Placeholder 11"/>
          <p:cNvSpPr>
            <a:spLocks noGrp="1"/>
          </p:cNvSpPr>
          <p:nvPr>
            <p:ph sz="quarter" idx="21"/>
          </p:nvPr>
        </p:nvSpPr>
        <p:spPr>
          <a:xfrm>
            <a:off x="538783" y="3213100"/>
            <a:ext cx="504825" cy="431800"/>
          </a:xfrm>
        </p:spPr>
        <p:txBody>
          <a:bodyPr/>
          <a:lstStyle/>
          <a:p>
            <a:pPr lvl="0"/>
            <a:endParaRPr lang="en-US" dirty="0"/>
          </a:p>
        </p:txBody>
      </p:sp>
      <p:sp>
        <p:nvSpPr>
          <p:cNvPr id="28" name="Content Placeholder 20"/>
          <p:cNvSpPr>
            <a:spLocks noGrp="1"/>
          </p:cNvSpPr>
          <p:nvPr>
            <p:ph sz="quarter" idx="22"/>
          </p:nvPr>
        </p:nvSpPr>
        <p:spPr>
          <a:xfrm>
            <a:off x="345231" y="3789363"/>
            <a:ext cx="914401" cy="914400"/>
          </a:xfrm>
        </p:spPr>
        <p:txBody>
          <a:bodyPr/>
          <a:lstStyle/>
          <a:p>
            <a:pPr lvl="0"/>
            <a:endParaRPr lang="en-US" dirty="0"/>
          </a:p>
        </p:txBody>
      </p:sp>
    </p:spTree>
    <p:extLst>
      <p:ext uri="{BB962C8B-B14F-4D97-AF65-F5344CB8AC3E}">
        <p14:creationId xmlns:p14="http://schemas.microsoft.com/office/powerpoint/2010/main" val="4204083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87A21E3-E0B5-1645-B21A-D2D613CF16D7}" type="slidenum">
              <a:rPr lang="en-US" altLang="en-US"/>
              <a:pPr>
                <a:defRPr/>
              </a:pPr>
              <a:t>‹#›</a:t>
            </a:fld>
            <a:endParaRPr lang="en-US" altLang="en-US"/>
          </a:p>
        </p:txBody>
      </p:sp>
      <p:sp>
        <p:nvSpPr>
          <p:cNvPr id="8" name="Content Placeholder 7"/>
          <p:cNvSpPr>
            <a:spLocks noGrp="1"/>
          </p:cNvSpPr>
          <p:nvPr>
            <p:ph sz="quarter" idx="13"/>
          </p:nvPr>
        </p:nvSpPr>
        <p:spPr>
          <a:xfrm>
            <a:off x="1619250" y="4365625"/>
            <a:ext cx="1368425" cy="503238"/>
          </a:xfrm>
        </p:spPr>
        <p:txBody>
          <a:bodyPr/>
          <a:lstStyle/>
          <a:p>
            <a:pPr lvl="0"/>
            <a:endParaRPr lang="en-US" dirty="0"/>
          </a:p>
        </p:txBody>
      </p:sp>
      <p:sp>
        <p:nvSpPr>
          <p:cNvPr id="10" name="Content Placeholder 9"/>
          <p:cNvSpPr>
            <a:spLocks noGrp="1"/>
          </p:cNvSpPr>
          <p:nvPr>
            <p:ph sz="quarter" idx="14"/>
          </p:nvPr>
        </p:nvSpPr>
        <p:spPr>
          <a:xfrm>
            <a:off x="3924300" y="4437063"/>
            <a:ext cx="1727200" cy="863600"/>
          </a:xfrm>
        </p:spPr>
        <p:txBody>
          <a:bodyPr/>
          <a:lstStyle/>
          <a:p>
            <a:pPr lvl="0"/>
            <a:endParaRPr lang="en-US" dirty="0"/>
          </a:p>
        </p:txBody>
      </p:sp>
      <p:sp>
        <p:nvSpPr>
          <p:cNvPr id="15" name="Content Placeholder 14"/>
          <p:cNvSpPr>
            <a:spLocks noGrp="1"/>
          </p:cNvSpPr>
          <p:nvPr>
            <p:ph sz="quarter" idx="15"/>
          </p:nvPr>
        </p:nvSpPr>
        <p:spPr>
          <a:xfrm>
            <a:off x="4211638" y="2276475"/>
            <a:ext cx="1728787" cy="792163"/>
          </a:xfrm>
        </p:spPr>
        <p:txBody>
          <a:bodyPr/>
          <a:lstStyle/>
          <a:p>
            <a:pPr lvl="0"/>
            <a:endParaRPr lang="en-US" dirty="0"/>
          </a:p>
        </p:txBody>
      </p:sp>
      <p:sp>
        <p:nvSpPr>
          <p:cNvPr id="17" name="Content Placeholder 16"/>
          <p:cNvSpPr>
            <a:spLocks noGrp="1"/>
          </p:cNvSpPr>
          <p:nvPr>
            <p:ph sz="quarter" idx="16"/>
          </p:nvPr>
        </p:nvSpPr>
        <p:spPr>
          <a:xfrm>
            <a:off x="6156325" y="3500438"/>
            <a:ext cx="1728788" cy="865187"/>
          </a:xfrm>
        </p:spPr>
        <p:txBody>
          <a:bodyPr/>
          <a:lstStyle/>
          <a:p>
            <a:pPr lvl="0"/>
            <a:endParaRPr lang="en-US" dirty="0"/>
          </a:p>
        </p:txBody>
      </p:sp>
      <p:sp>
        <p:nvSpPr>
          <p:cNvPr id="27" name="Content Placeholder 26"/>
          <p:cNvSpPr>
            <a:spLocks noGrp="1"/>
          </p:cNvSpPr>
          <p:nvPr>
            <p:ph sz="quarter" idx="17"/>
          </p:nvPr>
        </p:nvSpPr>
        <p:spPr>
          <a:xfrm>
            <a:off x="6804025" y="2133600"/>
            <a:ext cx="720725" cy="574675"/>
          </a:xfrm>
        </p:spPr>
        <p:txBody>
          <a:bodyPr/>
          <a:lstStyle/>
          <a:p>
            <a:pPr lvl="0"/>
            <a:endParaRPr lang="en-US" dirty="0"/>
          </a:p>
        </p:txBody>
      </p:sp>
      <p:sp>
        <p:nvSpPr>
          <p:cNvPr id="29" name="Content Placeholder 28"/>
          <p:cNvSpPr>
            <a:spLocks noGrp="1"/>
          </p:cNvSpPr>
          <p:nvPr>
            <p:ph sz="quarter" idx="18"/>
          </p:nvPr>
        </p:nvSpPr>
        <p:spPr>
          <a:xfrm>
            <a:off x="7956376" y="2133600"/>
            <a:ext cx="360363" cy="358775"/>
          </a:xfrm>
        </p:spPr>
        <p:txBody>
          <a:bodyPr/>
          <a:lstStyle/>
          <a:p>
            <a:pPr lvl="0"/>
            <a:endParaRPr lang="en-US" dirty="0"/>
          </a:p>
        </p:txBody>
      </p:sp>
      <p:sp>
        <p:nvSpPr>
          <p:cNvPr id="31" name="Table Placeholder 30"/>
          <p:cNvSpPr>
            <a:spLocks noGrp="1"/>
          </p:cNvSpPr>
          <p:nvPr>
            <p:ph type="tbl" sz="quarter" idx="19"/>
          </p:nvPr>
        </p:nvSpPr>
        <p:spPr>
          <a:xfrm>
            <a:off x="1116013" y="2708275"/>
            <a:ext cx="2008187" cy="936625"/>
          </a:xfrm>
        </p:spPr>
        <p:txBody>
          <a:bodyPr/>
          <a:lstStyle/>
          <a:p>
            <a:endParaRPr lang="en-US"/>
          </a:p>
        </p:txBody>
      </p:sp>
      <p:sp>
        <p:nvSpPr>
          <p:cNvPr id="14" name="AutoShape 4"/>
          <p:cNvSpPr>
            <a:spLocks noChangeArrowheads="1"/>
          </p:cNvSpPr>
          <p:nvPr userDrawn="1"/>
        </p:nvSpPr>
        <p:spPr bwMode="auto">
          <a:xfrm>
            <a:off x="568325" y="1371600"/>
            <a:ext cx="8008938" cy="914400"/>
          </a:xfrm>
          <a:prstGeom prst="roundRect">
            <a:avLst>
              <a:gd name="adj" fmla="val 16667"/>
            </a:avLst>
          </a:prstGeom>
          <a:ln>
            <a:headEnd/>
            <a:tailEnd type="none" w="lg" len="lg"/>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HOW TO Derive a Formula from the Name of an Ionic </a:t>
            </a:r>
          </a:p>
          <a:p>
            <a:pPr algn="ctr" eaLnBrk="1" hangingPunct="1">
              <a:defRPr/>
            </a:pPr>
            <a:r>
              <a:rPr lang="en-US">
                <a:solidFill>
                  <a:srgbClr val="008080"/>
                </a:solidFill>
              </a:rPr>
              <a:t>Compound</a:t>
            </a:r>
          </a:p>
        </p:txBody>
      </p:sp>
      <p:sp>
        <p:nvSpPr>
          <p:cNvPr id="16" name="AutoShape 5"/>
          <p:cNvSpPr>
            <a:spLocks noChangeArrowheads="1"/>
          </p:cNvSpPr>
          <p:nvPr userDrawn="1"/>
        </p:nvSpPr>
        <p:spPr bwMode="auto">
          <a:xfrm>
            <a:off x="708025" y="2706688"/>
            <a:ext cx="1495425" cy="511175"/>
          </a:xfrm>
          <a:prstGeom prst="roundRect">
            <a:avLst>
              <a:gd name="adj" fmla="val 16667"/>
            </a:avLst>
          </a:prstGeom>
          <a:ln>
            <a:headEnd/>
            <a:tailEnd type="none" w="lg" len="lg"/>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Example</a:t>
            </a:r>
          </a:p>
        </p:txBody>
      </p:sp>
      <p:sp>
        <p:nvSpPr>
          <p:cNvPr id="18" name="AutoShape 7"/>
          <p:cNvSpPr>
            <a:spLocks noChangeArrowheads="1"/>
          </p:cNvSpPr>
          <p:nvPr userDrawn="1"/>
        </p:nvSpPr>
        <p:spPr bwMode="auto">
          <a:xfrm>
            <a:off x="701675" y="3716338"/>
            <a:ext cx="1358900" cy="511175"/>
          </a:xfrm>
          <a:prstGeom prst="roundRect">
            <a:avLst>
              <a:gd name="adj" fmla="val 16667"/>
            </a:avLst>
          </a:prstGeom>
          <a:ln>
            <a:headEnd/>
            <a:tailEnd type="none" w="lg" len="lg"/>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Step [1]</a:t>
            </a:r>
          </a:p>
        </p:txBody>
      </p:sp>
      <p:sp>
        <p:nvSpPr>
          <p:cNvPr id="9" name="Content Placeholder 8"/>
          <p:cNvSpPr>
            <a:spLocks noGrp="1"/>
          </p:cNvSpPr>
          <p:nvPr>
            <p:ph sz="quarter" idx="20"/>
          </p:nvPr>
        </p:nvSpPr>
        <p:spPr>
          <a:xfrm>
            <a:off x="3419475" y="2706688"/>
            <a:ext cx="792163" cy="577850"/>
          </a:xfrm>
        </p:spPr>
        <p:txBody>
          <a:bodyPr/>
          <a:lstStyle/>
          <a:p>
            <a:pPr lvl="0"/>
            <a:endParaRPr lang="en-US" dirty="0"/>
          </a:p>
        </p:txBody>
      </p:sp>
    </p:spTree>
    <p:extLst>
      <p:ext uri="{BB962C8B-B14F-4D97-AF65-F5344CB8AC3E}">
        <p14:creationId xmlns:p14="http://schemas.microsoft.com/office/powerpoint/2010/main" val="4066008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87A21E3-E0B5-1645-B21A-D2D613CF16D7}" type="slidenum">
              <a:rPr lang="en-US" altLang="en-US"/>
              <a:pPr>
                <a:defRPr/>
              </a:pPr>
              <a:t>‹#›</a:t>
            </a:fld>
            <a:endParaRPr lang="en-US" altLang="en-US"/>
          </a:p>
        </p:txBody>
      </p:sp>
      <p:sp>
        <p:nvSpPr>
          <p:cNvPr id="8" name="Content Placeholder 7"/>
          <p:cNvSpPr>
            <a:spLocks noGrp="1"/>
          </p:cNvSpPr>
          <p:nvPr>
            <p:ph sz="quarter" idx="13"/>
          </p:nvPr>
        </p:nvSpPr>
        <p:spPr>
          <a:xfrm>
            <a:off x="1619250" y="4365625"/>
            <a:ext cx="1368425" cy="503238"/>
          </a:xfrm>
        </p:spPr>
        <p:txBody>
          <a:bodyPr/>
          <a:lstStyle/>
          <a:p>
            <a:pPr lvl="0"/>
            <a:endParaRPr lang="en-US" dirty="0"/>
          </a:p>
        </p:txBody>
      </p:sp>
      <p:sp>
        <p:nvSpPr>
          <p:cNvPr id="10" name="Content Placeholder 9"/>
          <p:cNvSpPr>
            <a:spLocks noGrp="1"/>
          </p:cNvSpPr>
          <p:nvPr>
            <p:ph sz="quarter" idx="14"/>
          </p:nvPr>
        </p:nvSpPr>
        <p:spPr>
          <a:xfrm>
            <a:off x="3924300" y="4437063"/>
            <a:ext cx="1727200" cy="863600"/>
          </a:xfrm>
        </p:spPr>
        <p:txBody>
          <a:bodyPr/>
          <a:lstStyle/>
          <a:p>
            <a:pPr lvl="0"/>
            <a:endParaRPr lang="en-US" dirty="0"/>
          </a:p>
        </p:txBody>
      </p:sp>
      <p:sp>
        <p:nvSpPr>
          <p:cNvPr id="15" name="Content Placeholder 14"/>
          <p:cNvSpPr>
            <a:spLocks noGrp="1"/>
          </p:cNvSpPr>
          <p:nvPr>
            <p:ph sz="quarter" idx="15"/>
          </p:nvPr>
        </p:nvSpPr>
        <p:spPr>
          <a:xfrm>
            <a:off x="4211638" y="2276475"/>
            <a:ext cx="1728787" cy="792163"/>
          </a:xfrm>
        </p:spPr>
        <p:txBody>
          <a:bodyPr/>
          <a:lstStyle/>
          <a:p>
            <a:pPr lvl="0"/>
            <a:endParaRPr lang="en-US" dirty="0"/>
          </a:p>
        </p:txBody>
      </p:sp>
      <p:sp>
        <p:nvSpPr>
          <p:cNvPr id="17" name="Content Placeholder 16"/>
          <p:cNvSpPr>
            <a:spLocks noGrp="1"/>
          </p:cNvSpPr>
          <p:nvPr>
            <p:ph sz="quarter" idx="16"/>
          </p:nvPr>
        </p:nvSpPr>
        <p:spPr>
          <a:xfrm>
            <a:off x="6156325" y="3500438"/>
            <a:ext cx="1728788" cy="865187"/>
          </a:xfrm>
        </p:spPr>
        <p:txBody>
          <a:bodyPr/>
          <a:lstStyle/>
          <a:p>
            <a:pPr lvl="0"/>
            <a:endParaRPr lang="en-US" dirty="0"/>
          </a:p>
        </p:txBody>
      </p:sp>
      <p:sp>
        <p:nvSpPr>
          <p:cNvPr id="27" name="Content Placeholder 26"/>
          <p:cNvSpPr>
            <a:spLocks noGrp="1"/>
          </p:cNvSpPr>
          <p:nvPr>
            <p:ph sz="quarter" idx="17"/>
          </p:nvPr>
        </p:nvSpPr>
        <p:spPr>
          <a:xfrm>
            <a:off x="6804025" y="2133600"/>
            <a:ext cx="720725" cy="574675"/>
          </a:xfrm>
        </p:spPr>
        <p:txBody>
          <a:bodyPr/>
          <a:lstStyle/>
          <a:p>
            <a:pPr lvl="0"/>
            <a:endParaRPr lang="en-US" dirty="0"/>
          </a:p>
        </p:txBody>
      </p:sp>
      <p:sp>
        <p:nvSpPr>
          <p:cNvPr id="29" name="Content Placeholder 28"/>
          <p:cNvSpPr>
            <a:spLocks noGrp="1"/>
          </p:cNvSpPr>
          <p:nvPr>
            <p:ph sz="quarter" idx="18"/>
          </p:nvPr>
        </p:nvSpPr>
        <p:spPr>
          <a:xfrm>
            <a:off x="7956376" y="2133600"/>
            <a:ext cx="360363" cy="358775"/>
          </a:xfrm>
        </p:spPr>
        <p:txBody>
          <a:bodyPr/>
          <a:lstStyle/>
          <a:p>
            <a:pPr lvl="0"/>
            <a:endParaRPr lang="en-US" dirty="0"/>
          </a:p>
        </p:txBody>
      </p:sp>
      <p:sp>
        <p:nvSpPr>
          <p:cNvPr id="31" name="Table Placeholder 30"/>
          <p:cNvSpPr>
            <a:spLocks noGrp="1"/>
          </p:cNvSpPr>
          <p:nvPr>
            <p:ph type="tbl" sz="quarter" idx="19"/>
          </p:nvPr>
        </p:nvSpPr>
        <p:spPr>
          <a:xfrm>
            <a:off x="1116013" y="2708275"/>
            <a:ext cx="2008187" cy="936625"/>
          </a:xfrm>
        </p:spPr>
        <p:txBody>
          <a:bodyPr/>
          <a:lstStyle/>
          <a:p>
            <a:endParaRPr lang="en-US"/>
          </a:p>
        </p:txBody>
      </p:sp>
      <p:sp>
        <p:nvSpPr>
          <p:cNvPr id="14" name="AutoShape 5"/>
          <p:cNvSpPr>
            <a:spLocks noChangeArrowheads="1"/>
          </p:cNvSpPr>
          <p:nvPr userDrawn="1"/>
        </p:nvSpPr>
        <p:spPr bwMode="auto">
          <a:xfrm>
            <a:off x="804863" y="1524000"/>
            <a:ext cx="7499350" cy="914400"/>
          </a:xfrm>
          <a:prstGeom prst="roundRect">
            <a:avLst>
              <a:gd name="adj" fmla="val 16667"/>
            </a:avLst>
          </a:prstGeom>
          <a:ln>
            <a:headEnd/>
            <a:tailEnd type="none" w="lg" len="lg"/>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a:solidFill>
                  <a:srgbClr val="008080"/>
                </a:solidFill>
              </a:rPr>
              <a:t>HOW TO Name an Ionic Compound That Contains</a:t>
            </a:r>
          </a:p>
          <a:p>
            <a:pPr algn="ctr" eaLnBrk="1" hangingPunct="1">
              <a:defRPr/>
            </a:pPr>
            <a:r>
              <a:rPr lang="en-US">
                <a:solidFill>
                  <a:srgbClr val="008080"/>
                </a:solidFill>
              </a:rPr>
              <a:t>a Metal with Variable Charge</a:t>
            </a:r>
          </a:p>
        </p:txBody>
      </p:sp>
      <p:sp>
        <p:nvSpPr>
          <p:cNvPr id="9" name="Content Placeholder 8"/>
          <p:cNvSpPr>
            <a:spLocks noGrp="1"/>
          </p:cNvSpPr>
          <p:nvPr>
            <p:ph sz="quarter" idx="20"/>
          </p:nvPr>
        </p:nvSpPr>
        <p:spPr>
          <a:xfrm>
            <a:off x="3646516" y="3734771"/>
            <a:ext cx="504825" cy="576262"/>
          </a:xfrm>
        </p:spPr>
        <p:txBody>
          <a:bodyPr/>
          <a:lstStyle/>
          <a:p>
            <a:pPr lvl="0"/>
            <a:endParaRPr lang="en-US" dirty="0"/>
          </a:p>
        </p:txBody>
      </p:sp>
      <p:sp>
        <p:nvSpPr>
          <p:cNvPr id="12" name="Content Placeholder 11"/>
          <p:cNvSpPr>
            <a:spLocks noGrp="1"/>
          </p:cNvSpPr>
          <p:nvPr>
            <p:ph sz="quarter" idx="21"/>
          </p:nvPr>
        </p:nvSpPr>
        <p:spPr>
          <a:xfrm>
            <a:off x="2278091" y="3950671"/>
            <a:ext cx="396875" cy="360362"/>
          </a:xfrm>
        </p:spPr>
        <p:txBody>
          <a:bodyPr/>
          <a:lstStyle/>
          <a:p>
            <a:pPr lvl="0"/>
            <a:endParaRPr lang="en-US" dirty="0"/>
          </a:p>
        </p:txBody>
      </p:sp>
      <p:sp>
        <p:nvSpPr>
          <p:cNvPr id="20" name="Content Placeholder 19"/>
          <p:cNvSpPr>
            <a:spLocks noGrp="1"/>
          </p:cNvSpPr>
          <p:nvPr>
            <p:ph sz="quarter" idx="22"/>
          </p:nvPr>
        </p:nvSpPr>
        <p:spPr>
          <a:xfrm>
            <a:off x="1414490" y="2437783"/>
            <a:ext cx="2592115" cy="914400"/>
          </a:xfrm>
        </p:spPr>
        <p:txBody>
          <a:bodyPr/>
          <a:lstStyle/>
          <a:p>
            <a:pPr lvl="0"/>
            <a:endParaRPr lang="en-US" dirty="0"/>
          </a:p>
        </p:txBody>
      </p:sp>
      <p:sp>
        <p:nvSpPr>
          <p:cNvPr id="22" name="Content Placeholder 21"/>
          <p:cNvSpPr>
            <a:spLocks noGrp="1"/>
          </p:cNvSpPr>
          <p:nvPr>
            <p:ph sz="quarter" idx="23"/>
          </p:nvPr>
        </p:nvSpPr>
        <p:spPr>
          <a:xfrm>
            <a:off x="1701828" y="4166571"/>
            <a:ext cx="576263" cy="287337"/>
          </a:xfrm>
        </p:spPr>
        <p:txBody>
          <a:bodyPr/>
          <a:lstStyle/>
          <a:p>
            <a:pPr lvl="0"/>
            <a:endParaRPr lang="en-US" dirty="0"/>
          </a:p>
        </p:txBody>
      </p:sp>
      <p:sp>
        <p:nvSpPr>
          <p:cNvPr id="24" name="Content Placeholder 23"/>
          <p:cNvSpPr>
            <a:spLocks noGrp="1"/>
          </p:cNvSpPr>
          <p:nvPr>
            <p:ph sz="quarter" idx="24"/>
          </p:nvPr>
        </p:nvSpPr>
        <p:spPr>
          <a:xfrm>
            <a:off x="1414491" y="5246071"/>
            <a:ext cx="503237" cy="288925"/>
          </a:xfrm>
        </p:spPr>
        <p:txBody>
          <a:bodyPr/>
          <a:lstStyle/>
          <a:p>
            <a:pPr lvl="0"/>
            <a:endParaRPr lang="en-US" dirty="0"/>
          </a:p>
        </p:txBody>
      </p:sp>
      <p:sp>
        <p:nvSpPr>
          <p:cNvPr id="26" name="Content Placeholder 25"/>
          <p:cNvSpPr>
            <a:spLocks noGrp="1"/>
          </p:cNvSpPr>
          <p:nvPr>
            <p:ph sz="quarter" idx="25"/>
          </p:nvPr>
        </p:nvSpPr>
        <p:spPr>
          <a:xfrm>
            <a:off x="457200" y="4167188"/>
            <a:ext cx="658813" cy="287337"/>
          </a:xfrm>
        </p:spPr>
        <p:txBody>
          <a:bodyPr/>
          <a:lstStyle/>
          <a:p>
            <a:pPr lvl="0"/>
            <a:endParaRPr lang="en-US" dirty="0"/>
          </a:p>
        </p:txBody>
      </p:sp>
      <p:sp>
        <p:nvSpPr>
          <p:cNvPr id="33" name="AutoShape 7"/>
          <p:cNvSpPr>
            <a:spLocks noChangeArrowheads="1"/>
          </p:cNvSpPr>
          <p:nvPr userDrawn="1"/>
        </p:nvSpPr>
        <p:spPr bwMode="auto">
          <a:xfrm>
            <a:off x="971550" y="2747426"/>
            <a:ext cx="1358900" cy="511175"/>
          </a:xfrm>
          <a:prstGeom prst="roundRect">
            <a:avLst>
              <a:gd name="adj" fmla="val 16667"/>
            </a:avLst>
          </a:prstGeom>
          <a:ln>
            <a:headEnd/>
            <a:tailEnd type="none" w="lg" len="lg"/>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dirty="0">
                <a:solidFill>
                  <a:srgbClr val="008080"/>
                </a:solidFill>
              </a:rPr>
              <a:t>Step [3]</a:t>
            </a:r>
          </a:p>
        </p:txBody>
      </p:sp>
      <p:cxnSp>
        <p:nvCxnSpPr>
          <p:cNvPr id="25" name="Straight Connector 24"/>
          <p:cNvCxnSpPr>
            <a:cxnSpLocks noChangeShapeType="1"/>
          </p:cNvCxnSpPr>
          <p:nvPr userDrawn="1"/>
        </p:nvCxnSpPr>
        <p:spPr bwMode="auto">
          <a:xfrm>
            <a:off x="3059113" y="4365625"/>
            <a:ext cx="15843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8" name="Straight Connector 27"/>
          <p:cNvCxnSpPr>
            <a:cxnSpLocks noChangeShapeType="1"/>
          </p:cNvCxnSpPr>
          <p:nvPr userDrawn="1"/>
        </p:nvCxnSpPr>
        <p:spPr bwMode="auto">
          <a:xfrm>
            <a:off x="5940425" y="4365625"/>
            <a:ext cx="158432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48616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en-US"/>
          </a:p>
        </p:txBody>
      </p:sp>
      <p:sp>
        <p:nvSpPr>
          <p:cNvPr id="7" name="TextBox 6"/>
          <p:cNvSpPr txBox="1"/>
          <p:nvPr userDrawn="1"/>
        </p:nvSpPr>
        <p:spPr>
          <a:xfrm>
            <a:off x="6786700" y="6244863"/>
            <a:ext cx="1893524" cy="307777"/>
          </a:xfrm>
          <a:prstGeom prst="rect">
            <a:avLst/>
          </a:prstGeom>
          <a:noFill/>
        </p:spPr>
        <p:txBody>
          <a:bodyPr wrap="square" rtlCol="0">
            <a:spAutoFit/>
          </a:bodyPr>
          <a:lstStyle/>
          <a:p>
            <a:pPr algn="r"/>
            <a:fld id="{E4BB5CB7-DF1D-4448-B8FA-F6CFDE470155}" type="slidenum">
              <a:rPr lang="en-US" altLang="en-US" sz="1400" b="0" kern="1200" smtClean="0">
                <a:solidFill>
                  <a:schemeClr val="tx1"/>
                </a:solidFill>
                <a:latin typeface="Arial" panose="020B0604020202020204" pitchFamily="34" charset="0"/>
                <a:ea typeface="ＭＳ Ｐゴシック" panose="020B0600070205080204" pitchFamily="34" charset="-128"/>
                <a:cs typeface="+mn-cs"/>
              </a:rPr>
              <a:pPr algn="r"/>
              <a:t>‹#›</a:t>
            </a:fld>
            <a:endParaRPr lang="en-US" sz="1400" b="0" kern="1200" dirty="0">
              <a:solidFill>
                <a:schemeClr val="tx1"/>
              </a:solidFill>
              <a:latin typeface="Arial" panose="020B0604020202020204" pitchFamily="34" charset="0"/>
              <a:ea typeface="ＭＳ Ｐゴシック" panose="020B0600070205080204" pitchFamily="34" charset="-128"/>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681" r:id="rId4"/>
    <p:sldLayoutId id="2147483680" r:id="rId5"/>
    <p:sldLayoutId id="2147483679" r:id="rId6"/>
    <p:sldLayoutId id="2147483678" r:id="rId7"/>
    <p:sldLayoutId id="2147483677" r:id="rId8"/>
    <p:sldLayoutId id="2147483675" r:id="rId9"/>
    <p:sldLayoutId id="2147483682" r:id="rId10"/>
    <p:sldLayoutId id="2147483676" r:id="rId11"/>
    <p:sldLayoutId id="2147483674" r:id="rId12"/>
    <p:sldLayoutId id="2147483673" r:id="rId13"/>
    <p:sldLayoutId id="2147483672" r:id="rId14"/>
    <p:sldLayoutId id="2147483651" r:id="rId15"/>
    <p:sldLayoutId id="2147483652" r:id="rId16"/>
    <p:sldLayoutId id="2147483653" r:id="rId17"/>
    <p:sldLayoutId id="2147483654" r:id="rId18"/>
    <p:sldLayoutId id="2147483655" r:id="rId19"/>
    <p:sldLayoutId id="2147483656" r:id="rId20"/>
    <p:sldLayoutId id="2147483657" r:id="rId21"/>
    <p:sldLayoutId id="2147483658" r:id="rId22"/>
    <p:sldLayoutId id="2147483659" r:id="rId23"/>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d Bar"/>
          <p:cNvSpPr/>
          <p:nvPr userDrawn="1"/>
        </p:nvSpPr>
        <p:spPr>
          <a:xfrm>
            <a:off x="0" y="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8" name="MH Tagline" descr="Tagline: Because learning changes everythi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715000" y="115695"/>
            <a:ext cx="3223119" cy="272375"/>
          </a:xfrm>
          <a:prstGeom prst="rect">
            <a:avLst/>
          </a:prstGeom>
        </p:spPr>
      </p:pic>
      <p:sp>
        <p:nvSpPr>
          <p:cNvPr id="2" name="TextBox 1"/>
          <p:cNvSpPr txBox="1"/>
          <p:nvPr userDrawn="1"/>
        </p:nvSpPr>
        <p:spPr>
          <a:xfrm>
            <a:off x="6786700" y="6244863"/>
            <a:ext cx="1893524" cy="307777"/>
          </a:xfrm>
          <a:prstGeom prst="rect">
            <a:avLst/>
          </a:prstGeom>
          <a:noFill/>
        </p:spPr>
        <p:txBody>
          <a:bodyPr wrap="square" rtlCol="0">
            <a:spAutoFit/>
          </a:bodyPr>
          <a:lstStyle/>
          <a:p>
            <a:pPr algn="r"/>
            <a:fld id="{E4BB5CB7-DF1D-4448-B8FA-F6CFDE470155}" type="slidenum">
              <a:rPr lang="en-US" altLang="en-US" sz="1400" b="0" kern="1200" smtClean="0">
                <a:solidFill>
                  <a:schemeClr val="tx1"/>
                </a:solidFill>
                <a:latin typeface="Arial" panose="020B0604020202020204" pitchFamily="34" charset="0"/>
                <a:ea typeface="ＭＳ Ｐゴシック" panose="020B0600070205080204" pitchFamily="34" charset="-128"/>
                <a:cs typeface="+mn-cs"/>
              </a:rPr>
              <a:pPr algn="r"/>
              <a:t>‹#›</a:t>
            </a:fld>
            <a:endParaRPr lang="en-US" sz="1400" b="0" kern="1200" dirty="0">
              <a:solidFill>
                <a:schemeClr val="tx1"/>
              </a:solidFill>
              <a:latin typeface="Arial" panose="020B0604020202020204" pitchFamily="34" charset="0"/>
              <a:ea typeface="ＭＳ Ｐゴシック" panose="020B0600070205080204" pitchFamily="34" charset="-128"/>
              <a:cs typeface="+mn-cs"/>
            </a:endParaRPr>
          </a:p>
        </p:txBody>
      </p:sp>
      <p:sp>
        <p:nvSpPr>
          <p:cNvPr id="3" name="TextBox 2">
            <a:extLst>
              <a:ext uri="{FF2B5EF4-FFF2-40B4-BE49-F238E27FC236}">
                <a16:creationId xmlns:a16="http://schemas.microsoft.com/office/drawing/2014/main" id="{0F0B1C0A-5468-4385-A4BD-3829FB0157DE}"/>
              </a:ext>
            </a:extLst>
          </p:cNvPr>
          <p:cNvSpPr txBox="1"/>
          <p:nvPr userDrawn="1"/>
        </p:nvSpPr>
        <p:spPr>
          <a:xfrm>
            <a:off x="409184" y="6552640"/>
            <a:ext cx="8614591"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000" b="0" i="1" dirty="0">
                <a:latin typeface="+mn-lt"/>
              </a:rPr>
              <a:t>Copyright ©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4124718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8.xml"/><Relationship Id="rId7" Type="http://schemas.openxmlformats.org/officeDocument/2006/relationships/image" Target="../media/image18.w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9.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2.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21.w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7.wmf"/><Relationship Id="rId3" Type="http://schemas.openxmlformats.org/officeDocument/2006/relationships/notesSlide" Target="../notesSlides/notesSlide20.xml"/><Relationship Id="rId7" Type="http://schemas.openxmlformats.org/officeDocument/2006/relationships/image" Target="../media/image24.wmf"/><Relationship Id="rId12" Type="http://schemas.openxmlformats.org/officeDocument/2006/relationships/oleObject" Target="../embeddings/oleObject11.bin"/><Relationship Id="rId17" Type="http://schemas.openxmlformats.org/officeDocument/2006/relationships/image" Target="../media/image29.wmf"/><Relationship Id="rId2" Type="http://schemas.openxmlformats.org/officeDocument/2006/relationships/slideLayout" Target="../slideLayouts/slideLayout4.xml"/><Relationship Id="rId16"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26.wmf"/><Relationship Id="rId5" Type="http://schemas.openxmlformats.org/officeDocument/2006/relationships/image" Target="../media/image23.wmf"/><Relationship Id="rId15" Type="http://schemas.openxmlformats.org/officeDocument/2006/relationships/image" Target="../media/image28.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5.wmf"/><Relationship Id="rId1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2.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5.bin"/><Relationship Id="rId11" Type="http://schemas.openxmlformats.org/officeDocument/2006/relationships/image" Target="../media/image33.wmf"/><Relationship Id="rId5" Type="http://schemas.openxmlformats.org/officeDocument/2006/relationships/image" Target="../media/image30.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32.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3.xml"/><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9.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36.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42.wmf"/><Relationship Id="rId18" Type="http://schemas.openxmlformats.org/officeDocument/2006/relationships/oleObject" Target="../embeddings/oleObject29.bin"/><Relationship Id="rId26" Type="http://schemas.openxmlformats.org/officeDocument/2006/relationships/oleObject" Target="../embeddings/oleObject33.bin"/><Relationship Id="rId3" Type="http://schemas.openxmlformats.org/officeDocument/2006/relationships/notesSlide" Target="../notesSlides/notesSlide24.xml"/><Relationship Id="rId21" Type="http://schemas.openxmlformats.org/officeDocument/2006/relationships/image" Target="../media/image46.wmf"/><Relationship Id="rId7" Type="http://schemas.openxmlformats.org/officeDocument/2006/relationships/image" Target="../media/image39.wmf"/><Relationship Id="rId12" Type="http://schemas.openxmlformats.org/officeDocument/2006/relationships/oleObject" Target="../embeddings/oleObject26.bin"/><Relationship Id="rId17" Type="http://schemas.openxmlformats.org/officeDocument/2006/relationships/image" Target="../media/image44.wmf"/><Relationship Id="rId25" Type="http://schemas.openxmlformats.org/officeDocument/2006/relationships/image" Target="../media/image48.wmf"/><Relationship Id="rId2" Type="http://schemas.openxmlformats.org/officeDocument/2006/relationships/slideLayout" Target="../slideLayouts/slideLayout3.xml"/><Relationship Id="rId16" Type="http://schemas.openxmlformats.org/officeDocument/2006/relationships/oleObject" Target="../embeddings/oleObject28.bin"/><Relationship Id="rId20" Type="http://schemas.openxmlformats.org/officeDocument/2006/relationships/oleObject" Target="../embeddings/oleObject30.bin"/><Relationship Id="rId29" Type="http://schemas.openxmlformats.org/officeDocument/2006/relationships/image" Target="../media/image50.wmf"/><Relationship Id="rId1" Type="http://schemas.openxmlformats.org/officeDocument/2006/relationships/vmlDrawing" Target="../drawings/vmlDrawing6.vml"/><Relationship Id="rId6" Type="http://schemas.openxmlformats.org/officeDocument/2006/relationships/oleObject" Target="../embeddings/oleObject23.bin"/><Relationship Id="rId11" Type="http://schemas.openxmlformats.org/officeDocument/2006/relationships/image" Target="../media/image41.wmf"/><Relationship Id="rId24" Type="http://schemas.openxmlformats.org/officeDocument/2006/relationships/oleObject" Target="../embeddings/oleObject32.bin"/><Relationship Id="rId5" Type="http://schemas.openxmlformats.org/officeDocument/2006/relationships/image" Target="../media/image38.wmf"/><Relationship Id="rId15" Type="http://schemas.openxmlformats.org/officeDocument/2006/relationships/image" Target="../media/image43.wmf"/><Relationship Id="rId23" Type="http://schemas.openxmlformats.org/officeDocument/2006/relationships/image" Target="../media/image47.wmf"/><Relationship Id="rId28" Type="http://schemas.openxmlformats.org/officeDocument/2006/relationships/oleObject" Target="../embeddings/oleObject34.bin"/><Relationship Id="rId10" Type="http://schemas.openxmlformats.org/officeDocument/2006/relationships/oleObject" Target="../embeddings/oleObject25.bin"/><Relationship Id="rId19" Type="http://schemas.openxmlformats.org/officeDocument/2006/relationships/image" Target="../media/image45.wmf"/><Relationship Id="rId4" Type="http://schemas.openxmlformats.org/officeDocument/2006/relationships/oleObject" Target="../embeddings/oleObject22.bin"/><Relationship Id="rId9" Type="http://schemas.openxmlformats.org/officeDocument/2006/relationships/image" Target="../media/image40.wmf"/><Relationship Id="rId14" Type="http://schemas.openxmlformats.org/officeDocument/2006/relationships/oleObject" Target="../embeddings/oleObject27.bin"/><Relationship Id="rId22" Type="http://schemas.openxmlformats.org/officeDocument/2006/relationships/oleObject" Target="../embeddings/oleObject31.bin"/><Relationship Id="rId27" Type="http://schemas.openxmlformats.org/officeDocument/2006/relationships/image" Target="../media/image49.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55.wmf"/><Relationship Id="rId18" Type="http://schemas.openxmlformats.org/officeDocument/2006/relationships/oleObject" Target="../embeddings/oleObject42.bin"/><Relationship Id="rId3" Type="http://schemas.openxmlformats.org/officeDocument/2006/relationships/notesSlide" Target="../notesSlides/notesSlide25.xml"/><Relationship Id="rId7" Type="http://schemas.openxmlformats.org/officeDocument/2006/relationships/image" Target="../media/image52.wmf"/><Relationship Id="rId12" Type="http://schemas.openxmlformats.org/officeDocument/2006/relationships/oleObject" Target="../embeddings/oleObject39.bin"/><Relationship Id="rId17" Type="http://schemas.openxmlformats.org/officeDocument/2006/relationships/image" Target="../media/image57.wmf"/><Relationship Id="rId2" Type="http://schemas.openxmlformats.org/officeDocument/2006/relationships/slideLayout" Target="../slideLayouts/slideLayout3.xml"/><Relationship Id="rId16" Type="http://schemas.openxmlformats.org/officeDocument/2006/relationships/oleObject" Target="../embeddings/oleObject41.bin"/><Relationship Id="rId1" Type="http://schemas.openxmlformats.org/officeDocument/2006/relationships/vmlDrawing" Target="../drawings/vmlDrawing7.vml"/><Relationship Id="rId6" Type="http://schemas.openxmlformats.org/officeDocument/2006/relationships/oleObject" Target="../embeddings/oleObject36.bin"/><Relationship Id="rId11" Type="http://schemas.openxmlformats.org/officeDocument/2006/relationships/image" Target="../media/image54.wmf"/><Relationship Id="rId5" Type="http://schemas.openxmlformats.org/officeDocument/2006/relationships/image" Target="../media/image51.wmf"/><Relationship Id="rId15" Type="http://schemas.openxmlformats.org/officeDocument/2006/relationships/image" Target="../media/image56.wmf"/><Relationship Id="rId10" Type="http://schemas.openxmlformats.org/officeDocument/2006/relationships/oleObject" Target="../embeddings/oleObject38.bin"/><Relationship Id="rId19" Type="http://schemas.openxmlformats.org/officeDocument/2006/relationships/image" Target="../media/image58.wmf"/><Relationship Id="rId4" Type="http://schemas.openxmlformats.org/officeDocument/2006/relationships/oleObject" Target="../embeddings/oleObject35.bin"/><Relationship Id="rId9" Type="http://schemas.openxmlformats.org/officeDocument/2006/relationships/image" Target="../media/image53.wmf"/><Relationship Id="rId14" Type="http://schemas.openxmlformats.org/officeDocument/2006/relationships/oleObject" Target="../embeddings/oleObject4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4.bin"/><Relationship Id="rId5" Type="http://schemas.openxmlformats.org/officeDocument/2006/relationships/image" Target="../media/image59.wmf"/><Relationship Id="rId4" Type="http://schemas.openxmlformats.org/officeDocument/2006/relationships/oleObject" Target="../embeddings/oleObject4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63.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61.wmf"/><Relationship Id="rId5" Type="http://schemas.openxmlformats.org/officeDocument/2006/relationships/oleObject" Target="../embeddings/oleObject45.bin"/><Relationship Id="rId4" Type="http://schemas.openxmlformats.org/officeDocument/2006/relationships/image" Target="../media/image62.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65.wmf"/><Relationship Id="rId2" Type="http://schemas.openxmlformats.org/officeDocument/2006/relationships/slideLayout" Target="../slideLayouts/slideLayout9.xml"/><Relationship Id="rId1" Type="http://schemas.openxmlformats.org/officeDocument/2006/relationships/vmlDrawing" Target="../drawings/vmlDrawing10.vml"/><Relationship Id="rId6" Type="http://schemas.openxmlformats.org/officeDocument/2006/relationships/oleObject" Target="../embeddings/oleObject47.bin"/><Relationship Id="rId5" Type="http://schemas.openxmlformats.org/officeDocument/2006/relationships/image" Target="../media/image64.wmf"/><Relationship Id="rId4" Type="http://schemas.openxmlformats.org/officeDocument/2006/relationships/oleObject" Target="../embeddings/oleObject46.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67.wmf"/><Relationship Id="rId2" Type="http://schemas.openxmlformats.org/officeDocument/2006/relationships/slideLayout" Target="../slideLayouts/slideLayout8.xml"/><Relationship Id="rId1" Type="http://schemas.openxmlformats.org/officeDocument/2006/relationships/vmlDrawing" Target="../drawings/vmlDrawing11.vml"/><Relationship Id="rId6" Type="http://schemas.openxmlformats.org/officeDocument/2006/relationships/oleObject" Target="../embeddings/oleObject49.bin"/><Relationship Id="rId5" Type="http://schemas.openxmlformats.org/officeDocument/2006/relationships/image" Target="../media/image66.wmf"/><Relationship Id="rId4" Type="http://schemas.openxmlformats.org/officeDocument/2006/relationships/oleObject" Target="../embeddings/oleObject48.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31.xml"/><Relationship Id="rId7" Type="http://schemas.openxmlformats.org/officeDocument/2006/relationships/image" Target="../media/image69.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51.bin"/><Relationship Id="rId5" Type="http://schemas.openxmlformats.org/officeDocument/2006/relationships/image" Target="../media/image68.wmf"/><Relationship Id="rId4" Type="http://schemas.openxmlformats.org/officeDocument/2006/relationships/oleObject" Target="../embeddings/oleObject50.bin"/><Relationship Id="rId9" Type="http://schemas.openxmlformats.org/officeDocument/2006/relationships/image" Target="../media/image70.wmf"/></Relationships>
</file>

<file path=ppt/slides/_rels/slide32.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76.wmf"/><Relationship Id="rId18" Type="http://schemas.openxmlformats.org/officeDocument/2006/relationships/oleObject" Target="../embeddings/oleObject60.bin"/><Relationship Id="rId26" Type="http://schemas.openxmlformats.org/officeDocument/2006/relationships/oleObject" Target="../embeddings/oleObject64.bin"/><Relationship Id="rId3" Type="http://schemas.openxmlformats.org/officeDocument/2006/relationships/notesSlide" Target="../notesSlides/notesSlide33.xml"/><Relationship Id="rId21" Type="http://schemas.openxmlformats.org/officeDocument/2006/relationships/image" Target="../media/image80.wmf"/><Relationship Id="rId7" Type="http://schemas.openxmlformats.org/officeDocument/2006/relationships/image" Target="../media/image73.wmf"/><Relationship Id="rId12" Type="http://schemas.openxmlformats.org/officeDocument/2006/relationships/oleObject" Target="../embeddings/oleObject57.bin"/><Relationship Id="rId17" Type="http://schemas.openxmlformats.org/officeDocument/2006/relationships/image" Target="../media/image78.wmf"/><Relationship Id="rId25" Type="http://schemas.openxmlformats.org/officeDocument/2006/relationships/image" Target="../media/image82.wmf"/><Relationship Id="rId2" Type="http://schemas.openxmlformats.org/officeDocument/2006/relationships/slideLayout" Target="../slideLayouts/slideLayout2.xml"/><Relationship Id="rId16" Type="http://schemas.openxmlformats.org/officeDocument/2006/relationships/oleObject" Target="../embeddings/oleObject59.bin"/><Relationship Id="rId20" Type="http://schemas.openxmlformats.org/officeDocument/2006/relationships/oleObject" Target="../embeddings/oleObject61.bin"/><Relationship Id="rId29" Type="http://schemas.openxmlformats.org/officeDocument/2006/relationships/image" Target="../media/image84.wmf"/><Relationship Id="rId1" Type="http://schemas.openxmlformats.org/officeDocument/2006/relationships/vmlDrawing" Target="../drawings/vmlDrawing13.vml"/><Relationship Id="rId6" Type="http://schemas.openxmlformats.org/officeDocument/2006/relationships/oleObject" Target="../embeddings/oleObject54.bin"/><Relationship Id="rId11" Type="http://schemas.openxmlformats.org/officeDocument/2006/relationships/image" Target="../media/image75.wmf"/><Relationship Id="rId24" Type="http://schemas.openxmlformats.org/officeDocument/2006/relationships/oleObject" Target="../embeddings/oleObject63.bin"/><Relationship Id="rId5" Type="http://schemas.openxmlformats.org/officeDocument/2006/relationships/image" Target="../media/image72.wmf"/><Relationship Id="rId15" Type="http://schemas.openxmlformats.org/officeDocument/2006/relationships/image" Target="../media/image77.wmf"/><Relationship Id="rId23" Type="http://schemas.openxmlformats.org/officeDocument/2006/relationships/image" Target="../media/image81.wmf"/><Relationship Id="rId28" Type="http://schemas.openxmlformats.org/officeDocument/2006/relationships/oleObject" Target="../embeddings/oleObject65.bin"/><Relationship Id="rId10" Type="http://schemas.openxmlformats.org/officeDocument/2006/relationships/oleObject" Target="../embeddings/oleObject56.bin"/><Relationship Id="rId19" Type="http://schemas.openxmlformats.org/officeDocument/2006/relationships/image" Target="../media/image79.wmf"/><Relationship Id="rId31" Type="http://schemas.openxmlformats.org/officeDocument/2006/relationships/image" Target="../media/image85.wmf"/><Relationship Id="rId4" Type="http://schemas.openxmlformats.org/officeDocument/2006/relationships/oleObject" Target="../embeddings/oleObject53.bin"/><Relationship Id="rId9" Type="http://schemas.openxmlformats.org/officeDocument/2006/relationships/image" Target="../media/image74.wmf"/><Relationship Id="rId14" Type="http://schemas.openxmlformats.org/officeDocument/2006/relationships/oleObject" Target="../embeddings/oleObject58.bin"/><Relationship Id="rId22" Type="http://schemas.openxmlformats.org/officeDocument/2006/relationships/oleObject" Target="../embeddings/oleObject62.bin"/><Relationship Id="rId27" Type="http://schemas.openxmlformats.org/officeDocument/2006/relationships/image" Target="../media/image83.wmf"/><Relationship Id="rId30" Type="http://schemas.openxmlformats.org/officeDocument/2006/relationships/oleObject" Target="../embeddings/oleObject6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87.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68.bin"/><Relationship Id="rId5" Type="http://schemas.openxmlformats.org/officeDocument/2006/relationships/image" Target="../media/image86.wmf"/><Relationship Id="rId4" Type="http://schemas.openxmlformats.org/officeDocument/2006/relationships/oleObject" Target="../embeddings/oleObject67.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notesSlide" Target="../notesSlides/notesSlide35.xml"/><Relationship Id="rId7" Type="http://schemas.openxmlformats.org/officeDocument/2006/relationships/image" Target="../media/image89.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70.bin"/><Relationship Id="rId5" Type="http://schemas.openxmlformats.org/officeDocument/2006/relationships/image" Target="../media/image88.wmf"/><Relationship Id="rId4" Type="http://schemas.openxmlformats.org/officeDocument/2006/relationships/oleObject" Target="../embeddings/oleObject69.bin"/><Relationship Id="rId9" Type="http://schemas.openxmlformats.org/officeDocument/2006/relationships/image" Target="../media/image90.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089" y="1252284"/>
            <a:ext cx="3296256" cy="1004046"/>
          </a:xfrm>
        </p:spPr>
        <p:txBody>
          <a:bodyPr/>
          <a:lstStyle/>
          <a:p>
            <a:pPr eaLnBrk="1" hangingPunct="1">
              <a:defRPr/>
            </a:pPr>
            <a:r>
              <a:rPr lang="en-US" altLang="en-US" sz="4800" b="1" kern="1200" dirty="0">
                <a:solidFill>
                  <a:schemeClr val="tx1"/>
                </a:solidFill>
                <a:ea typeface="ＭＳ Ｐゴシック" pitchFamily="34" charset="-128"/>
                <a:cs typeface="+mn-cs"/>
              </a:rPr>
              <a:t>Chapter 3</a:t>
            </a:r>
            <a:endParaRPr lang="en-US" sz="4800" b="1" kern="1200" dirty="0">
              <a:solidFill>
                <a:schemeClr val="tx1"/>
              </a:solidFill>
              <a:ea typeface="ＭＳ Ｐゴシック" pitchFamily="34" charset="-128"/>
              <a:cs typeface="+mn-cs"/>
            </a:endParaRPr>
          </a:p>
        </p:txBody>
      </p:sp>
      <p:sp>
        <p:nvSpPr>
          <p:cNvPr id="4" name="Content Placeholder 3"/>
          <p:cNvSpPr>
            <a:spLocks noGrp="1"/>
          </p:cNvSpPr>
          <p:nvPr>
            <p:ph sz="quarter" idx="10"/>
          </p:nvPr>
        </p:nvSpPr>
        <p:spPr>
          <a:xfrm>
            <a:off x="627462" y="2079068"/>
            <a:ext cx="2806729" cy="1541537"/>
          </a:xfrm>
        </p:spPr>
        <p:txBody>
          <a:bodyPr/>
          <a:lstStyle/>
          <a:p>
            <a:pPr marL="0" indent="0" algn="ctr" eaLnBrk="1" hangingPunct="1">
              <a:spcBef>
                <a:spcPct val="0"/>
              </a:spcBef>
              <a:buNone/>
              <a:defRPr/>
            </a:pPr>
            <a:r>
              <a:rPr lang="en-US" altLang="en-US" sz="4800" b="1" kern="1200" dirty="0">
                <a:latin typeface="+mj-lt"/>
                <a:ea typeface="ＭＳ Ｐゴシック" pitchFamily="34" charset="-128"/>
                <a:cs typeface="+mn-cs"/>
              </a:rPr>
              <a:t>Lecture</a:t>
            </a:r>
          </a:p>
          <a:p>
            <a:pPr marL="0" indent="0" algn="ctr" eaLnBrk="1" hangingPunct="1">
              <a:spcBef>
                <a:spcPct val="0"/>
              </a:spcBef>
              <a:buNone/>
              <a:defRPr/>
            </a:pPr>
            <a:r>
              <a:rPr lang="en-US" altLang="en-US" sz="4800" b="1" kern="1200" dirty="0">
                <a:latin typeface="+mj-lt"/>
                <a:ea typeface="ＭＳ Ｐゴシック" pitchFamily="34" charset="-128"/>
                <a:cs typeface="+mn-cs"/>
              </a:rPr>
              <a:t>Outline</a:t>
            </a:r>
          </a:p>
        </p:txBody>
      </p:sp>
      <p:sp>
        <p:nvSpPr>
          <p:cNvPr id="7" name="Content Placeholder 6"/>
          <p:cNvSpPr>
            <a:spLocks noGrp="1"/>
          </p:cNvSpPr>
          <p:nvPr>
            <p:ph sz="quarter" idx="13"/>
          </p:nvPr>
        </p:nvSpPr>
        <p:spPr>
          <a:xfrm>
            <a:off x="171886" y="4363120"/>
            <a:ext cx="3724285" cy="1079500"/>
          </a:xfrm>
        </p:spPr>
        <p:txBody>
          <a:bodyPr/>
          <a:lstStyle/>
          <a:p>
            <a:pPr marL="0" indent="0" algn="ctr" eaLnBrk="1" hangingPunct="1">
              <a:buNone/>
              <a:defRPr/>
            </a:pPr>
            <a:r>
              <a:rPr lang="en-US" altLang="en-US" sz="2000" b="1" kern="1200" dirty="0">
                <a:latin typeface="+mj-lt"/>
                <a:ea typeface="ＭＳ Ｐゴシック" pitchFamily="34" charset="-128"/>
                <a:cs typeface="+mn-cs"/>
              </a:rPr>
              <a:t>Prepared by</a:t>
            </a:r>
          </a:p>
          <a:p>
            <a:pPr marL="0" indent="0" algn="ctr" eaLnBrk="1" hangingPunct="1">
              <a:spcBef>
                <a:spcPct val="0"/>
              </a:spcBef>
              <a:buNone/>
              <a:defRPr/>
            </a:pPr>
            <a:r>
              <a:rPr lang="en-US" altLang="en-US" sz="2000" b="1" kern="1200" dirty="0">
                <a:latin typeface="+mj-lt"/>
                <a:ea typeface="ＭＳ Ｐゴシック" pitchFamily="34" charset="-128"/>
                <a:cs typeface="+mn-cs"/>
              </a:rPr>
              <a:t>Harpreet Malhotra</a:t>
            </a:r>
          </a:p>
          <a:p>
            <a:pPr marL="0" indent="0" algn="ctr" eaLnBrk="1" hangingPunct="1">
              <a:spcBef>
                <a:spcPct val="0"/>
              </a:spcBef>
              <a:buNone/>
              <a:defRPr/>
            </a:pPr>
            <a:r>
              <a:rPr lang="en-US" altLang="en-US" sz="1600" b="1" i="1" kern="1200" dirty="0">
                <a:latin typeface="+mj-lt"/>
                <a:ea typeface="ＭＳ Ｐゴシック" pitchFamily="34" charset="-128"/>
                <a:cs typeface="+mn-cs"/>
              </a:rPr>
              <a:t>Florida State College at Jacksonville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056" y="728047"/>
            <a:ext cx="4488284" cy="5455723"/>
          </a:xfrm>
          <a:prstGeom prst="rect">
            <a:avLst/>
          </a:prstGeom>
        </p:spPr>
      </p:pic>
      <p:pic>
        <p:nvPicPr>
          <p:cNvPr id="11" name="MH Logo" descr="Logo: McGraw-Hill Edu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29787" y="332656"/>
            <a:ext cx="2884426" cy="484745"/>
          </a:xfrm>
        </p:spPr>
        <p:txBody>
          <a:bodyPr/>
          <a:lstStyle/>
          <a:p>
            <a:pPr eaLnBrk="1" hangingPunct="1"/>
            <a:r>
              <a:rPr lang="en-US" altLang="en-US" sz="3200" b="1" dirty="0">
                <a:ea typeface="MS PGothic" charset="-128"/>
                <a:cs typeface="ＭＳ Ｐゴシック" charset="-128"/>
              </a:rPr>
              <a:t>3.2	Ions (6)</a:t>
            </a:r>
            <a:endParaRPr lang="en-US" sz="2800" b="1" dirty="0">
              <a:ea typeface="MS PGothic" charset="-128"/>
              <a:cs typeface="ＭＳ Ｐゴシック" charset="-128"/>
            </a:endParaRPr>
          </a:p>
        </p:txBody>
      </p:sp>
      <p:sp>
        <p:nvSpPr>
          <p:cNvPr id="4" name="Content Placeholder 13"/>
          <p:cNvSpPr>
            <a:spLocks noGrp="1"/>
          </p:cNvSpPr>
          <p:nvPr>
            <p:ph sz="quarter" idx="21"/>
          </p:nvPr>
        </p:nvSpPr>
        <p:spPr>
          <a:xfrm>
            <a:off x="283187" y="778151"/>
            <a:ext cx="8568952" cy="864716"/>
          </a:xfrm>
        </p:spPr>
        <p:txBody>
          <a:bodyPr/>
          <a:lstStyle/>
          <a:p>
            <a:pPr marL="457200" lvl="0" indent="-457200" algn="ctr">
              <a:buFont typeface="+mj-lt"/>
              <a:buAutoNum type="alphaUcPeriod" startAt="2"/>
            </a:pPr>
            <a:r>
              <a:rPr lang="en-US" altLang="en-US" sz="2800" b="1" dirty="0">
                <a:solidFill>
                  <a:srgbClr val="000000"/>
                </a:solidFill>
                <a:ea typeface="MS PGothic" charset="-128"/>
                <a:cs typeface="ＭＳ Ｐゴシック" charset="-128"/>
              </a:rPr>
              <a:t>Relating Group Number to Ionic Charge for</a:t>
            </a:r>
            <a:br>
              <a:rPr lang="en-US" altLang="en-US" sz="2800" b="1" dirty="0">
                <a:solidFill>
                  <a:srgbClr val="000000"/>
                </a:solidFill>
                <a:ea typeface="MS PGothic" charset="-128"/>
                <a:cs typeface="ＭＳ Ｐゴシック" charset="-128"/>
              </a:rPr>
            </a:br>
            <a:r>
              <a:rPr lang="en-US" altLang="en-US" sz="2800" b="1" dirty="0">
                <a:solidFill>
                  <a:srgbClr val="000000"/>
                </a:solidFill>
                <a:ea typeface="MS PGothic" charset="-128"/>
                <a:cs typeface="ＭＳ Ｐゴシック" charset="-128"/>
              </a:rPr>
              <a:t>Main Group Elements</a:t>
            </a:r>
            <a:endParaRPr lang="en-US" dirty="0"/>
          </a:p>
        </p:txBody>
      </p:sp>
      <p:sp>
        <p:nvSpPr>
          <p:cNvPr id="2" name="Content Placeholder 1"/>
          <p:cNvSpPr>
            <a:spLocks noGrp="1"/>
          </p:cNvSpPr>
          <p:nvPr>
            <p:ph idx="1"/>
          </p:nvPr>
        </p:nvSpPr>
        <p:spPr>
          <a:xfrm>
            <a:off x="1146837" y="1803258"/>
            <a:ext cx="7859216" cy="4218030"/>
          </a:xfrm>
        </p:spPr>
        <p:txBody>
          <a:bodyPr/>
          <a:lstStyle/>
          <a:p>
            <a:pPr marL="0" lvl="0" indent="0" eaLnBrk="1" hangingPunct="1">
              <a:spcBef>
                <a:spcPct val="0"/>
              </a:spcBef>
              <a:spcAft>
                <a:spcPts val="7500"/>
              </a:spcAft>
              <a:buNone/>
            </a:pPr>
            <a:r>
              <a:rPr lang="en-US" altLang="en-US" sz="2400" b="1" dirty="0">
                <a:latin typeface="Arial" panose="020B0604020202020204" pitchFamily="34" charset="0"/>
                <a:cs typeface="Arial" panose="020B0604020202020204" pitchFamily="34" charset="0"/>
              </a:rPr>
              <a:t>Elements in the </a:t>
            </a:r>
            <a:r>
              <a:rPr lang="en-US" altLang="en-US" sz="2400" b="1" dirty="0">
                <a:solidFill>
                  <a:srgbClr val="3366FF"/>
                </a:solidFill>
                <a:latin typeface="Arial" panose="020B0604020202020204" pitchFamily="34" charset="0"/>
                <a:cs typeface="Arial" panose="020B0604020202020204" pitchFamily="34" charset="0"/>
              </a:rPr>
              <a:t>same group </a:t>
            </a:r>
            <a:r>
              <a:rPr lang="en-US" altLang="en-US" sz="2400" b="1" dirty="0">
                <a:latin typeface="Arial" panose="020B0604020202020204" pitchFamily="34" charset="0"/>
                <a:cs typeface="Arial" panose="020B0604020202020204" pitchFamily="34" charset="0"/>
              </a:rPr>
              <a:t>form ions of </a:t>
            </a:r>
            <a:r>
              <a:rPr lang="en-US" altLang="en-US" sz="2400" b="1" dirty="0">
                <a:solidFill>
                  <a:srgbClr val="3366FF"/>
                </a:solidFill>
                <a:latin typeface="Arial" panose="020B0604020202020204" pitchFamily="34" charset="0"/>
                <a:cs typeface="Arial" panose="020B0604020202020204" pitchFamily="34" charset="0"/>
              </a:rPr>
              <a:t>similar charge</a:t>
            </a:r>
            <a:r>
              <a:rPr lang="en-US" altLang="en-US" sz="2400" b="1" dirty="0">
                <a:latin typeface="Arial" panose="020B0604020202020204" pitchFamily="34" charset="0"/>
                <a:cs typeface="Arial" panose="020B0604020202020204" pitchFamily="34" charset="0"/>
              </a:rPr>
              <a:t>.</a:t>
            </a:r>
          </a:p>
          <a:p>
            <a:pPr marL="0" indent="0" eaLnBrk="1" hangingPunct="1">
              <a:spcBef>
                <a:spcPct val="0"/>
              </a:spcBef>
              <a:spcAft>
                <a:spcPts val="8000"/>
              </a:spcAft>
              <a:buNone/>
            </a:pPr>
            <a:r>
              <a:rPr lang="en-US" altLang="en-US" sz="2400" b="1" dirty="0">
                <a:latin typeface="Arial" panose="020B0604020202020204" pitchFamily="34" charset="0"/>
                <a:cs typeface="Arial" panose="020B0604020202020204" pitchFamily="34" charset="0"/>
              </a:rPr>
              <a:t>For metals in groups 1A, 2A, and 3A, the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group number = the charge on the </a:t>
            </a: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cation</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a:t>
            </a:r>
            <a:endParaRPr lang="en-US" altLang="en-US" sz="2400" b="1" kern="1200" dirty="0">
              <a:solidFill>
                <a:prstClr val="black"/>
              </a:solidFill>
              <a:latin typeface="Arial" panose="020B0604020202020204" pitchFamily="34" charset="0"/>
              <a:ea typeface="MS PGothic" charset="-128"/>
              <a:cs typeface="Arial" panose="020B0604020202020204" pitchFamily="34" charset="0"/>
            </a:endParaRPr>
          </a:p>
          <a:p>
            <a:pPr marL="0" indent="0" eaLnBrk="1" hangingPunct="1">
              <a:spcBef>
                <a:spcPct val="0"/>
              </a:spcBef>
              <a:spcAft>
                <a:spcPts val="0"/>
              </a:spcAft>
              <a:buNone/>
            </a:pPr>
            <a:r>
              <a:rPr lang="en-US" altLang="en-US" sz="2400" b="1" i="0" kern="1200" dirty="0">
                <a:solidFill>
                  <a:prstClr val="black"/>
                </a:solidFill>
                <a:latin typeface="+mj-lt"/>
                <a:ea typeface="MS PGothic" charset="-128"/>
                <a:cs typeface="Arial" panose="020B0604020202020204" pitchFamily="34" charset="0"/>
              </a:rPr>
              <a:t>For nonmetals in Groups 6A and 7A,</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the </a:t>
            </a:r>
            <a:r>
              <a:rPr lang="en-US" altLang="en-US" sz="2400" b="1" i="0" kern="1200" dirty="0">
                <a:solidFill>
                  <a:srgbClr val="D90000"/>
                </a:solidFill>
                <a:latin typeface="Arial" panose="020B0604020202020204" pitchFamily="34" charset="0"/>
                <a:ea typeface="MS PGothic" charset="-128"/>
                <a:cs typeface="Arial" panose="020B0604020202020204" pitchFamily="34" charset="0"/>
              </a:rPr>
              <a:t>anion </a:t>
            </a:r>
            <a:r>
              <a:rPr lang="en-US" altLang="en-US" sz="2400" b="1" i="0" kern="1200" dirty="0">
                <a:solidFill>
                  <a:schemeClr val="tx1"/>
                </a:solidFill>
                <a:latin typeface="Arial" panose="020B0604020202020204" pitchFamily="34" charset="0"/>
                <a:ea typeface="MS PGothic" charset="-128"/>
                <a:cs typeface="Arial" panose="020B0604020202020204" pitchFamily="34" charset="0"/>
              </a:rPr>
              <a:t>charge </a:t>
            </a:r>
            <a:r>
              <a:rPr lang="en-US" altLang="en-US" sz="2400" b="1" i="0" kern="1200" dirty="0">
                <a:latin typeface="Arial" panose="020B0604020202020204" pitchFamily="34" charset="0"/>
                <a:ea typeface="Cambria Math" panose="02040503050406030204" pitchFamily="18" charset="0"/>
                <a:cs typeface="Arial" panose="020B0604020202020204" pitchFamily="34" charset="0"/>
              </a:rPr>
              <a:t>= </a:t>
            </a:r>
            <a:r>
              <a:rPr lang="en-US" altLang="en-US" sz="2400" b="1" i="0" kern="1200" dirty="0">
                <a:solidFill>
                  <a:prstClr val="black"/>
                </a:solidFill>
                <a:latin typeface="Arial" panose="020B0604020202020204" pitchFamily="34" charset="0"/>
                <a:ea typeface="Cambria Math" panose="02040503050406030204" pitchFamily="18" charset="0"/>
                <a:cs typeface="Arial" panose="020B0604020202020204" pitchFamily="34" charset="0"/>
              </a:rPr>
              <a:t>8 − </a:t>
            </a:r>
            <a:r>
              <a:rPr lang="en-US" altLang="en-US" sz="2400" b="1" i="0" dirty="0">
                <a:solidFill>
                  <a:prstClr val="black"/>
                </a:solidFill>
                <a:latin typeface="Arial" panose="020B0604020202020204" pitchFamily="34" charset="0"/>
                <a:cs typeface="Arial" panose="020B0604020202020204" pitchFamily="34" charset="0"/>
              </a:rPr>
              <a:t>the group number.</a:t>
            </a:r>
            <a:endParaRPr lang="en-US" altLang="en-US" sz="2400" b="1"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989189" y="307704"/>
            <a:ext cx="3172869" cy="533219"/>
          </a:xfrm>
        </p:spPr>
        <p:txBody>
          <a:bodyPr/>
          <a:lstStyle/>
          <a:p>
            <a:r>
              <a:rPr lang="en-US" altLang="en-US" sz="3200" b="1" dirty="0">
                <a:solidFill>
                  <a:srgbClr val="000000"/>
                </a:solidFill>
                <a:ea typeface="MS PGothic" charset="-128"/>
                <a:cs typeface="ＭＳ Ｐゴシック" charset="-128"/>
              </a:rPr>
              <a:t>3.2	Ions (7)</a:t>
            </a:r>
            <a:endParaRPr lang="en-US" dirty="0"/>
          </a:p>
        </p:txBody>
      </p:sp>
      <p:sp>
        <p:nvSpPr>
          <p:cNvPr id="10" name="Content Placeholder 9"/>
          <p:cNvSpPr>
            <a:spLocks noGrp="1"/>
          </p:cNvSpPr>
          <p:nvPr>
            <p:ph sz="quarter" idx="15"/>
          </p:nvPr>
        </p:nvSpPr>
        <p:spPr>
          <a:xfrm>
            <a:off x="491282" y="777273"/>
            <a:ext cx="8174901" cy="880077"/>
          </a:xfrm>
        </p:spPr>
        <p:txBody>
          <a:bodyPr/>
          <a:lstStyle/>
          <a:p>
            <a:pPr marL="0" indent="0" algn="ctr">
              <a:buNone/>
            </a:pPr>
            <a:r>
              <a:rPr lang="en-US" altLang="en-US" sz="2800" b="1" dirty="0">
                <a:solidFill>
                  <a:srgbClr val="000000"/>
                </a:solidFill>
                <a:ea typeface="MS PGothic" charset="-128"/>
                <a:cs typeface="ＭＳ Ｐゴシック" charset="-128"/>
              </a:rPr>
              <a:t>B-1 Relating Group Number to Ionic Charge for</a:t>
            </a:r>
            <a:br>
              <a:rPr lang="en-US" altLang="en-US" sz="2800" b="1" dirty="0">
                <a:solidFill>
                  <a:srgbClr val="000000"/>
                </a:solidFill>
                <a:ea typeface="MS PGothic" charset="-128"/>
                <a:cs typeface="ＭＳ Ｐゴシック" charset="-128"/>
              </a:rPr>
            </a:br>
            <a:r>
              <a:rPr lang="en-US" altLang="en-US" sz="2800" b="1" dirty="0">
                <a:solidFill>
                  <a:srgbClr val="000000"/>
                </a:solidFill>
                <a:ea typeface="MS PGothic" charset="-128"/>
                <a:cs typeface="ＭＳ Ｐゴシック" charset="-128"/>
              </a:rPr>
              <a:t>Groups 1A–3A</a:t>
            </a:r>
            <a:endParaRPr lang="en-US" dirty="0"/>
          </a:p>
        </p:txBody>
      </p:sp>
      <p:sp>
        <p:nvSpPr>
          <p:cNvPr id="40" name="Content Placeholder 2"/>
          <p:cNvSpPr>
            <a:spLocks noGrp="1"/>
          </p:cNvSpPr>
          <p:nvPr>
            <p:ph sz="quarter" idx="20"/>
          </p:nvPr>
        </p:nvSpPr>
        <p:spPr>
          <a:xfrm>
            <a:off x="1278067" y="1843524"/>
            <a:ext cx="6606301" cy="523875"/>
          </a:xfrm>
        </p:spPr>
        <p:txBody>
          <a:bodyPr/>
          <a:lstStyle/>
          <a:p>
            <a:pPr marL="0" indent="0" algn="ctr">
              <a:buNone/>
            </a:pPr>
            <a:r>
              <a:rPr lang="en-US" sz="2800" b="1" dirty="0">
                <a:solidFill>
                  <a:schemeClr val="bg1"/>
                </a:solidFill>
              </a:rPr>
              <a:t>the cation charge = the group number</a:t>
            </a:r>
          </a:p>
        </p:txBody>
      </p:sp>
      <p:sp>
        <p:nvSpPr>
          <p:cNvPr id="8" name="Content Placeholder 7"/>
          <p:cNvSpPr>
            <a:spLocks noGrp="1"/>
          </p:cNvSpPr>
          <p:nvPr>
            <p:ph sz="quarter" idx="13"/>
          </p:nvPr>
        </p:nvSpPr>
        <p:spPr>
          <a:xfrm>
            <a:off x="1088320" y="2636912"/>
            <a:ext cx="1682750" cy="415899"/>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group 1A:</a:t>
            </a:r>
          </a:p>
        </p:txBody>
      </p:sp>
      <p:pic>
        <p:nvPicPr>
          <p:cNvPr id="11" name="Picture 10" descr="For metals in group 1A, the group number equals the charge on the cation. So, M has one valence electron, where M is lithium, sodium, potassium, rubidium, or cesium.">
            <a:extLst>
              <a:ext uri="{FF2B5EF4-FFF2-40B4-BE49-F238E27FC236}">
                <a16:creationId xmlns:a16="http://schemas.microsoft.com/office/drawing/2014/main" id="{F8B0CECF-3A69-4BCC-A72F-716C915A9113}"/>
              </a:ext>
            </a:extLst>
          </p:cNvPr>
          <p:cNvPicPr>
            <a:picLocks noChangeAspect="1"/>
          </p:cNvPicPr>
          <p:nvPr/>
        </p:nvPicPr>
        <p:blipFill rotWithShape="1">
          <a:blip r:embed="rId3">
            <a:extLst>
              <a:ext uri="{28A0092B-C50C-407E-A947-70E740481C1C}">
                <a14:useLocalDpi xmlns:a14="http://schemas.microsoft.com/office/drawing/2010/main" val="0"/>
              </a:ext>
            </a:extLst>
          </a:blip>
          <a:srcRect r="1901" b="73534"/>
          <a:stretch/>
        </p:blipFill>
        <p:spPr>
          <a:xfrm>
            <a:off x="3016155" y="2552546"/>
            <a:ext cx="5793146" cy="1020470"/>
          </a:xfrm>
          <a:prstGeom prst="rect">
            <a:avLst/>
          </a:prstGeom>
        </p:spPr>
      </p:pic>
      <p:sp>
        <p:nvSpPr>
          <p:cNvPr id="9" name="Content Placeholder 8"/>
          <p:cNvSpPr>
            <a:spLocks noGrp="1"/>
          </p:cNvSpPr>
          <p:nvPr>
            <p:ph sz="quarter" idx="14"/>
          </p:nvPr>
        </p:nvSpPr>
        <p:spPr>
          <a:xfrm>
            <a:off x="1093784" y="3933056"/>
            <a:ext cx="1784856" cy="487479"/>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group 2A:</a:t>
            </a:r>
          </a:p>
        </p:txBody>
      </p:sp>
      <p:pic>
        <p:nvPicPr>
          <p:cNvPr id="13" name="Picture 12" descr="For metals in group 2A, the group number equals the charge on the cation. So, M has two valence electrons, where M is beryllium, magnesium, calcium, strontium, or barium.">
            <a:extLst>
              <a:ext uri="{FF2B5EF4-FFF2-40B4-BE49-F238E27FC236}">
                <a16:creationId xmlns:a16="http://schemas.microsoft.com/office/drawing/2014/main" id="{09325DC9-1364-4855-B90B-709D08DF661B}"/>
              </a:ext>
            </a:extLst>
          </p:cNvPr>
          <p:cNvPicPr>
            <a:picLocks noChangeAspect="1"/>
          </p:cNvPicPr>
          <p:nvPr/>
        </p:nvPicPr>
        <p:blipFill rotWithShape="1">
          <a:blip r:embed="rId3">
            <a:extLst>
              <a:ext uri="{28A0092B-C50C-407E-A947-70E740481C1C}">
                <a14:useLocalDpi xmlns:a14="http://schemas.microsoft.com/office/drawing/2010/main" val="0"/>
              </a:ext>
            </a:extLst>
          </a:blip>
          <a:srcRect t="31267" r="1901" b="38052"/>
          <a:stretch/>
        </p:blipFill>
        <p:spPr>
          <a:xfrm>
            <a:off x="3016155" y="3758163"/>
            <a:ext cx="5793146" cy="1183006"/>
          </a:xfrm>
          <a:prstGeom prst="rect">
            <a:avLst/>
          </a:prstGeom>
        </p:spPr>
      </p:pic>
      <p:sp>
        <p:nvSpPr>
          <p:cNvPr id="7" name="Content Placeholder 6"/>
          <p:cNvSpPr>
            <a:spLocks noGrp="1"/>
          </p:cNvSpPr>
          <p:nvPr>
            <p:ph idx="1"/>
          </p:nvPr>
        </p:nvSpPr>
        <p:spPr>
          <a:xfrm>
            <a:off x="1070904" y="5299813"/>
            <a:ext cx="1628184" cy="505451"/>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group 3A:</a:t>
            </a:r>
          </a:p>
        </p:txBody>
      </p:sp>
      <p:pic>
        <p:nvPicPr>
          <p:cNvPr id="2" name="Picture 1" descr="For metals in group 3A, the group number equals the charge on the cation. So, M has three valence electrons, where M is aluminum, gallium, indium, or thallium."/>
          <p:cNvPicPr>
            <a:picLocks noChangeAspect="1"/>
          </p:cNvPicPr>
          <p:nvPr/>
        </p:nvPicPr>
        <p:blipFill rotWithShape="1">
          <a:blip r:embed="rId3">
            <a:extLst>
              <a:ext uri="{28A0092B-C50C-407E-A947-70E740481C1C}">
                <a14:useLocalDpi xmlns:a14="http://schemas.microsoft.com/office/drawing/2010/main" val="0"/>
              </a:ext>
            </a:extLst>
          </a:blip>
          <a:srcRect t="66750" r="1901" b="2656"/>
          <a:stretch/>
        </p:blipFill>
        <p:spPr>
          <a:xfrm>
            <a:off x="3016155" y="5126316"/>
            <a:ext cx="5793146" cy="117964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129787" y="330783"/>
            <a:ext cx="2884426" cy="484745"/>
          </a:xfrm>
        </p:spPr>
        <p:txBody>
          <a:bodyPr/>
          <a:lstStyle/>
          <a:p>
            <a:r>
              <a:rPr lang="en-US" altLang="en-US" sz="3200" b="1" dirty="0">
                <a:solidFill>
                  <a:srgbClr val="000000"/>
                </a:solidFill>
                <a:ea typeface="MS PGothic" charset="-128"/>
                <a:cs typeface="ＭＳ Ｐゴシック" charset="-128"/>
              </a:rPr>
              <a:t>3.2	Ions (8)</a:t>
            </a:r>
            <a:endParaRPr lang="en-US" dirty="0"/>
          </a:p>
        </p:txBody>
      </p:sp>
      <p:sp>
        <p:nvSpPr>
          <p:cNvPr id="3" name="Content Placeholder 2"/>
          <p:cNvSpPr>
            <a:spLocks noGrp="1"/>
          </p:cNvSpPr>
          <p:nvPr>
            <p:ph sz="quarter" idx="13"/>
          </p:nvPr>
        </p:nvSpPr>
        <p:spPr>
          <a:xfrm>
            <a:off x="423529" y="765807"/>
            <a:ext cx="8304214" cy="972077"/>
          </a:xfrm>
        </p:spPr>
        <p:txBody>
          <a:bodyPr/>
          <a:lstStyle/>
          <a:p>
            <a:pPr marL="0" indent="0" algn="ctr">
              <a:buNone/>
            </a:pPr>
            <a:r>
              <a:rPr lang="en-US" altLang="en-US" sz="2800" b="1" dirty="0">
                <a:ea typeface="MS PGothic" charset="-128"/>
                <a:cs typeface="ＭＳ Ｐゴシック" charset="-128"/>
              </a:rPr>
              <a:t>B-2 Relating Group Number to Ionic Charge for</a:t>
            </a:r>
            <a:br>
              <a:rPr lang="en-US" altLang="en-US" sz="2800" b="1" dirty="0">
                <a:ea typeface="MS PGothic" charset="-128"/>
                <a:cs typeface="ＭＳ Ｐゴシック" charset="-128"/>
              </a:rPr>
            </a:br>
            <a:r>
              <a:rPr lang="en-US" altLang="en-US" sz="2800" b="1" dirty="0">
                <a:ea typeface="MS PGothic" charset="-128"/>
                <a:cs typeface="ＭＳ Ｐゴシック" charset="-128"/>
              </a:rPr>
              <a:t>Groups 6A and 7A</a:t>
            </a:r>
            <a:endParaRPr lang="en-US" dirty="0"/>
          </a:p>
        </p:txBody>
      </p:sp>
      <p:sp>
        <p:nvSpPr>
          <p:cNvPr id="4" name="Content Placeholder 3"/>
          <p:cNvSpPr>
            <a:spLocks noGrp="1"/>
          </p:cNvSpPr>
          <p:nvPr>
            <p:ph sz="quarter" idx="14"/>
          </p:nvPr>
        </p:nvSpPr>
        <p:spPr>
          <a:xfrm>
            <a:off x="1382342" y="1884661"/>
            <a:ext cx="6718050" cy="536227"/>
          </a:xfrm>
        </p:spPr>
        <p:txBody>
          <a:bodyPr/>
          <a:lstStyle/>
          <a:p>
            <a:pPr marL="0" lvl="0" indent="0" eaLnBrk="1" hangingPunct="1">
              <a:spcBef>
                <a:spcPct val="0"/>
              </a:spcBef>
              <a:buNone/>
              <a:defRPr/>
            </a:pPr>
            <a:r>
              <a:rPr lang="en-US" altLang="en-US" sz="2800" b="1" kern="1200" dirty="0">
                <a:solidFill>
                  <a:srgbClr val="FFFFFF"/>
                </a:solidFill>
                <a:ea typeface="+mn-ea"/>
                <a:cs typeface="+mn-cs"/>
              </a:rPr>
              <a:t>the anion charge = 8 − group number</a:t>
            </a:r>
          </a:p>
        </p:txBody>
      </p:sp>
      <p:sp>
        <p:nvSpPr>
          <p:cNvPr id="5" name="Content Placeholder 4"/>
          <p:cNvSpPr>
            <a:spLocks noGrp="1"/>
          </p:cNvSpPr>
          <p:nvPr>
            <p:ph sz="quarter" idx="15"/>
          </p:nvPr>
        </p:nvSpPr>
        <p:spPr>
          <a:xfrm>
            <a:off x="1066541" y="3009141"/>
            <a:ext cx="1728787" cy="44715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group 6A:</a:t>
            </a:r>
          </a:p>
        </p:txBody>
      </p:sp>
      <p:pic>
        <p:nvPicPr>
          <p:cNvPr id="9" name="Picture 8" descr="For nonmetals in Group 6A, the anion charge equals eight less the group number. That is, X has 6 valence electons, for eight less six, with an anion charge of two, where X is oxygen, sulfur, or selenium.">
            <a:extLst>
              <a:ext uri="{FF2B5EF4-FFF2-40B4-BE49-F238E27FC236}">
                <a16:creationId xmlns:a16="http://schemas.microsoft.com/office/drawing/2014/main" id="{2C723847-DB68-469A-A868-9493F52CF4D9}"/>
              </a:ext>
            </a:extLst>
          </p:cNvPr>
          <p:cNvPicPr>
            <a:picLocks noChangeAspect="1"/>
          </p:cNvPicPr>
          <p:nvPr/>
        </p:nvPicPr>
        <p:blipFill rotWithShape="1">
          <a:blip r:embed="rId3">
            <a:extLst>
              <a:ext uri="{28A0092B-C50C-407E-A947-70E740481C1C}">
                <a14:useLocalDpi xmlns:a14="http://schemas.microsoft.com/office/drawing/2010/main" val="0"/>
              </a:ext>
            </a:extLst>
          </a:blip>
          <a:srcRect b="55197"/>
          <a:stretch/>
        </p:blipFill>
        <p:spPr>
          <a:xfrm>
            <a:off x="2593711" y="2956072"/>
            <a:ext cx="6120384" cy="1625056"/>
          </a:xfrm>
          <a:prstGeom prst="rect">
            <a:avLst/>
          </a:prstGeom>
        </p:spPr>
      </p:pic>
      <p:sp>
        <p:nvSpPr>
          <p:cNvPr id="8" name="Content Placeholder 7"/>
          <p:cNvSpPr>
            <a:spLocks noGrp="1"/>
          </p:cNvSpPr>
          <p:nvPr>
            <p:ph sz="quarter" idx="18"/>
          </p:nvPr>
        </p:nvSpPr>
        <p:spPr>
          <a:xfrm>
            <a:off x="1065629" y="5035743"/>
            <a:ext cx="1901011" cy="394653"/>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group 7A:</a:t>
            </a:r>
          </a:p>
        </p:txBody>
      </p:sp>
      <p:pic>
        <p:nvPicPr>
          <p:cNvPr id="11" name="Picture 10" descr="For nonmetals in Group 7A, the anion charge equals eight less the group number. That is, X has 7 valence electons, for eight less seven, with an anion charge of one, where X is fluorine, chlorine, bromine, or iodine."/>
          <p:cNvPicPr>
            <a:picLocks noChangeAspect="1"/>
          </p:cNvPicPr>
          <p:nvPr/>
        </p:nvPicPr>
        <p:blipFill rotWithShape="1">
          <a:blip r:embed="rId3">
            <a:extLst>
              <a:ext uri="{28A0092B-C50C-407E-A947-70E740481C1C}">
                <a14:useLocalDpi xmlns:a14="http://schemas.microsoft.com/office/drawing/2010/main" val="0"/>
              </a:ext>
            </a:extLst>
          </a:blip>
          <a:srcRect t="52744"/>
          <a:stretch/>
        </p:blipFill>
        <p:spPr>
          <a:xfrm>
            <a:off x="2593711" y="4869160"/>
            <a:ext cx="6120384" cy="171403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9787" y="388887"/>
            <a:ext cx="2884426" cy="586541"/>
          </a:xfrm>
        </p:spPr>
        <p:txBody>
          <a:bodyPr/>
          <a:lstStyle/>
          <a:p>
            <a:pPr eaLnBrk="1" hangingPunct="1"/>
            <a:r>
              <a:rPr lang="en-US" altLang="en-US" sz="3200" b="1" dirty="0">
                <a:ea typeface="MS PGothic" charset="-128"/>
                <a:cs typeface="ＭＳ Ｐゴシック" charset="-128"/>
              </a:rPr>
              <a:t>3.2	Ions (9)</a:t>
            </a:r>
            <a:endParaRPr lang="en-US" sz="3200" b="1" dirty="0">
              <a:ea typeface="MS PGothic" charset="-128"/>
              <a:cs typeface="ＭＳ Ｐゴシック" charset="-128"/>
            </a:endParaRPr>
          </a:p>
        </p:txBody>
      </p:sp>
      <p:pic>
        <p:nvPicPr>
          <p:cNvPr id="38915" name="Picture 6" descr="A sketch of the periodic table summarizing the ionic charges of the main group elements. Group 1A elements (Li, Na, K, Rb, and Cs) have one valence electron. Group 2A elements (Be, Mg, Ca, Sr, and Ba) have two valence electrons. In Group 3A elements, only aluminum is commonly found in ionic compounds. Group 5A elements have five valence electrons. A gain of three electrons forms an anion with a −3 charge (anion charge = 8 − 5). Group 6A elements have six valence electrons. A gain of two electrons forms an anion with a −2 charge (anion charge = 8 − 6). Group 7A elements have seven valence electrons. A gain of one electron forms an anion with a −1 charge (anion charge = 8 −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238250"/>
            <a:ext cx="6480175"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9787" y="317141"/>
            <a:ext cx="2884426" cy="533219"/>
          </a:xfrm>
        </p:spPr>
        <p:txBody>
          <a:bodyPr/>
          <a:lstStyle/>
          <a:p>
            <a:r>
              <a:rPr lang="en-US" altLang="en-US" sz="3200" b="1" dirty="0">
                <a:ea typeface="MS PGothic" charset="-128"/>
                <a:cs typeface="ＭＳ Ｐゴシック" charset="-128"/>
              </a:rPr>
              <a:t>3.2	Ions (10)</a:t>
            </a:r>
            <a:endParaRPr lang="en-US" sz="2800" b="1" dirty="0">
              <a:ea typeface="MS PGothic" charset="-128"/>
              <a:cs typeface="ＭＳ Ｐゴシック" charset="-128"/>
            </a:endParaRPr>
          </a:p>
        </p:txBody>
      </p:sp>
      <p:sp>
        <p:nvSpPr>
          <p:cNvPr id="4" name="Content Placeholder 21"/>
          <p:cNvSpPr>
            <a:spLocks noGrp="1"/>
          </p:cNvSpPr>
          <p:nvPr>
            <p:ph sz="quarter" idx="24"/>
          </p:nvPr>
        </p:nvSpPr>
        <p:spPr>
          <a:xfrm>
            <a:off x="1880805" y="783548"/>
            <a:ext cx="5616227" cy="523875"/>
          </a:xfrm>
        </p:spPr>
        <p:txBody>
          <a:bodyPr/>
          <a:lstStyle/>
          <a:p>
            <a:pPr marL="457200" lvl="0" indent="-457200">
              <a:buFont typeface="+mj-lt"/>
              <a:buAutoNum type="alphaUcPeriod" startAt="3"/>
            </a:pPr>
            <a:r>
              <a:rPr lang="en-US" altLang="en-US" sz="2800" b="1" dirty="0">
                <a:solidFill>
                  <a:srgbClr val="000000"/>
                </a:solidFill>
                <a:ea typeface="MS PGothic" charset="-128"/>
                <a:cs typeface="ＭＳ Ｐゴシック" charset="-128"/>
              </a:rPr>
              <a:t>Metals with Variable Charge</a:t>
            </a:r>
            <a:endParaRPr lang="en-US" dirty="0"/>
          </a:p>
        </p:txBody>
      </p:sp>
      <p:pic>
        <p:nvPicPr>
          <p:cNvPr id="40963" name="Picture 6" descr="A sketch of the periodic table showing common cations formed from transition metals, as well as tin and lead cations with two plus and four plus char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571625"/>
            <a:ext cx="734377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31" y="389673"/>
            <a:ext cx="2940739" cy="413779"/>
          </a:xfrm>
        </p:spPr>
        <p:txBody>
          <a:bodyPr/>
          <a:lstStyle/>
          <a:p>
            <a:pPr eaLnBrk="1" hangingPunct="1"/>
            <a:r>
              <a:rPr lang="en-US" altLang="en-US" sz="3200" b="1" dirty="0">
                <a:ea typeface="MS PGothic" charset="-128"/>
                <a:cs typeface="ＭＳ Ｐゴシック" charset="-128"/>
              </a:rPr>
              <a:t>3.2	Ions (11)</a:t>
            </a:r>
            <a:endParaRPr lang="en-US" sz="2800" b="1" dirty="0">
              <a:ea typeface="MS PGothic" charset="-128"/>
              <a:cs typeface="ＭＳ Ｐゴシック" charset="-128"/>
            </a:endParaRPr>
          </a:p>
        </p:txBody>
      </p:sp>
      <p:sp>
        <p:nvSpPr>
          <p:cNvPr id="4" name="Content Placeholder 21"/>
          <p:cNvSpPr>
            <a:spLocks noGrp="1"/>
          </p:cNvSpPr>
          <p:nvPr>
            <p:ph sz="quarter" idx="24"/>
          </p:nvPr>
        </p:nvSpPr>
        <p:spPr>
          <a:xfrm>
            <a:off x="1394355" y="789597"/>
            <a:ext cx="6778045" cy="523875"/>
          </a:xfrm>
        </p:spPr>
        <p:txBody>
          <a:bodyPr/>
          <a:lstStyle/>
          <a:p>
            <a:pPr marL="457200" lvl="0" indent="-457200">
              <a:buFont typeface="+mj-lt"/>
              <a:buAutoNum type="alphaUcPeriod" startAt="4"/>
            </a:pPr>
            <a:r>
              <a:rPr lang="en-US" altLang="en-US" sz="2800" b="1" dirty="0">
                <a:solidFill>
                  <a:srgbClr val="000000"/>
                </a:solidFill>
                <a:ea typeface="MS PGothic" charset="-128"/>
                <a:cs typeface="ＭＳ Ｐゴシック" charset="-128"/>
              </a:rPr>
              <a:t>Common Ions in the Human Body</a:t>
            </a:r>
            <a:endParaRPr lang="en-US" dirty="0"/>
          </a:p>
        </p:txBody>
      </p:sp>
      <p:pic>
        <p:nvPicPr>
          <p:cNvPr id="43011" name="Picture 6" descr="A sketch of a human body showing sodium, potassium, calcium, magnesium iron and chloride ions that are present throughout the organs of the human body. Calcium ion is found in teeth and bones. Sodium and potassiumi ions are found in all body fluids. Ferrous ion is present in the hemoglobin of the blood. Chloride ion is present in the gastric juices of the stomach and other fluids. Magnesium ion is needed for nerve transmission and muscle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482725"/>
            <a:ext cx="57594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61536" y="264229"/>
            <a:ext cx="5620929" cy="645195"/>
          </a:xfrm>
        </p:spPr>
        <p:txBody>
          <a:bodyPr/>
          <a:lstStyle/>
          <a:p>
            <a:pPr eaLnBrk="1" hangingPunct="1"/>
            <a:r>
              <a:rPr lang="en-US" altLang="en-US" sz="3200" b="1" dirty="0">
                <a:ea typeface="MS PGothic" charset="-128"/>
                <a:cs typeface="ＭＳ Ｐゴシック" charset="-128"/>
              </a:rPr>
              <a:t>3.3	Ionic Compounds (1)</a:t>
            </a:r>
            <a:endParaRPr lang="en-US" sz="3200" b="1" dirty="0">
              <a:ea typeface="MS PGothic" charset="-128"/>
              <a:cs typeface="ＭＳ Ｐゴシック" charset="-128"/>
            </a:endParaRPr>
          </a:p>
        </p:txBody>
      </p:sp>
      <p:sp>
        <p:nvSpPr>
          <p:cNvPr id="2" name="Content Placeholder 1"/>
          <p:cNvSpPr>
            <a:spLocks noGrp="1"/>
          </p:cNvSpPr>
          <p:nvPr>
            <p:ph idx="1"/>
          </p:nvPr>
        </p:nvSpPr>
        <p:spPr>
          <a:xfrm>
            <a:off x="1006480" y="936016"/>
            <a:ext cx="7251783" cy="1700896"/>
          </a:xfrm>
        </p:spPr>
        <p:txBody>
          <a:bodyPr/>
          <a:lstStyle/>
          <a:p>
            <a:pPr marL="0" indent="0" eaLnBrk="1" hangingPunct="1">
              <a:spcBef>
                <a:spcPct val="0"/>
              </a:spcBef>
              <a:spcAft>
                <a:spcPts val="1500"/>
              </a:spcAft>
              <a:buNone/>
            </a:pPr>
            <a:r>
              <a:rPr lang="en-US" altLang="en-US" sz="2400" b="1" kern="1200" dirty="0">
                <a:latin typeface="Arial" charset="0"/>
                <a:ea typeface="MS PGothic" charset="-128"/>
                <a:cs typeface="ＭＳ Ｐゴシック" charset="-128"/>
              </a:rPr>
              <a:t>An ionic bond is formed when a metal transfers one or more electrons to a nonmetal.</a:t>
            </a:r>
          </a:p>
          <a:p>
            <a:pPr marL="0" indent="0" eaLnBrk="1" hangingPunct="1">
              <a:spcBef>
                <a:spcPct val="0"/>
              </a:spcBef>
              <a:spcAft>
                <a:spcPts val="1500"/>
              </a:spcAft>
              <a:buNone/>
            </a:pPr>
            <a:r>
              <a:rPr lang="en-US" altLang="en-US" sz="2400" b="1" dirty="0"/>
              <a:t>The sum of the charges in an ionic compound must be </a:t>
            </a:r>
            <a:r>
              <a:rPr lang="en-US" altLang="en-US" sz="2400" b="1" dirty="0">
                <a:solidFill>
                  <a:srgbClr val="3366FF"/>
                </a:solidFill>
              </a:rPr>
              <a:t>zero overall</a:t>
            </a:r>
            <a:r>
              <a:rPr lang="en-US" altLang="en-US" sz="2400" b="1" dirty="0"/>
              <a:t>. </a:t>
            </a:r>
          </a:p>
        </p:txBody>
      </p:sp>
      <p:pic>
        <p:nvPicPr>
          <p:cNvPr id="45057" name="Picture 7" descr="Atomic level view of sodium chloride, NaCl, composed of sodium cations (Na+) and chloride anions (Cl−), packed together in a regular arrangement in a crystal latti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920568"/>
            <a:ext cx="8208962"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89" y="299075"/>
            <a:ext cx="6183022" cy="586541"/>
          </a:xfrm>
        </p:spPr>
        <p:txBody>
          <a:bodyPr/>
          <a:lstStyle/>
          <a:p>
            <a:pPr eaLnBrk="1" hangingPunct="1"/>
            <a:r>
              <a:rPr lang="en-US" altLang="en-US" sz="3200" b="1" dirty="0">
                <a:ea typeface="MS PGothic" charset="-128"/>
                <a:cs typeface="ＭＳ Ｐゴシック" charset="-128"/>
              </a:rPr>
              <a:t>3.3	Ionic Compounds (2)</a:t>
            </a:r>
            <a:endParaRPr lang="en-US" sz="3200" b="1" dirty="0">
              <a:ea typeface="MS PGothic" charset="-128"/>
              <a:cs typeface="ＭＳ Ｐゴシック" charset="-128"/>
            </a:endParaRPr>
          </a:p>
        </p:txBody>
      </p:sp>
      <p:pic>
        <p:nvPicPr>
          <p:cNvPr id="47107" name="Picture 6" descr="Atomic level view illustrating that when Ca2+ combines with the fluorine anion F−, there must be two F− anions for each Ca2+ cation to have an overall charge of zero.&#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8" y="1052513"/>
            <a:ext cx="8424862"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2" descr="This figure illustrates how cations and anions combine to give zero overall charge. In NaCl,  one Na+ cation (+1 charge) combines with one Cl− anion (−1 charge). In Li2O, two Li+ cations (+2 charge total) combine with one O2− anion (−2 charge). In BaI2: One Ba2+ cation (+2 charge) combines with two I− anions (−2 charge total). In Al2O3, two Al3+ cations (+6 charge total) combine with three O2− anions (−6 charge total).&#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4076700"/>
            <a:ext cx="662622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480489" y="344962"/>
            <a:ext cx="6183022" cy="500214"/>
          </a:xfrm>
        </p:spPr>
        <p:txBody>
          <a:bodyPr/>
          <a:lstStyle/>
          <a:p>
            <a:pPr eaLnBrk="1" hangingPunct="1"/>
            <a:r>
              <a:rPr lang="en-US" altLang="en-US" sz="3200" b="1" dirty="0">
                <a:ea typeface="MS PGothic" charset="-128"/>
                <a:cs typeface="ＭＳ Ｐゴシック" charset="-128"/>
              </a:rPr>
              <a:t>3.3	Ionic Compounds (3)</a:t>
            </a:r>
            <a:endParaRPr lang="en-US" sz="3200" b="1" dirty="0">
              <a:ea typeface="MS PGothic" charset="-128"/>
              <a:cs typeface="ＭＳ Ｐゴシック" charset="-128"/>
            </a:endParaRPr>
          </a:p>
        </p:txBody>
      </p:sp>
      <p:sp>
        <p:nvSpPr>
          <p:cNvPr id="18" name="Content Placeholder 17"/>
          <p:cNvSpPr>
            <a:spLocks noGrp="1"/>
          </p:cNvSpPr>
          <p:nvPr>
            <p:ph sz="quarter" idx="23"/>
          </p:nvPr>
        </p:nvSpPr>
        <p:spPr>
          <a:xfrm>
            <a:off x="936745" y="976920"/>
            <a:ext cx="7229739" cy="393576"/>
          </a:xfrm>
        </p:spPr>
        <p:txBody>
          <a:bodyPr/>
          <a:lstStyle/>
          <a:p>
            <a:pPr marL="0" indent="0" algn="ctr" eaLnBrk="1" hangingPunct="1">
              <a:spcBef>
                <a:spcPct val="0"/>
              </a:spcBef>
              <a:buNone/>
              <a:defRPr/>
            </a:pPr>
            <a:r>
              <a:rPr lang="en-US" sz="2400" b="1" kern="1200" dirty="0">
                <a:solidFill>
                  <a:schemeClr val="bg1"/>
                </a:solidFill>
                <a:ea typeface="+mn-ea"/>
                <a:cs typeface="+mn-cs"/>
              </a:rPr>
              <a:t>HOW TO Write a Formula for an Ionic Compound</a:t>
            </a:r>
          </a:p>
        </p:txBody>
      </p:sp>
      <p:sp>
        <p:nvSpPr>
          <p:cNvPr id="19" name="Content Placeholder 18"/>
          <p:cNvSpPr>
            <a:spLocks noGrp="1"/>
          </p:cNvSpPr>
          <p:nvPr>
            <p:ph sz="quarter" idx="24"/>
          </p:nvPr>
        </p:nvSpPr>
        <p:spPr>
          <a:xfrm>
            <a:off x="891972" y="1855260"/>
            <a:ext cx="1401097" cy="416885"/>
          </a:xfrm>
        </p:spPr>
        <p:txBody>
          <a:bodyPr/>
          <a:lstStyle/>
          <a:p>
            <a:pPr marL="0" indent="0" algn="ctr" eaLnBrk="1" hangingPunct="1">
              <a:spcBef>
                <a:spcPct val="0"/>
              </a:spcBef>
              <a:buNone/>
              <a:defRPr/>
            </a:pPr>
            <a:r>
              <a:rPr lang="en-US" sz="2400" b="1" kern="1200" dirty="0">
                <a:solidFill>
                  <a:schemeClr val="bg1"/>
                </a:solidFill>
                <a:ea typeface="+mn-ea"/>
                <a:cs typeface="+mn-cs"/>
              </a:rPr>
              <a:t>Step [1]</a:t>
            </a:r>
          </a:p>
        </p:txBody>
      </p:sp>
      <p:sp>
        <p:nvSpPr>
          <p:cNvPr id="17" name="Content Placeholder 16"/>
          <p:cNvSpPr>
            <a:spLocks noGrp="1"/>
          </p:cNvSpPr>
          <p:nvPr>
            <p:ph sz="quarter" idx="22"/>
          </p:nvPr>
        </p:nvSpPr>
        <p:spPr>
          <a:xfrm>
            <a:off x="2293144" y="1708161"/>
            <a:ext cx="5400600" cy="764961"/>
          </a:xfrm>
        </p:spPr>
        <p:txBody>
          <a:bodyPr/>
          <a:lstStyle/>
          <a:p>
            <a:pPr marL="0" indent="0" eaLnBrk="1" hangingPunct="1">
              <a:spcBef>
                <a:spcPct val="0"/>
              </a:spcBef>
              <a:buNone/>
            </a:pPr>
            <a:r>
              <a:rPr lang="en-US" altLang="en-US" sz="2400" b="1" kern="1200" dirty="0">
                <a:latin typeface="Arial" charset="0"/>
                <a:ea typeface="MS PGothic" charset="-128"/>
                <a:cs typeface="ＭＳ Ｐゴシック" charset="-128"/>
              </a:rPr>
              <a:t>Identify which element is the cation</a:t>
            </a:r>
          </a:p>
          <a:p>
            <a:pPr marL="0" indent="0" eaLnBrk="1" hangingPunct="1">
              <a:spcBef>
                <a:spcPct val="0"/>
              </a:spcBef>
              <a:buNone/>
            </a:pPr>
            <a:r>
              <a:rPr lang="en-US" altLang="en-US" sz="2400" b="1" kern="1200" dirty="0">
                <a:latin typeface="Arial" charset="0"/>
                <a:ea typeface="MS PGothic" charset="-128"/>
                <a:cs typeface="ＭＳ Ｐゴシック" charset="-128"/>
              </a:rPr>
              <a:t>and which is the anion.</a:t>
            </a:r>
          </a:p>
        </p:txBody>
      </p:sp>
      <p:sp>
        <p:nvSpPr>
          <p:cNvPr id="16" name="Content Placeholder 15"/>
          <p:cNvSpPr>
            <a:spLocks noGrp="1"/>
          </p:cNvSpPr>
          <p:nvPr>
            <p:ph sz="quarter" idx="21"/>
          </p:nvPr>
        </p:nvSpPr>
        <p:spPr>
          <a:xfrm>
            <a:off x="1212150" y="2636912"/>
            <a:ext cx="7353415" cy="1440160"/>
          </a:xfrm>
        </p:spPr>
        <p:txBody>
          <a:bodyPr/>
          <a:lstStyle/>
          <a:p>
            <a:pPr marL="0" indent="0">
              <a:spcAft>
                <a:spcPts val="2100"/>
              </a:spcAft>
              <a:buNone/>
            </a:pPr>
            <a:r>
              <a:rPr lang="en-US" altLang="en-US" sz="2400" b="1" dirty="0">
                <a:solidFill>
                  <a:srgbClr val="3366FF"/>
                </a:solidFill>
              </a:rPr>
              <a:t>Metals</a:t>
            </a:r>
            <a:r>
              <a:rPr lang="en-US" altLang="en-US" sz="2400" b="1" dirty="0"/>
              <a:t> form </a:t>
            </a:r>
            <a:r>
              <a:rPr lang="en-US" altLang="en-US" sz="2400" b="1" dirty="0">
                <a:solidFill>
                  <a:srgbClr val="3366FF"/>
                </a:solidFill>
              </a:rPr>
              <a:t>cations </a:t>
            </a:r>
            <a:r>
              <a:rPr lang="en-US" altLang="en-US" sz="2400" b="1" dirty="0"/>
              <a:t>and </a:t>
            </a:r>
            <a:r>
              <a:rPr lang="en-US" altLang="en-US" sz="2400" b="1" dirty="0">
                <a:solidFill>
                  <a:srgbClr val="D90000"/>
                </a:solidFill>
              </a:rPr>
              <a:t>nonmetals </a:t>
            </a:r>
            <a:r>
              <a:rPr lang="en-US" altLang="en-US" sz="2400" b="1" dirty="0"/>
              <a:t>form</a:t>
            </a:r>
            <a:r>
              <a:rPr lang="en-US" altLang="en-US" sz="2400" b="1" dirty="0">
                <a:solidFill>
                  <a:srgbClr val="FF0000"/>
                </a:solidFill>
              </a:rPr>
              <a:t> </a:t>
            </a:r>
            <a:r>
              <a:rPr lang="en-US" altLang="en-US" sz="2400" b="1" dirty="0">
                <a:solidFill>
                  <a:srgbClr val="D90000"/>
                </a:solidFill>
              </a:rPr>
              <a:t>anions</a:t>
            </a:r>
            <a:r>
              <a:rPr lang="en-US" altLang="en-US" sz="2400" b="1" dirty="0"/>
              <a:t>.</a:t>
            </a:r>
          </a:p>
          <a:p>
            <a:pPr marL="0" indent="0" eaLnBrk="1" hangingPunct="1">
              <a:spcBef>
                <a:spcPct val="0"/>
              </a:spcBef>
              <a:buNone/>
            </a:pPr>
            <a:r>
              <a:rPr lang="en-US" altLang="en-US" sz="2400" b="1" dirty="0"/>
              <a:t>Use the group number of a main group element </a:t>
            </a:r>
          </a:p>
          <a:p>
            <a:pPr marL="0" indent="0" eaLnBrk="1" hangingPunct="1">
              <a:spcBef>
                <a:spcPct val="0"/>
              </a:spcBef>
              <a:buFontTx/>
              <a:buNone/>
            </a:pPr>
            <a:r>
              <a:rPr lang="en-US" altLang="en-US" sz="2400" b="1" dirty="0"/>
              <a:t>to determine the charge.</a:t>
            </a:r>
          </a:p>
        </p:txBody>
      </p:sp>
      <p:graphicFrame>
        <p:nvGraphicFramePr>
          <p:cNvPr id="2" name="Object 1">
            <a:extLst>
              <a:ext uri="{FF2B5EF4-FFF2-40B4-BE49-F238E27FC236}">
                <a16:creationId xmlns:a16="http://schemas.microsoft.com/office/drawing/2014/main" id="{CAECAF1D-0A1C-403C-937D-0416D3C58C8F}"/>
              </a:ext>
            </a:extLst>
          </p:cNvPr>
          <p:cNvGraphicFramePr>
            <a:graphicFrameLocks noChangeAspect="1"/>
          </p:cNvGraphicFramePr>
          <p:nvPr>
            <p:extLst>
              <p:ext uri="{D42A27DB-BD31-4B8C-83A1-F6EECF244321}">
                <p14:modId xmlns:p14="http://schemas.microsoft.com/office/powerpoint/2010/main" val="3393853512"/>
              </p:ext>
            </p:extLst>
          </p:nvPr>
        </p:nvGraphicFramePr>
        <p:xfrm>
          <a:off x="1537133" y="4606493"/>
          <a:ext cx="406400" cy="330200"/>
        </p:xfrm>
        <a:graphic>
          <a:graphicData uri="http://schemas.openxmlformats.org/presentationml/2006/ole">
            <mc:AlternateContent xmlns:mc="http://schemas.openxmlformats.org/markup-compatibility/2006">
              <mc:Choice xmlns:v="urn:schemas-microsoft-com:vml" Requires="v">
                <p:oleObj spid="_x0000_s5458" name="Equation" r:id="rId4" imgW="406080" imgH="330120" progId="Equation.DSMT4">
                  <p:embed/>
                </p:oleObj>
              </mc:Choice>
              <mc:Fallback>
                <p:oleObj name="Equation" r:id="rId4" imgW="406080" imgH="330120" progId="Equation.DSMT4">
                  <p:embed/>
                  <p:pic>
                    <p:nvPicPr>
                      <p:cNvPr id="0" name=""/>
                      <p:cNvPicPr/>
                      <p:nvPr/>
                    </p:nvPicPr>
                    <p:blipFill>
                      <a:blip r:embed="rId5"/>
                      <a:stretch>
                        <a:fillRect/>
                      </a:stretch>
                    </p:blipFill>
                    <p:spPr>
                      <a:xfrm>
                        <a:off x="1537133" y="4606493"/>
                        <a:ext cx="406400" cy="330200"/>
                      </a:xfrm>
                      <a:prstGeom prst="rect">
                        <a:avLst/>
                      </a:prstGeom>
                    </p:spPr>
                  </p:pic>
                </p:oleObj>
              </mc:Fallback>
            </mc:AlternateContent>
          </a:graphicData>
        </a:graphic>
      </p:graphicFrame>
      <p:sp>
        <p:nvSpPr>
          <p:cNvPr id="8" name="Content Placeholder 7"/>
          <p:cNvSpPr>
            <a:spLocks noGrp="1"/>
          </p:cNvSpPr>
          <p:nvPr>
            <p:ph sz="quarter" idx="13"/>
          </p:nvPr>
        </p:nvSpPr>
        <p:spPr>
          <a:xfrm>
            <a:off x="802183" y="5147091"/>
            <a:ext cx="1584028" cy="820694"/>
          </a:xfrm>
        </p:spPr>
        <p:txBody>
          <a:bodyPr/>
          <a:lstStyle/>
          <a:p>
            <a:pPr marL="0" indent="0" algn="ctr" eaLnBrk="1" hangingPunct="1">
              <a:spcBef>
                <a:spcPct val="0"/>
              </a:spcBef>
              <a:buNone/>
            </a:pPr>
            <a:r>
              <a:rPr lang="en-US" altLang="en-US" sz="2400" b="1" kern="1200" dirty="0">
                <a:solidFill>
                  <a:srgbClr val="3366FF"/>
                </a:solidFill>
                <a:latin typeface="Arial" charset="0"/>
                <a:ea typeface="MS PGothic" charset="-128"/>
                <a:cs typeface="ＭＳ Ｐゴシック" charset="-128"/>
              </a:rPr>
              <a:t>metal</a:t>
            </a:r>
          </a:p>
          <a:p>
            <a:pPr marL="0" indent="0" algn="ctr" eaLnBrk="1" hangingPunct="1">
              <a:spcBef>
                <a:spcPct val="0"/>
              </a:spcBef>
              <a:buNone/>
            </a:pPr>
            <a:r>
              <a:rPr lang="en-US" altLang="en-US" sz="2400" b="1" kern="1200" dirty="0">
                <a:solidFill>
                  <a:srgbClr val="3366FF"/>
                </a:solidFill>
                <a:latin typeface="Arial" charset="0"/>
                <a:ea typeface="MS PGothic" charset="-128"/>
                <a:cs typeface="ＭＳ Ｐゴシック" charset="-128"/>
              </a:rPr>
              <a:t>group 1A</a:t>
            </a:r>
          </a:p>
        </p:txBody>
      </p:sp>
      <p:graphicFrame>
        <p:nvGraphicFramePr>
          <p:cNvPr id="3" name="Object 2">
            <a:extLst>
              <a:ext uri="{FF2B5EF4-FFF2-40B4-BE49-F238E27FC236}">
                <a16:creationId xmlns:a16="http://schemas.microsoft.com/office/drawing/2014/main" id="{A2AF368E-AD21-4B3D-85E0-C5D3ECE87A56}"/>
              </a:ext>
            </a:extLst>
          </p:cNvPr>
          <p:cNvGraphicFramePr>
            <a:graphicFrameLocks noChangeAspect="1"/>
          </p:cNvGraphicFramePr>
          <p:nvPr>
            <p:extLst>
              <p:ext uri="{D42A27DB-BD31-4B8C-83A1-F6EECF244321}">
                <p14:modId xmlns:p14="http://schemas.microsoft.com/office/powerpoint/2010/main" val="1480228815"/>
              </p:ext>
            </p:extLst>
          </p:nvPr>
        </p:nvGraphicFramePr>
        <p:xfrm>
          <a:off x="3200833" y="4606493"/>
          <a:ext cx="457200" cy="342900"/>
        </p:xfrm>
        <a:graphic>
          <a:graphicData uri="http://schemas.openxmlformats.org/presentationml/2006/ole">
            <mc:AlternateContent xmlns:mc="http://schemas.openxmlformats.org/markup-compatibility/2006">
              <mc:Choice xmlns:v="urn:schemas-microsoft-com:vml" Requires="v">
                <p:oleObj spid="_x0000_s5459" name="Equation" r:id="rId6" imgW="457200" imgH="342720" progId="Equation.DSMT4">
                  <p:embed/>
                </p:oleObj>
              </mc:Choice>
              <mc:Fallback>
                <p:oleObj name="Equation" r:id="rId6" imgW="457200" imgH="342720" progId="Equation.DSMT4">
                  <p:embed/>
                  <p:pic>
                    <p:nvPicPr>
                      <p:cNvPr id="0" name=""/>
                      <p:cNvPicPr/>
                      <p:nvPr/>
                    </p:nvPicPr>
                    <p:blipFill>
                      <a:blip r:embed="rId7"/>
                      <a:stretch>
                        <a:fillRect/>
                      </a:stretch>
                    </p:blipFill>
                    <p:spPr>
                      <a:xfrm>
                        <a:off x="3200833" y="4606493"/>
                        <a:ext cx="457200" cy="342900"/>
                      </a:xfrm>
                      <a:prstGeom prst="rect">
                        <a:avLst/>
                      </a:prstGeom>
                    </p:spPr>
                  </p:pic>
                </p:oleObj>
              </mc:Fallback>
            </mc:AlternateContent>
          </a:graphicData>
        </a:graphic>
      </p:graphicFrame>
      <p:sp>
        <p:nvSpPr>
          <p:cNvPr id="9" name="Content Placeholder 8"/>
          <p:cNvSpPr>
            <a:spLocks noGrp="1"/>
          </p:cNvSpPr>
          <p:nvPr>
            <p:ph sz="quarter" idx="14"/>
          </p:nvPr>
        </p:nvSpPr>
        <p:spPr>
          <a:xfrm>
            <a:off x="2504976" y="5143833"/>
            <a:ext cx="1727200" cy="863600"/>
          </a:xfrm>
        </p:spPr>
        <p:txBody>
          <a:bodyPr/>
          <a:lstStyle/>
          <a:p>
            <a:pPr marL="0" indent="0" eaLnBrk="1" hangingPunct="1">
              <a:spcBef>
                <a:spcPct val="0"/>
              </a:spcBef>
              <a:buNone/>
            </a:pPr>
            <a:r>
              <a:rPr lang="en-US" altLang="en-US" sz="2400" b="1" kern="1200" dirty="0">
                <a:solidFill>
                  <a:srgbClr val="D90000"/>
                </a:solidFill>
                <a:latin typeface="Arial" charset="0"/>
                <a:ea typeface="MS PGothic" charset="-128"/>
                <a:cs typeface="ＭＳ Ｐゴシック" charset="-128"/>
              </a:rPr>
              <a:t>nonmetal</a:t>
            </a:r>
          </a:p>
          <a:p>
            <a:pPr marL="0" indent="0" eaLnBrk="1" hangingPunct="1">
              <a:spcBef>
                <a:spcPct val="0"/>
              </a:spcBef>
              <a:buNone/>
            </a:pPr>
            <a:r>
              <a:rPr lang="en-US" altLang="en-US" sz="2400" b="1" kern="1200" dirty="0">
                <a:solidFill>
                  <a:srgbClr val="D90000"/>
                </a:solidFill>
                <a:latin typeface="Arial" charset="0"/>
                <a:ea typeface="MS PGothic" charset="-128"/>
                <a:cs typeface="ＭＳ Ｐゴシック" charset="-128"/>
              </a:rPr>
              <a:t>group 7A </a:t>
            </a:r>
          </a:p>
        </p:txBody>
      </p:sp>
      <p:graphicFrame>
        <p:nvGraphicFramePr>
          <p:cNvPr id="4" name="Object 3">
            <a:extLst>
              <a:ext uri="{FF2B5EF4-FFF2-40B4-BE49-F238E27FC236}">
                <a16:creationId xmlns:a16="http://schemas.microsoft.com/office/drawing/2014/main" id="{2AF71CD6-22D0-4953-925B-0C72F21EF4E4}"/>
              </a:ext>
            </a:extLst>
          </p:cNvPr>
          <p:cNvGraphicFramePr>
            <a:graphicFrameLocks noChangeAspect="1"/>
          </p:cNvGraphicFramePr>
          <p:nvPr>
            <p:extLst>
              <p:ext uri="{D42A27DB-BD31-4B8C-83A1-F6EECF244321}">
                <p14:modId xmlns:p14="http://schemas.microsoft.com/office/powerpoint/2010/main" val="319749548"/>
              </p:ext>
            </p:extLst>
          </p:nvPr>
        </p:nvGraphicFramePr>
        <p:xfrm>
          <a:off x="5622472" y="4642566"/>
          <a:ext cx="622300" cy="342900"/>
        </p:xfrm>
        <a:graphic>
          <a:graphicData uri="http://schemas.openxmlformats.org/presentationml/2006/ole">
            <mc:AlternateContent xmlns:mc="http://schemas.openxmlformats.org/markup-compatibility/2006">
              <mc:Choice xmlns:v="urn:schemas-microsoft-com:vml" Requires="v">
                <p:oleObj spid="_x0000_s5460" name="Equation" r:id="rId8" imgW="622080" imgH="342720" progId="Equation.DSMT4">
                  <p:embed/>
                </p:oleObj>
              </mc:Choice>
              <mc:Fallback>
                <p:oleObj name="Equation" r:id="rId8" imgW="622080" imgH="342720" progId="Equation.DSMT4">
                  <p:embed/>
                  <p:pic>
                    <p:nvPicPr>
                      <p:cNvPr id="0" name=""/>
                      <p:cNvPicPr/>
                      <p:nvPr/>
                    </p:nvPicPr>
                    <p:blipFill>
                      <a:blip r:embed="rId9"/>
                      <a:stretch>
                        <a:fillRect/>
                      </a:stretch>
                    </p:blipFill>
                    <p:spPr>
                      <a:xfrm>
                        <a:off x="5622472" y="4642566"/>
                        <a:ext cx="622300" cy="342900"/>
                      </a:xfrm>
                      <a:prstGeom prst="rect">
                        <a:avLst/>
                      </a:prstGeom>
                    </p:spPr>
                  </p:pic>
                </p:oleObj>
              </mc:Fallback>
            </mc:AlternateContent>
          </a:graphicData>
        </a:graphic>
      </p:graphicFrame>
      <p:sp>
        <p:nvSpPr>
          <p:cNvPr id="15" name="Content Placeholder 14"/>
          <p:cNvSpPr>
            <a:spLocks noGrp="1"/>
          </p:cNvSpPr>
          <p:nvPr>
            <p:ph sz="quarter" idx="20"/>
          </p:nvPr>
        </p:nvSpPr>
        <p:spPr>
          <a:xfrm>
            <a:off x="4969927" y="5160411"/>
            <a:ext cx="1799382" cy="736790"/>
          </a:xfrm>
        </p:spPr>
        <p:txBody>
          <a:bodyPr/>
          <a:lstStyle/>
          <a:p>
            <a:pPr marL="0" indent="0" algn="ctr" eaLnBrk="1" hangingPunct="1">
              <a:spcBef>
                <a:spcPct val="0"/>
              </a:spcBef>
              <a:buNone/>
            </a:pPr>
            <a:r>
              <a:rPr lang="en-US" altLang="en-US" sz="2400" b="1" kern="1200" dirty="0">
                <a:solidFill>
                  <a:srgbClr val="3366FF"/>
                </a:solidFill>
                <a:latin typeface="Arial" charset="0"/>
                <a:ea typeface="MS PGothic" charset="-128"/>
                <a:cs typeface="ＭＳ Ｐゴシック" charset="-128"/>
              </a:rPr>
              <a:t>metal</a:t>
            </a:r>
          </a:p>
          <a:p>
            <a:pPr marL="0" indent="0" algn="ctr" eaLnBrk="1" hangingPunct="1">
              <a:spcBef>
                <a:spcPct val="0"/>
              </a:spcBef>
              <a:buNone/>
            </a:pPr>
            <a:r>
              <a:rPr lang="en-US" altLang="en-US" sz="2400" b="1" kern="1200" dirty="0">
                <a:solidFill>
                  <a:srgbClr val="3366FF"/>
                </a:solidFill>
                <a:latin typeface="Arial" charset="0"/>
                <a:ea typeface="MS PGothic" charset="-128"/>
                <a:cs typeface="ＭＳ Ｐゴシック" charset="-128"/>
              </a:rPr>
              <a:t>group 2A</a:t>
            </a:r>
          </a:p>
        </p:txBody>
      </p:sp>
      <p:graphicFrame>
        <p:nvGraphicFramePr>
          <p:cNvPr id="5" name="Object 4">
            <a:extLst>
              <a:ext uri="{FF2B5EF4-FFF2-40B4-BE49-F238E27FC236}">
                <a16:creationId xmlns:a16="http://schemas.microsoft.com/office/drawing/2014/main" id="{7C8085C0-FF55-40CF-A5D6-35553DFE23FB}"/>
              </a:ext>
            </a:extLst>
          </p:cNvPr>
          <p:cNvGraphicFramePr>
            <a:graphicFrameLocks noChangeAspect="1"/>
          </p:cNvGraphicFramePr>
          <p:nvPr>
            <p:extLst>
              <p:ext uri="{D42A27DB-BD31-4B8C-83A1-F6EECF244321}">
                <p14:modId xmlns:p14="http://schemas.microsoft.com/office/powerpoint/2010/main" val="614902629"/>
              </p:ext>
            </p:extLst>
          </p:nvPr>
        </p:nvGraphicFramePr>
        <p:xfrm>
          <a:off x="7371325" y="4653688"/>
          <a:ext cx="482600" cy="342900"/>
        </p:xfrm>
        <a:graphic>
          <a:graphicData uri="http://schemas.openxmlformats.org/presentationml/2006/ole">
            <mc:AlternateContent xmlns:mc="http://schemas.openxmlformats.org/markup-compatibility/2006">
              <mc:Choice xmlns:v="urn:schemas-microsoft-com:vml" Requires="v">
                <p:oleObj spid="_x0000_s5461" name="Equation" r:id="rId10" imgW="482400" imgH="342720" progId="Equation.DSMT4">
                  <p:embed/>
                </p:oleObj>
              </mc:Choice>
              <mc:Fallback>
                <p:oleObj name="Equation" r:id="rId10" imgW="482400" imgH="342720" progId="Equation.DSMT4">
                  <p:embed/>
                  <p:pic>
                    <p:nvPicPr>
                      <p:cNvPr id="0" name=""/>
                      <p:cNvPicPr/>
                      <p:nvPr/>
                    </p:nvPicPr>
                    <p:blipFill>
                      <a:blip r:embed="rId11"/>
                      <a:stretch>
                        <a:fillRect/>
                      </a:stretch>
                    </p:blipFill>
                    <p:spPr>
                      <a:xfrm>
                        <a:off x="7371325" y="4653688"/>
                        <a:ext cx="482600" cy="342900"/>
                      </a:xfrm>
                      <a:prstGeom prst="rect">
                        <a:avLst/>
                      </a:prstGeom>
                    </p:spPr>
                  </p:pic>
                </p:oleObj>
              </mc:Fallback>
            </mc:AlternateContent>
          </a:graphicData>
        </a:graphic>
      </p:graphicFrame>
      <p:sp>
        <p:nvSpPr>
          <p:cNvPr id="20" name="Content Placeholder 19"/>
          <p:cNvSpPr>
            <a:spLocks noGrp="1"/>
          </p:cNvSpPr>
          <p:nvPr>
            <p:ph sz="quarter" idx="25"/>
          </p:nvPr>
        </p:nvSpPr>
        <p:spPr>
          <a:xfrm>
            <a:off x="6764903" y="5143461"/>
            <a:ext cx="1800662" cy="810469"/>
          </a:xfrm>
        </p:spPr>
        <p:txBody>
          <a:bodyPr/>
          <a:lstStyle/>
          <a:p>
            <a:pPr marL="0" indent="0" eaLnBrk="1" hangingPunct="1">
              <a:spcBef>
                <a:spcPct val="0"/>
              </a:spcBef>
              <a:buNone/>
            </a:pPr>
            <a:r>
              <a:rPr lang="en-US" altLang="en-US" sz="2400" b="1" kern="1200" dirty="0">
                <a:solidFill>
                  <a:srgbClr val="D90000"/>
                </a:solidFill>
                <a:latin typeface="Arial" charset="0"/>
                <a:ea typeface="MS PGothic" charset="-128"/>
                <a:cs typeface="ＭＳ Ｐゴシック" charset="-128"/>
              </a:rPr>
              <a:t>nonmetal</a:t>
            </a:r>
          </a:p>
          <a:p>
            <a:pPr marL="0" indent="0" eaLnBrk="1" hangingPunct="1">
              <a:spcBef>
                <a:spcPct val="0"/>
              </a:spcBef>
              <a:buNone/>
            </a:pPr>
            <a:r>
              <a:rPr lang="en-US" altLang="en-US" sz="2400" b="1" kern="1200" dirty="0">
                <a:solidFill>
                  <a:srgbClr val="D90000"/>
                </a:solidFill>
                <a:latin typeface="Arial" charset="0"/>
                <a:ea typeface="MS PGothic" charset="-128"/>
                <a:cs typeface="ＭＳ Ｐゴシック" charset="-128"/>
              </a:rPr>
              <a:t>group 6A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80489" y="353621"/>
            <a:ext cx="6183022" cy="476383"/>
          </a:xfrm>
        </p:spPr>
        <p:txBody>
          <a:bodyPr/>
          <a:lstStyle/>
          <a:p>
            <a:r>
              <a:rPr lang="en-US" altLang="en-US" sz="3200" b="1" dirty="0">
                <a:solidFill>
                  <a:srgbClr val="000000"/>
                </a:solidFill>
                <a:ea typeface="MS PGothic" charset="-128"/>
                <a:cs typeface="ＭＳ Ｐゴシック" charset="-128"/>
              </a:rPr>
              <a:t>3.3	Ionic Compounds (4)</a:t>
            </a:r>
            <a:endParaRPr lang="en-US" dirty="0"/>
          </a:p>
        </p:txBody>
      </p:sp>
      <p:sp>
        <p:nvSpPr>
          <p:cNvPr id="19" name="Content Placeholder 10"/>
          <p:cNvSpPr>
            <a:spLocks noGrp="1"/>
          </p:cNvSpPr>
          <p:nvPr>
            <p:ph sz="quarter" idx="20"/>
          </p:nvPr>
        </p:nvSpPr>
        <p:spPr>
          <a:xfrm>
            <a:off x="911124" y="978946"/>
            <a:ext cx="7275281" cy="535289"/>
          </a:xfrm>
        </p:spPr>
        <p:txBody>
          <a:bodyPr/>
          <a:lstStyle/>
          <a:p>
            <a:pPr marL="0" lvl="0" indent="0" algn="ctr" eaLnBrk="1" hangingPunct="1">
              <a:spcBef>
                <a:spcPct val="0"/>
              </a:spcBef>
              <a:buNone/>
              <a:defRPr/>
            </a:pPr>
            <a:r>
              <a:rPr lang="en-US" sz="2400" b="1" kern="1200" dirty="0">
                <a:solidFill>
                  <a:prstClr val="white"/>
                </a:solidFill>
                <a:ea typeface="+mn-ea"/>
                <a:cs typeface="+mn-cs"/>
              </a:rPr>
              <a:t>HOW TO Write a Formula for an Ionic Compound</a:t>
            </a:r>
          </a:p>
        </p:txBody>
      </p:sp>
      <p:sp>
        <p:nvSpPr>
          <p:cNvPr id="20" name="Content Placeholder 15"/>
          <p:cNvSpPr>
            <a:spLocks noGrp="1"/>
          </p:cNvSpPr>
          <p:nvPr>
            <p:ph sz="quarter" idx="21"/>
          </p:nvPr>
        </p:nvSpPr>
        <p:spPr>
          <a:xfrm>
            <a:off x="907120" y="1846410"/>
            <a:ext cx="1356393" cy="467299"/>
          </a:xfrm>
        </p:spPr>
        <p:txBody>
          <a:bodyPr/>
          <a:lstStyle/>
          <a:p>
            <a:pPr marL="0" lvl="0" indent="0" algn="ctr" eaLnBrk="1" hangingPunct="1">
              <a:spcBef>
                <a:spcPct val="0"/>
              </a:spcBef>
              <a:buNone/>
              <a:defRPr/>
            </a:pPr>
            <a:r>
              <a:rPr lang="en-US" sz="2400" b="1" kern="1200" dirty="0">
                <a:solidFill>
                  <a:prstClr val="white"/>
                </a:solidFill>
                <a:ea typeface="+mn-ea"/>
                <a:cs typeface="+mn-cs"/>
              </a:rPr>
              <a:t>Step [2]</a:t>
            </a:r>
          </a:p>
        </p:txBody>
      </p:sp>
      <p:sp>
        <p:nvSpPr>
          <p:cNvPr id="5" name="Content Placeholder 4"/>
          <p:cNvSpPr>
            <a:spLocks noGrp="1"/>
          </p:cNvSpPr>
          <p:nvPr>
            <p:ph sz="quarter" idx="15"/>
          </p:nvPr>
        </p:nvSpPr>
        <p:spPr>
          <a:xfrm>
            <a:off x="2286000" y="1730560"/>
            <a:ext cx="6051550" cy="792163"/>
          </a:xfrm>
        </p:spPr>
        <p:txBody>
          <a:bodyPr/>
          <a:lstStyle/>
          <a:p>
            <a:pPr marL="0" lvl="0" indent="0" eaLnBrk="1" hangingPunct="1">
              <a:spcBef>
                <a:spcPct val="0"/>
              </a:spcBef>
              <a:buNone/>
              <a:defRPr/>
            </a:pPr>
            <a:r>
              <a:rPr lang="en-US" sz="2400" b="1" kern="1200" dirty="0">
                <a:solidFill>
                  <a:prstClr val="black"/>
                </a:solidFill>
                <a:latin typeface="Arial" charset="0"/>
                <a:ea typeface="MS PGothic" charset="-128"/>
                <a:cs typeface="+mn-cs"/>
              </a:rPr>
              <a:t>Determine how many of each ion type is </a:t>
            </a:r>
          </a:p>
          <a:p>
            <a:pPr marL="0" lvl="0" indent="0" eaLnBrk="1" hangingPunct="1">
              <a:spcBef>
                <a:spcPct val="0"/>
              </a:spcBef>
              <a:buNone/>
              <a:defRPr/>
            </a:pPr>
            <a:r>
              <a:rPr lang="en-US" sz="2400" b="1" kern="1200" dirty="0">
                <a:solidFill>
                  <a:prstClr val="black"/>
                </a:solidFill>
                <a:latin typeface="Arial" charset="0"/>
                <a:ea typeface="MS PGothic" charset="-128"/>
                <a:cs typeface="+mn-cs"/>
              </a:rPr>
              <a:t>needed for an </a:t>
            </a:r>
            <a:r>
              <a:rPr lang="en-US" sz="2400" b="1" kern="1200" dirty="0">
                <a:solidFill>
                  <a:srgbClr val="7E13E3"/>
                </a:solidFill>
                <a:latin typeface="Arial" charset="0"/>
                <a:ea typeface="MS PGothic" charset="-128"/>
                <a:cs typeface="+mn-cs"/>
              </a:rPr>
              <a:t>overall charge of zero</a:t>
            </a:r>
            <a:r>
              <a:rPr lang="en-US" sz="2400" b="1" kern="1200" dirty="0">
                <a:solidFill>
                  <a:prstClr val="black"/>
                </a:solidFill>
                <a:latin typeface="Arial" charset="0"/>
                <a:ea typeface="MS PGothic" charset="-128"/>
                <a:cs typeface="+mn-cs"/>
              </a:rPr>
              <a:t>.</a:t>
            </a:r>
          </a:p>
        </p:txBody>
      </p:sp>
      <p:sp>
        <p:nvSpPr>
          <p:cNvPr id="3" name="Content Placeholder 2"/>
          <p:cNvSpPr>
            <a:spLocks noGrp="1"/>
          </p:cNvSpPr>
          <p:nvPr>
            <p:ph sz="quarter" idx="13"/>
          </p:nvPr>
        </p:nvSpPr>
        <p:spPr>
          <a:xfrm>
            <a:off x="1310456" y="2734996"/>
            <a:ext cx="6419056" cy="827841"/>
          </a:xfrm>
        </p:spPr>
        <p:txBody>
          <a:bodyPr/>
          <a:lstStyle/>
          <a:p>
            <a:pPr marL="0" indent="0" eaLnBrk="1" hangingPunct="1">
              <a:spcBef>
                <a:spcPct val="0"/>
              </a:spcBef>
              <a:buNone/>
            </a:pPr>
            <a:r>
              <a:rPr lang="en-US" altLang="en-US" sz="2400" b="1" kern="1200" dirty="0">
                <a:solidFill>
                  <a:prstClr val="black"/>
                </a:solidFill>
                <a:latin typeface="Arial" charset="0"/>
                <a:ea typeface="MS PGothic" charset="-128"/>
                <a:cs typeface="+mn-cs"/>
              </a:rPr>
              <a:t>When the </a:t>
            </a:r>
            <a:r>
              <a:rPr lang="en-US" altLang="en-US" sz="2400" b="1" kern="1200" dirty="0">
                <a:solidFill>
                  <a:srgbClr val="3366FF"/>
                </a:solidFill>
                <a:latin typeface="Arial" charset="0"/>
                <a:ea typeface="MS PGothic" charset="-128"/>
                <a:cs typeface="+mn-cs"/>
              </a:rPr>
              <a:t>cation </a:t>
            </a:r>
            <a:r>
              <a:rPr lang="en-US" altLang="en-US" sz="2400" b="1" kern="1200" dirty="0">
                <a:solidFill>
                  <a:prstClr val="black"/>
                </a:solidFill>
                <a:latin typeface="Arial" charset="0"/>
                <a:ea typeface="MS PGothic" charset="-128"/>
                <a:cs typeface="+mn-cs"/>
              </a:rPr>
              <a:t>and </a:t>
            </a:r>
            <a:r>
              <a:rPr lang="en-US" altLang="en-US" sz="2400" b="1" kern="1200" dirty="0">
                <a:solidFill>
                  <a:srgbClr val="D90000"/>
                </a:solidFill>
                <a:latin typeface="Arial" charset="0"/>
                <a:ea typeface="MS PGothic" charset="-128"/>
                <a:cs typeface="+mn-cs"/>
              </a:rPr>
              <a:t>anion </a:t>
            </a:r>
            <a:r>
              <a:rPr lang="en-US" altLang="en-US" sz="2400" b="1" kern="1200" dirty="0">
                <a:solidFill>
                  <a:prstClr val="black"/>
                </a:solidFill>
                <a:latin typeface="Arial" charset="0"/>
                <a:ea typeface="MS PGothic" charset="-128"/>
                <a:cs typeface="+mn-cs"/>
              </a:rPr>
              <a:t>have the same </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charge, only one of each is needed.</a:t>
            </a:r>
          </a:p>
        </p:txBody>
      </p:sp>
      <p:graphicFrame>
        <p:nvGraphicFramePr>
          <p:cNvPr id="8" name="Object 7">
            <a:extLst>
              <a:ext uri="{FF2B5EF4-FFF2-40B4-BE49-F238E27FC236}">
                <a16:creationId xmlns:a16="http://schemas.microsoft.com/office/drawing/2014/main" id="{865A1217-DF90-4809-B1AF-4E78BC538379}"/>
              </a:ext>
            </a:extLst>
          </p:cNvPr>
          <p:cNvGraphicFramePr>
            <a:graphicFrameLocks noChangeAspect="1"/>
          </p:cNvGraphicFramePr>
          <p:nvPr>
            <p:extLst>
              <p:ext uri="{D42A27DB-BD31-4B8C-83A1-F6EECF244321}">
                <p14:modId xmlns:p14="http://schemas.microsoft.com/office/powerpoint/2010/main" val="3710772292"/>
              </p:ext>
            </p:extLst>
          </p:nvPr>
        </p:nvGraphicFramePr>
        <p:xfrm>
          <a:off x="3060700" y="3640138"/>
          <a:ext cx="2844800" cy="431800"/>
        </p:xfrm>
        <a:graphic>
          <a:graphicData uri="http://schemas.openxmlformats.org/presentationml/2006/ole">
            <mc:AlternateContent xmlns:mc="http://schemas.openxmlformats.org/markup-compatibility/2006">
              <mc:Choice xmlns:v="urn:schemas-microsoft-com:vml" Requires="v">
                <p:oleObj spid="_x0000_s7330" name="Equation" r:id="rId4" imgW="2844720" imgH="431640" progId="Equation.DSMT4">
                  <p:embed/>
                </p:oleObj>
              </mc:Choice>
              <mc:Fallback>
                <p:oleObj name="Equation" r:id="rId4" imgW="2844720" imgH="431640" progId="Equation.DSMT4">
                  <p:embed/>
                  <p:pic>
                    <p:nvPicPr>
                      <p:cNvPr id="0" name=""/>
                      <p:cNvPicPr/>
                      <p:nvPr/>
                    </p:nvPicPr>
                    <p:blipFill>
                      <a:blip r:embed="rId5"/>
                      <a:stretch>
                        <a:fillRect/>
                      </a:stretch>
                    </p:blipFill>
                    <p:spPr>
                      <a:xfrm>
                        <a:off x="3060700" y="3640138"/>
                        <a:ext cx="2844800" cy="431800"/>
                      </a:xfrm>
                      <a:prstGeom prst="rect">
                        <a:avLst/>
                      </a:prstGeom>
                    </p:spPr>
                  </p:pic>
                </p:oleObj>
              </mc:Fallback>
            </mc:AlternateContent>
          </a:graphicData>
        </a:graphic>
      </p:graphicFrame>
      <p:sp>
        <p:nvSpPr>
          <p:cNvPr id="10" name="Content Placeholder 11"/>
          <p:cNvSpPr>
            <a:spLocks noGrp="1"/>
          </p:cNvSpPr>
          <p:nvPr>
            <p:ph sz="quarter" idx="22"/>
          </p:nvPr>
        </p:nvSpPr>
        <p:spPr>
          <a:xfrm>
            <a:off x="5524861" y="4061597"/>
            <a:ext cx="1726291" cy="358171"/>
          </a:xfrm>
        </p:spPr>
        <p:txBody>
          <a:bodyPr/>
          <a:lstStyle/>
          <a:p>
            <a:pPr marL="0" lvl="0" indent="0" eaLnBrk="1" hangingPunct="1">
              <a:spcBef>
                <a:spcPct val="0"/>
              </a:spcBef>
              <a:buNone/>
              <a:defRPr/>
            </a:pPr>
            <a:r>
              <a:rPr lang="en-US" sz="2000" b="1" kern="1200" dirty="0">
                <a:solidFill>
                  <a:srgbClr val="7E13E3"/>
                </a:solidFill>
                <a:latin typeface="Arial" charset="0"/>
                <a:ea typeface="MS PGothic" charset="-128"/>
                <a:cs typeface="+mn-cs"/>
              </a:rPr>
              <a:t>zero charge</a:t>
            </a:r>
          </a:p>
        </p:txBody>
      </p:sp>
      <p:graphicFrame>
        <p:nvGraphicFramePr>
          <p:cNvPr id="9" name="Object 8">
            <a:extLst>
              <a:ext uri="{FF2B5EF4-FFF2-40B4-BE49-F238E27FC236}">
                <a16:creationId xmlns:a16="http://schemas.microsoft.com/office/drawing/2014/main" id="{A554DF38-267D-4A31-BB3F-A031AB659FEA}"/>
              </a:ext>
            </a:extLst>
          </p:cNvPr>
          <p:cNvGraphicFramePr>
            <a:graphicFrameLocks noChangeAspect="1"/>
          </p:cNvGraphicFramePr>
          <p:nvPr>
            <p:extLst>
              <p:ext uri="{D42A27DB-BD31-4B8C-83A1-F6EECF244321}">
                <p14:modId xmlns:p14="http://schemas.microsoft.com/office/powerpoint/2010/main" val="197401831"/>
              </p:ext>
            </p:extLst>
          </p:nvPr>
        </p:nvGraphicFramePr>
        <p:xfrm>
          <a:off x="2771800" y="4492780"/>
          <a:ext cx="3149600" cy="431800"/>
        </p:xfrm>
        <a:graphic>
          <a:graphicData uri="http://schemas.openxmlformats.org/presentationml/2006/ole">
            <mc:AlternateContent xmlns:mc="http://schemas.openxmlformats.org/markup-compatibility/2006">
              <mc:Choice xmlns:v="urn:schemas-microsoft-com:vml" Requires="v">
                <p:oleObj spid="_x0000_s7331" name="Equation" r:id="rId6" imgW="3149280" imgH="431640" progId="Equation.DSMT4">
                  <p:embed/>
                </p:oleObj>
              </mc:Choice>
              <mc:Fallback>
                <p:oleObj name="Equation" r:id="rId6" imgW="3149280" imgH="431640" progId="Equation.DSMT4">
                  <p:embed/>
                  <p:pic>
                    <p:nvPicPr>
                      <p:cNvPr id="0" name=""/>
                      <p:cNvPicPr/>
                      <p:nvPr/>
                    </p:nvPicPr>
                    <p:blipFill>
                      <a:blip r:embed="rId7"/>
                      <a:stretch>
                        <a:fillRect/>
                      </a:stretch>
                    </p:blipFill>
                    <p:spPr>
                      <a:xfrm>
                        <a:off x="2771800" y="4492780"/>
                        <a:ext cx="3149600" cy="431800"/>
                      </a:xfrm>
                      <a:prstGeom prst="rect">
                        <a:avLst/>
                      </a:prstGeom>
                    </p:spPr>
                  </p:pic>
                </p:oleObj>
              </mc:Fallback>
            </mc:AlternateContent>
          </a:graphicData>
        </a:graphic>
      </p:graphicFrame>
      <p:sp>
        <p:nvSpPr>
          <p:cNvPr id="11" name="Content Placeholder 13"/>
          <p:cNvSpPr>
            <a:spLocks noGrp="1"/>
          </p:cNvSpPr>
          <p:nvPr>
            <p:ph sz="quarter" idx="23"/>
          </p:nvPr>
        </p:nvSpPr>
        <p:spPr>
          <a:xfrm>
            <a:off x="5580112" y="4918528"/>
            <a:ext cx="1611614" cy="369032"/>
          </a:xfrm>
        </p:spPr>
        <p:txBody>
          <a:bodyPr/>
          <a:lstStyle/>
          <a:p>
            <a:pPr marL="0" lvl="0" indent="0" eaLnBrk="1" hangingPunct="1">
              <a:spcBef>
                <a:spcPct val="0"/>
              </a:spcBef>
              <a:buNone/>
              <a:defRPr/>
            </a:pPr>
            <a:r>
              <a:rPr lang="en-US" sz="2000" b="1" kern="1200" dirty="0">
                <a:solidFill>
                  <a:srgbClr val="7E13E3"/>
                </a:solidFill>
                <a:latin typeface="Arial" charset="0"/>
                <a:ea typeface="MS PGothic" charset="-128"/>
                <a:cs typeface="+mn-cs"/>
              </a:rPr>
              <a:t>zero charge</a:t>
            </a:r>
          </a:p>
        </p:txBody>
      </p:sp>
      <p:sp>
        <p:nvSpPr>
          <p:cNvPr id="4" name="Content Placeholder 3"/>
          <p:cNvSpPr>
            <a:spLocks noGrp="1"/>
          </p:cNvSpPr>
          <p:nvPr>
            <p:ph sz="quarter" idx="14"/>
          </p:nvPr>
        </p:nvSpPr>
        <p:spPr>
          <a:xfrm>
            <a:off x="1201272" y="5639225"/>
            <a:ext cx="6794078" cy="431801"/>
          </a:xfrm>
        </p:spPr>
        <p:txBody>
          <a:bodyPr/>
          <a:lstStyle/>
          <a:p>
            <a:pPr marL="0" lvl="0" indent="0" algn="ctr" eaLnBrk="1" hangingPunct="1">
              <a:spcBef>
                <a:spcPct val="0"/>
              </a:spcBef>
              <a:buNone/>
            </a:pPr>
            <a:r>
              <a:rPr lang="en-US" altLang="en-US" sz="2400" b="1" kern="1200" dirty="0">
                <a:solidFill>
                  <a:prstClr val="black"/>
                </a:solidFill>
                <a:latin typeface="Arial" charset="0"/>
                <a:ea typeface="MS PGothic" charset="-128"/>
                <a:cs typeface="+mn-cs"/>
              </a:rPr>
              <a:t>One of each ion is needed to </a:t>
            </a:r>
            <a:r>
              <a:rPr lang="en-US" altLang="en-US" sz="2400" b="1" kern="1200" dirty="0">
                <a:solidFill>
                  <a:srgbClr val="7E13E3"/>
                </a:solidFill>
                <a:latin typeface="Arial" charset="0"/>
                <a:ea typeface="MS PGothic" charset="-128"/>
                <a:cs typeface="+mn-cs"/>
              </a:rPr>
              <a:t>balance charge</a:t>
            </a:r>
            <a:r>
              <a:rPr lang="en-US" altLang="en-US" sz="2400" b="1" kern="1200" dirty="0">
                <a:solidFill>
                  <a:prstClr val="black"/>
                </a:solidFill>
                <a:latin typeface="Arial" charset="0"/>
                <a:ea typeface="MS PGothic" charset="-128"/>
                <a:cs typeface="+mn-cs"/>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1339" y="293556"/>
            <a:ext cx="6801323" cy="586541"/>
          </a:xfrm>
        </p:spPr>
        <p:txBody>
          <a:bodyPr/>
          <a:lstStyle/>
          <a:p>
            <a:r>
              <a:rPr lang="en-US" altLang="en-US" sz="3200" b="1" dirty="0">
                <a:ea typeface="MS PGothic" charset="-128"/>
                <a:cs typeface="ＭＳ Ｐゴシック" charset="-128"/>
              </a:rPr>
              <a:t>3.1	Introduction to Bonding (1)</a:t>
            </a:r>
            <a:endParaRPr lang="en-US" sz="3200" b="1" dirty="0">
              <a:ea typeface="MS PGothic" charset="-128"/>
              <a:cs typeface="ＭＳ Ｐゴシック" charset="-128"/>
            </a:endParaRPr>
          </a:p>
        </p:txBody>
      </p:sp>
      <p:sp>
        <p:nvSpPr>
          <p:cNvPr id="2" name="Content Placeholder 1"/>
          <p:cNvSpPr>
            <a:spLocks noGrp="1"/>
          </p:cNvSpPr>
          <p:nvPr>
            <p:ph idx="1"/>
          </p:nvPr>
        </p:nvSpPr>
        <p:spPr>
          <a:xfrm>
            <a:off x="1097839" y="1125539"/>
            <a:ext cx="7636770" cy="5039765"/>
          </a:xfrm>
        </p:spPr>
        <p:txBody>
          <a:bodyPr/>
          <a:lstStyle/>
          <a:p>
            <a:pPr marL="0" indent="0" eaLnBrk="1" hangingPunct="1">
              <a:spcBef>
                <a:spcPct val="0"/>
              </a:spcBef>
              <a:spcAft>
                <a:spcPts val="2500"/>
              </a:spcAft>
              <a:buClr>
                <a:schemeClr val="tx1"/>
              </a:buClr>
              <a:buNone/>
            </a:pPr>
            <a:r>
              <a:rPr lang="en-US" altLang="en-US" sz="2400" b="1" kern="1200" dirty="0">
                <a:solidFill>
                  <a:srgbClr val="3366FF"/>
                </a:solidFill>
                <a:latin typeface="Arial" charset="0"/>
                <a:ea typeface="MS PGothic" charset="-128"/>
                <a:cs typeface="ＭＳ Ｐゴシック" charset="-128"/>
              </a:rPr>
              <a:t>Bonding </a:t>
            </a:r>
            <a:r>
              <a:rPr lang="en-US" altLang="en-US" sz="2400" b="1" kern="1200" dirty="0">
                <a:latin typeface="Arial" charset="0"/>
                <a:ea typeface="MS PGothic" charset="-128"/>
                <a:cs typeface="ＭＳ Ｐゴシック" charset="-128"/>
              </a:rPr>
              <a:t>is the joining of two atoms in a stable arrangement.</a:t>
            </a:r>
          </a:p>
          <a:p>
            <a:pPr marL="0" indent="0" eaLnBrk="1" hangingPunct="1">
              <a:spcBef>
                <a:spcPct val="0"/>
              </a:spcBef>
              <a:spcAft>
                <a:spcPts val="3000"/>
              </a:spcAft>
              <a:buNone/>
            </a:pPr>
            <a:r>
              <a:rPr lang="en-US" altLang="en-US" sz="2400" b="1" kern="1200" dirty="0">
                <a:latin typeface="Arial" charset="0"/>
                <a:ea typeface="MS PGothic" charset="-128"/>
                <a:cs typeface="ＭＳ Ｐゴシック" charset="-128"/>
              </a:rPr>
              <a:t>Elements will </a:t>
            </a:r>
            <a:r>
              <a:rPr lang="en-US" altLang="en-US" sz="2400" b="1" kern="1200" dirty="0">
                <a:solidFill>
                  <a:srgbClr val="3366FF"/>
                </a:solidFill>
                <a:latin typeface="Arial" charset="0"/>
                <a:ea typeface="MS PGothic" charset="-128"/>
                <a:cs typeface="ＭＳ Ｐゴシック" charset="-128"/>
              </a:rPr>
              <a:t>gain</a:t>
            </a:r>
            <a:r>
              <a:rPr lang="en-US" altLang="en-US" sz="2400" b="1" kern="1200" dirty="0">
                <a:latin typeface="Arial" charset="0"/>
                <a:ea typeface="MS PGothic" charset="-128"/>
                <a:cs typeface="ＭＳ Ｐゴシック" charset="-128"/>
              </a:rPr>
              <a:t>, </a:t>
            </a:r>
            <a:r>
              <a:rPr lang="en-US" altLang="en-US" sz="2400" b="1" kern="1200" dirty="0">
                <a:solidFill>
                  <a:srgbClr val="3366FF"/>
                </a:solidFill>
                <a:latin typeface="Arial" charset="0"/>
                <a:ea typeface="MS PGothic" charset="-128"/>
                <a:cs typeface="ＭＳ Ｐゴシック" charset="-128"/>
              </a:rPr>
              <a:t>lose</a:t>
            </a:r>
            <a:r>
              <a:rPr lang="en-US" altLang="en-US" sz="2400" b="1" kern="1200" dirty="0">
                <a:latin typeface="Arial" charset="0"/>
                <a:ea typeface="MS PGothic" charset="-128"/>
                <a:cs typeface="ＭＳ Ｐゴシック" charset="-128"/>
              </a:rPr>
              <a:t>, or </a:t>
            </a:r>
            <a:r>
              <a:rPr lang="en-US" altLang="en-US" sz="2400" b="1" kern="1200" dirty="0">
                <a:solidFill>
                  <a:srgbClr val="3366FF"/>
                </a:solidFill>
                <a:latin typeface="Arial" charset="0"/>
                <a:ea typeface="MS PGothic" charset="-128"/>
                <a:cs typeface="ＭＳ Ｐゴシック" charset="-128"/>
              </a:rPr>
              <a:t>share</a:t>
            </a:r>
            <a:r>
              <a:rPr lang="en-US" altLang="en-US" sz="2400" b="1" kern="1200" dirty="0">
                <a:latin typeface="Arial" charset="0"/>
                <a:ea typeface="MS PGothic" charset="-128"/>
                <a:cs typeface="ＭＳ Ｐゴシック" charset="-128"/>
              </a:rPr>
              <a:t> electrons to reach the electron configuration of the noble gas closest to them in the periodic table.</a:t>
            </a:r>
          </a:p>
          <a:p>
            <a:pPr marL="0" indent="0" eaLnBrk="1" hangingPunct="1">
              <a:spcBef>
                <a:spcPct val="0"/>
              </a:spcBef>
              <a:spcAft>
                <a:spcPts val="3000"/>
              </a:spcAft>
              <a:buNone/>
            </a:pPr>
            <a:r>
              <a:rPr lang="en-US" altLang="en-US" sz="2400" b="1" kern="1200" dirty="0">
                <a:latin typeface="Arial" charset="0"/>
                <a:ea typeface="MS PGothic" charset="-128"/>
                <a:cs typeface="ＭＳ Ｐゴシック" charset="-128"/>
              </a:rPr>
              <a:t>There are two different kinds of bonding:</a:t>
            </a:r>
          </a:p>
          <a:p>
            <a:pPr marL="342900" lvl="1" indent="-342900" eaLnBrk="1" hangingPunct="1">
              <a:spcBef>
                <a:spcPct val="0"/>
              </a:spcBef>
              <a:spcAft>
                <a:spcPts val="2000"/>
              </a:spcAft>
              <a:buClr>
                <a:schemeClr val="tx1"/>
              </a:buClr>
              <a:buFont typeface="Arial" panose="020B0604020202020204" pitchFamily="34" charset="0"/>
              <a:buChar char="•"/>
              <a:tabLst>
                <a:tab pos="112713" algn="l"/>
                <a:tab pos="693738" algn="l"/>
              </a:tabLst>
              <a:defRPr/>
            </a:pPr>
            <a:r>
              <a:rPr lang="en-US" sz="2400" b="1" kern="1200" dirty="0">
                <a:solidFill>
                  <a:srgbClr val="3366FF"/>
                </a:solidFill>
                <a:latin typeface="Arial" charset="0"/>
                <a:ea typeface="ＭＳ Ｐゴシック" charset="0"/>
                <a:cs typeface="+mn-cs"/>
              </a:rPr>
              <a:t>Ionic bonds </a:t>
            </a:r>
            <a:r>
              <a:rPr lang="en-US" sz="2400" b="1" kern="1200" dirty="0">
                <a:latin typeface="Arial" charset="0"/>
                <a:ea typeface="ＭＳ Ｐゴシック" charset="0"/>
                <a:cs typeface="+mn-cs"/>
              </a:rPr>
              <a:t>result from the transfer of electrons from one element to another.</a:t>
            </a:r>
          </a:p>
          <a:p>
            <a:pPr marL="342900" lvl="1" indent="-342900" eaLnBrk="1" hangingPunct="1">
              <a:spcBef>
                <a:spcPct val="0"/>
              </a:spcBef>
              <a:buClr>
                <a:schemeClr val="tx1"/>
              </a:buClr>
              <a:buFont typeface="Arial" panose="020B0604020202020204" pitchFamily="34" charset="0"/>
              <a:buChar char="•"/>
              <a:defRPr/>
            </a:pPr>
            <a:r>
              <a:rPr lang="en-US" sz="2400" b="1" kern="1200" dirty="0">
                <a:solidFill>
                  <a:srgbClr val="3366FF"/>
                </a:solidFill>
                <a:latin typeface="Arial" charset="0"/>
                <a:ea typeface="ＭＳ Ｐゴシック" charset="0"/>
                <a:cs typeface="+mn-cs"/>
              </a:rPr>
              <a:t>Covalent bonds </a:t>
            </a:r>
            <a:r>
              <a:rPr lang="en-US" sz="2400" b="1" kern="1200" dirty="0">
                <a:latin typeface="Arial" charset="0"/>
                <a:ea typeface="ＭＳ Ｐゴシック" charset="0"/>
                <a:cs typeface="+mn-cs"/>
              </a:rPr>
              <a:t>result from the sharing of electrons between two atoms.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480489" y="331315"/>
            <a:ext cx="6183022" cy="500215"/>
          </a:xfrm>
        </p:spPr>
        <p:txBody>
          <a:bodyPr/>
          <a:lstStyle/>
          <a:p>
            <a:r>
              <a:rPr lang="en-US" altLang="en-US" sz="3200" b="1" dirty="0">
                <a:solidFill>
                  <a:srgbClr val="000000"/>
                </a:solidFill>
                <a:ea typeface="MS PGothic" charset="-128"/>
                <a:cs typeface="ＭＳ Ｐゴシック" charset="-128"/>
              </a:rPr>
              <a:t>3.3	Ionic Compounds (5)</a:t>
            </a:r>
            <a:endParaRPr lang="en-US" dirty="0"/>
          </a:p>
        </p:txBody>
      </p:sp>
      <p:sp>
        <p:nvSpPr>
          <p:cNvPr id="2" name="Content Placeholder 1"/>
          <p:cNvSpPr>
            <a:spLocks noGrp="1"/>
          </p:cNvSpPr>
          <p:nvPr>
            <p:ph idx="1"/>
          </p:nvPr>
        </p:nvSpPr>
        <p:spPr>
          <a:xfrm>
            <a:off x="913784" y="979503"/>
            <a:ext cx="7261427" cy="436308"/>
          </a:xfrm>
        </p:spPr>
        <p:txBody>
          <a:bodyPr/>
          <a:lstStyle/>
          <a:p>
            <a:pPr marL="0" lvl="0" indent="0" algn="ctr" eaLnBrk="1" hangingPunct="1">
              <a:spcBef>
                <a:spcPct val="0"/>
              </a:spcBef>
              <a:buNone/>
              <a:defRPr/>
            </a:pPr>
            <a:r>
              <a:rPr lang="en-US" sz="2400" b="1" kern="1200" dirty="0">
                <a:solidFill>
                  <a:prstClr val="white"/>
                </a:solidFill>
                <a:ea typeface="+mn-ea"/>
                <a:cs typeface="+mn-cs"/>
              </a:rPr>
              <a:t>HOW TO Write a Formula for an Ionic Compound</a:t>
            </a:r>
          </a:p>
        </p:txBody>
      </p:sp>
      <p:sp>
        <p:nvSpPr>
          <p:cNvPr id="5" name="Content Placeholder 4"/>
          <p:cNvSpPr>
            <a:spLocks noGrp="1"/>
          </p:cNvSpPr>
          <p:nvPr>
            <p:ph sz="quarter" idx="15"/>
          </p:nvPr>
        </p:nvSpPr>
        <p:spPr>
          <a:xfrm>
            <a:off x="1075069" y="1798804"/>
            <a:ext cx="7523161" cy="1193699"/>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When the </a:t>
            </a:r>
            <a:r>
              <a:rPr lang="en-US" altLang="en-US" sz="2400" b="1" kern="1200" dirty="0">
                <a:solidFill>
                  <a:srgbClr val="3366FF"/>
                </a:solidFill>
                <a:latin typeface="Arial" charset="0"/>
                <a:ea typeface="MS PGothic" charset="-128"/>
                <a:cs typeface="+mn-cs"/>
              </a:rPr>
              <a:t>cation </a:t>
            </a:r>
            <a:r>
              <a:rPr lang="en-US" altLang="en-US" sz="2400" b="1" kern="1200" dirty="0">
                <a:solidFill>
                  <a:prstClr val="black"/>
                </a:solidFill>
                <a:latin typeface="Arial" charset="0"/>
                <a:ea typeface="MS PGothic" charset="-128"/>
                <a:cs typeface="+mn-cs"/>
              </a:rPr>
              <a:t>and </a:t>
            </a:r>
            <a:r>
              <a:rPr lang="en-US" altLang="en-US" sz="2400" b="1" kern="1200" dirty="0">
                <a:solidFill>
                  <a:srgbClr val="D90000"/>
                </a:solidFill>
                <a:latin typeface="Arial" charset="0"/>
                <a:ea typeface="MS PGothic" charset="-128"/>
                <a:cs typeface="+mn-cs"/>
              </a:rPr>
              <a:t>anion </a:t>
            </a:r>
            <a:r>
              <a:rPr lang="en-US" altLang="en-US" sz="2400" b="1" kern="1200" dirty="0">
                <a:solidFill>
                  <a:prstClr val="black"/>
                </a:solidFill>
                <a:latin typeface="Arial" charset="0"/>
                <a:ea typeface="MS PGothic" charset="-128"/>
                <a:cs typeface="+mn-cs"/>
              </a:rPr>
              <a:t>have different charges, </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use the ion charges to determine the number of </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ions of each needed.</a:t>
            </a:r>
          </a:p>
        </p:txBody>
      </p:sp>
      <p:graphicFrame>
        <p:nvGraphicFramePr>
          <p:cNvPr id="9" name="Object 8">
            <a:extLst>
              <a:ext uri="{FF2B5EF4-FFF2-40B4-BE49-F238E27FC236}">
                <a16:creationId xmlns:a16="http://schemas.microsoft.com/office/drawing/2014/main" id="{3E931BDA-0141-4FDE-BABF-AEEAF6495FA9}"/>
              </a:ext>
            </a:extLst>
          </p:cNvPr>
          <p:cNvGraphicFramePr>
            <a:graphicFrameLocks noChangeAspect="1"/>
          </p:cNvGraphicFramePr>
          <p:nvPr>
            <p:extLst>
              <p:ext uri="{D42A27DB-BD31-4B8C-83A1-F6EECF244321}">
                <p14:modId xmlns:p14="http://schemas.microsoft.com/office/powerpoint/2010/main" val="3956884556"/>
              </p:ext>
            </p:extLst>
          </p:nvPr>
        </p:nvGraphicFramePr>
        <p:xfrm>
          <a:off x="2537250" y="3158108"/>
          <a:ext cx="622300" cy="342900"/>
        </p:xfrm>
        <a:graphic>
          <a:graphicData uri="http://schemas.openxmlformats.org/presentationml/2006/ole">
            <mc:AlternateContent xmlns:mc="http://schemas.openxmlformats.org/markup-compatibility/2006">
              <mc:Choice xmlns:v="urn:schemas-microsoft-com:vml" Requires="v">
                <p:oleObj spid="_x0000_s8821" name="Equation" r:id="rId4" imgW="622080" imgH="342720" progId="Equation.DSMT4">
                  <p:embed/>
                </p:oleObj>
              </mc:Choice>
              <mc:Fallback>
                <p:oleObj name="Equation" r:id="rId4" imgW="622080" imgH="342720" progId="Equation.DSMT4">
                  <p:embed/>
                  <p:pic>
                    <p:nvPicPr>
                      <p:cNvPr id="0" name=""/>
                      <p:cNvPicPr/>
                      <p:nvPr/>
                    </p:nvPicPr>
                    <p:blipFill>
                      <a:blip r:embed="rId5"/>
                      <a:stretch>
                        <a:fillRect/>
                      </a:stretch>
                    </p:blipFill>
                    <p:spPr>
                      <a:xfrm>
                        <a:off x="2537250" y="3158108"/>
                        <a:ext cx="622300" cy="342900"/>
                      </a:xfrm>
                      <a:prstGeom prst="rect">
                        <a:avLst/>
                      </a:prstGeom>
                    </p:spPr>
                  </p:pic>
                </p:oleObj>
              </mc:Fallback>
            </mc:AlternateContent>
          </a:graphicData>
        </a:graphic>
      </p:graphicFrame>
      <p:sp>
        <p:nvSpPr>
          <p:cNvPr id="3" name="Content Placeholder 2"/>
          <p:cNvSpPr>
            <a:spLocks noGrp="1"/>
          </p:cNvSpPr>
          <p:nvPr>
            <p:ph sz="quarter" idx="13"/>
          </p:nvPr>
        </p:nvSpPr>
        <p:spPr>
          <a:xfrm>
            <a:off x="1366472" y="3576784"/>
            <a:ext cx="2880742" cy="365406"/>
          </a:xfrm>
        </p:spPr>
        <p:txBody>
          <a:bodyPr/>
          <a:lstStyle/>
          <a:p>
            <a:pPr marL="0" lvl="0" indent="0" algn="ctr" eaLnBrk="1" hangingPunct="1">
              <a:spcBef>
                <a:spcPct val="0"/>
              </a:spcBef>
              <a:buNone/>
            </a:pPr>
            <a:r>
              <a:rPr lang="en-US" altLang="en-US" sz="2200" b="1" kern="1200" dirty="0">
                <a:ea typeface="Cambria Math" panose="02040503050406030204" pitchFamily="18" charset="0"/>
                <a:cs typeface="+mn-cs"/>
              </a:rPr>
              <a:t>A</a:t>
            </a:r>
            <a:r>
              <a:rPr lang="en-US" altLang="en-US" sz="2200" b="1" kern="1200" dirty="0">
                <a:solidFill>
                  <a:srgbClr val="3366FF"/>
                </a:solidFill>
                <a:ea typeface="Cambria Math" panose="02040503050406030204" pitchFamily="18" charset="0"/>
                <a:cs typeface="+mn-cs"/>
              </a:rPr>
              <a:t> +2 </a:t>
            </a:r>
            <a:r>
              <a:rPr lang="en-US" altLang="en-US" sz="2200" b="1" kern="1200" dirty="0">
                <a:solidFill>
                  <a:prstClr val="black"/>
                </a:solidFill>
                <a:latin typeface="Arial" charset="0"/>
                <a:ea typeface="MS PGothic" charset="-128"/>
                <a:cs typeface="+mn-cs"/>
              </a:rPr>
              <a:t>charge means </a:t>
            </a:r>
          </a:p>
        </p:txBody>
      </p:sp>
      <p:graphicFrame>
        <p:nvGraphicFramePr>
          <p:cNvPr id="14" name="Object 13">
            <a:extLst>
              <a:ext uri="{FF2B5EF4-FFF2-40B4-BE49-F238E27FC236}">
                <a16:creationId xmlns:a16="http://schemas.microsoft.com/office/drawing/2014/main" id="{85024800-6C98-449C-9915-93428703A1C1}"/>
              </a:ext>
            </a:extLst>
          </p:cNvPr>
          <p:cNvGraphicFramePr>
            <a:graphicFrameLocks noChangeAspect="1"/>
          </p:cNvGraphicFramePr>
          <p:nvPr>
            <p:extLst>
              <p:ext uri="{D42A27DB-BD31-4B8C-83A1-F6EECF244321}">
                <p14:modId xmlns:p14="http://schemas.microsoft.com/office/powerpoint/2010/main" val="2490424057"/>
              </p:ext>
            </p:extLst>
          </p:nvPr>
        </p:nvGraphicFramePr>
        <p:xfrm>
          <a:off x="1770063" y="3948113"/>
          <a:ext cx="647700" cy="317500"/>
        </p:xfrm>
        <a:graphic>
          <a:graphicData uri="http://schemas.openxmlformats.org/presentationml/2006/ole">
            <mc:AlternateContent xmlns:mc="http://schemas.openxmlformats.org/markup-compatibility/2006">
              <mc:Choice xmlns:v="urn:schemas-microsoft-com:vml" Requires="v">
                <p:oleObj spid="_x0000_s8822" name="Equation" r:id="rId6" imgW="647640" imgH="317160" progId="Equation.DSMT4">
                  <p:embed/>
                </p:oleObj>
              </mc:Choice>
              <mc:Fallback>
                <p:oleObj name="Equation" r:id="rId6" imgW="647640" imgH="317160" progId="Equation.DSMT4">
                  <p:embed/>
                  <p:pic>
                    <p:nvPicPr>
                      <p:cNvPr id="0" name=""/>
                      <p:cNvPicPr/>
                      <p:nvPr/>
                    </p:nvPicPr>
                    <p:blipFill>
                      <a:blip r:embed="rId7"/>
                      <a:stretch>
                        <a:fillRect/>
                      </a:stretch>
                    </p:blipFill>
                    <p:spPr>
                      <a:xfrm>
                        <a:off x="1770063" y="3948113"/>
                        <a:ext cx="647700" cy="317500"/>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ACF49923-1E30-4527-9FD6-C443209AAC21}"/>
              </a:ext>
            </a:extLst>
          </p:cNvPr>
          <p:cNvSpPr>
            <a:spLocks noGrp="1"/>
          </p:cNvSpPr>
          <p:nvPr>
            <p:ph sz="quarter" idx="17"/>
          </p:nvPr>
        </p:nvSpPr>
        <p:spPr>
          <a:xfrm>
            <a:off x="2453902" y="3927691"/>
            <a:ext cx="1758058" cy="365405"/>
          </a:xfrm>
        </p:spPr>
        <p:txBody>
          <a:bodyPr/>
          <a:lstStyle/>
          <a:p>
            <a:pPr marL="0" indent="0">
              <a:buNone/>
            </a:pPr>
            <a:r>
              <a:rPr lang="en-US" altLang="en-US" sz="2200" b="1" kern="1200" dirty="0">
                <a:solidFill>
                  <a:prstClr val="black"/>
                </a:solidFill>
                <a:latin typeface="Arial" charset="0"/>
                <a:ea typeface="MS PGothic" charset="-128"/>
                <a:cs typeface="+mn-cs"/>
              </a:rPr>
              <a:t>anions are</a:t>
            </a:r>
            <a:endParaRPr lang="en-US" dirty="0"/>
          </a:p>
        </p:txBody>
      </p:sp>
      <p:sp>
        <p:nvSpPr>
          <p:cNvPr id="18" name="Content Placeholder 17">
            <a:extLst>
              <a:ext uri="{FF2B5EF4-FFF2-40B4-BE49-F238E27FC236}">
                <a16:creationId xmlns:a16="http://schemas.microsoft.com/office/drawing/2014/main" id="{9F37A8E7-D87B-400C-9550-BA4E5E68F76B}"/>
              </a:ext>
            </a:extLst>
          </p:cNvPr>
          <p:cNvSpPr>
            <a:spLocks noGrp="1"/>
          </p:cNvSpPr>
          <p:nvPr>
            <p:ph sz="quarter" idx="18"/>
          </p:nvPr>
        </p:nvSpPr>
        <p:spPr>
          <a:xfrm>
            <a:off x="2181881" y="4234943"/>
            <a:ext cx="1251916" cy="401945"/>
          </a:xfrm>
        </p:spPr>
        <p:txBody>
          <a:bodyPr/>
          <a:lstStyle/>
          <a:p>
            <a:pPr marL="0" lvl="0" indent="0" eaLnBrk="1" hangingPunct="1">
              <a:spcBef>
                <a:spcPct val="0"/>
              </a:spcBef>
              <a:buNone/>
            </a:pPr>
            <a:r>
              <a:rPr lang="en-US" altLang="en-US" sz="2200" b="1" kern="1200" dirty="0">
                <a:solidFill>
                  <a:prstClr val="black"/>
                </a:solidFill>
                <a:latin typeface="Arial" charset="0"/>
                <a:ea typeface="MS PGothic" charset="-128"/>
                <a:cs typeface="+mn-cs"/>
              </a:rPr>
              <a:t>needed.</a:t>
            </a:r>
          </a:p>
        </p:txBody>
      </p:sp>
      <p:graphicFrame>
        <p:nvGraphicFramePr>
          <p:cNvPr id="12" name="Object 11">
            <a:extLst>
              <a:ext uri="{FF2B5EF4-FFF2-40B4-BE49-F238E27FC236}">
                <a16:creationId xmlns:a16="http://schemas.microsoft.com/office/drawing/2014/main" id="{E8E42E7D-2E82-46C1-A8E2-85DA79D86E46}"/>
              </a:ext>
            </a:extLst>
          </p:cNvPr>
          <p:cNvGraphicFramePr>
            <a:graphicFrameLocks noChangeAspect="1"/>
          </p:cNvGraphicFramePr>
          <p:nvPr>
            <p:extLst>
              <p:ext uri="{D42A27DB-BD31-4B8C-83A1-F6EECF244321}">
                <p14:modId xmlns:p14="http://schemas.microsoft.com/office/powerpoint/2010/main" val="3619669250"/>
              </p:ext>
            </p:extLst>
          </p:nvPr>
        </p:nvGraphicFramePr>
        <p:xfrm>
          <a:off x="6319338" y="3160841"/>
          <a:ext cx="457200" cy="342900"/>
        </p:xfrm>
        <a:graphic>
          <a:graphicData uri="http://schemas.openxmlformats.org/presentationml/2006/ole">
            <mc:AlternateContent xmlns:mc="http://schemas.openxmlformats.org/markup-compatibility/2006">
              <mc:Choice xmlns:v="urn:schemas-microsoft-com:vml" Requires="v">
                <p:oleObj spid="_x0000_s8823" name="Equation" r:id="rId8" imgW="457200" imgH="342720" progId="Equation.DSMT4">
                  <p:embed/>
                </p:oleObj>
              </mc:Choice>
              <mc:Fallback>
                <p:oleObj name="Equation" r:id="rId8" imgW="457200" imgH="342720" progId="Equation.DSMT4">
                  <p:embed/>
                  <p:pic>
                    <p:nvPicPr>
                      <p:cNvPr id="0" name=""/>
                      <p:cNvPicPr/>
                      <p:nvPr/>
                    </p:nvPicPr>
                    <p:blipFill>
                      <a:blip r:embed="rId9"/>
                      <a:stretch>
                        <a:fillRect/>
                      </a:stretch>
                    </p:blipFill>
                    <p:spPr>
                      <a:xfrm>
                        <a:off x="6319338" y="3160841"/>
                        <a:ext cx="457200" cy="342900"/>
                      </a:xfrm>
                      <a:prstGeom prst="rect">
                        <a:avLst/>
                      </a:prstGeom>
                    </p:spPr>
                  </p:pic>
                </p:oleObj>
              </mc:Fallback>
            </mc:AlternateContent>
          </a:graphicData>
        </a:graphic>
      </p:graphicFrame>
      <p:sp>
        <p:nvSpPr>
          <p:cNvPr id="6" name="Content Placeholder 5"/>
          <p:cNvSpPr>
            <a:spLocks noGrp="1"/>
          </p:cNvSpPr>
          <p:nvPr>
            <p:ph sz="quarter" idx="16"/>
          </p:nvPr>
        </p:nvSpPr>
        <p:spPr>
          <a:xfrm>
            <a:off x="4986632" y="3582326"/>
            <a:ext cx="3057648" cy="402875"/>
          </a:xfrm>
        </p:spPr>
        <p:txBody>
          <a:bodyPr/>
          <a:lstStyle/>
          <a:p>
            <a:pPr marL="0" lvl="0" indent="0" algn="ctr" eaLnBrk="1" hangingPunct="1">
              <a:spcBef>
                <a:spcPct val="0"/>
              </a:spcBef>
              <a:buNone/>
            </a:pPr>
            <a:r>
              <a:rPr lang="en-US" altLang="en-US" sz="2200" b="1" kern="1200" dirty="0">
                <a:solidFill>
                  <a:prstClr val="black"/>
                </a:solidFill>
                <a:latin typeface="Arial" charset="0"/>
                <a:ea typeface="MS PGothic" charset="-128"/>
                <a:cs typeface="+mn-cs"/>
              </a:rPr>
              <a:t>A </a:t>
            </a:r>
            <a:r>
              <a:rPr lang="en-US" altLang="en-US" sz="2200" b="1" kern="1200" dirty="0">
                <a:solidFill>
                  <a:srgbClr val="D90000"/>
                </a:solidFill>
                <a:latin typeface="Arial" charset="0"/>
                <a:ea typeface="MS PGothic" charset="-128"/>
                <a:cs typeface="+mn-cs"/>
              </a:rPr>
              <a:t>−1 </a:t>
            </a:r>
            <a:r>
              <a:rPr lang="en-US" altLang="en-US" sz="2200" b="1" kern="1200" dirty="0">
                <a:solidFill>
                  <a:prstClr val="black"/>
                </a:solidFill>
                <a:latin typeface="Arial" charset="0"/>
                <a:ea typeface="MS PGothic" charset="-128"/>
                <a:cs typeface="+mn-cs"/>
              </a:rPr>
              <a:t>charge means </a:t>
            </a:r>
          </a:p>
        </p:txBody>
      </p:sp>
      <p:graphicFrame>
        <p:nvGraphicFramePr>
          <p:cNvPr id="23" name="Object 22">
            <a:extLst>
              <a:ext uri="{FF2B5EF4-FFF2-40B4-BE49-F238E27FC236}">
                <a16:creationId xmlns:a16="http://schemas.microsoft.com/office/drawing/2014/main" id="{48E63A4D-031B-4A28-ADC7-26812C5E34FA}"/>
              </a:ext>
            </a:extLst>
          </p:cNvPr>
          <p:cNvGraphicFramePr>
            <a:graphicFrameLocks noChangeAspect="1"/>
          </p:cNvGraphicFramePr>
          <p:nvPr>
            <p:extLst>
              <p:ext uri="{D42A27DB-BD31-4B8C-83A1-F6EECF244321}">
                <p14:modId xmlns:p14="http://schemas.microsoft.com/office/powerpoint/2010/main" val="1326616029"/>
              </p:ext>
            </p:extLst>
          </p:nvPr>
        </p:nvGraphicFramePr>
        <p:xfrm>
          <a:off x="5570538" y="3932238"/>
          <a:ext cx="711200" cy="381000"/>
        </p:xfrm>
        <a:graphic>
          <a:graphicData uri="http://schemas.openxmlformats.org/presentationml/2006/ole">
            <mc:AlternateContent xmlns:mc="http://schemas.openxmlformats.org/markup-compatibility/2006">
              <mc:Choice xmlns:v="urn:schemas-microsoft-com:vml" Requires="v">
                <p:oleObj spid="_x0000_s8824" name="Equation" r:id="rId10" imgW="711000" imgH="380880" progId="Equation.DSMT4">
                  <p:embed/>
                </p:oleObj>
              </mc:Choice>
              <mc:Fallback>
                <p:oleObj name="Equation" r:id="rId10" imgW="711000" imgH="380880" progId="Equation.DSMT4">
                  <p:embed/>
                  <p:pic>
                    <p:nvPicPr>
                      <p:cNvPr id="0" name=""/>
                      <p:cNvPicPr/>
                      <p:nvPr/>
                    </p:nvPicPr>
                    <p:blipFill>
                      <a:blip r:embed="rId11"/>
                      <a:stretch>
                        <a:fillRect/>
                      </a:stretch>
                    </p:blipFill>
                    <p:spPr>
                      <a:xfrm>
                        <a:off x="5570538" y="3932238"/>
                        <a:ext cx="711200" cy="381000"/>
                      </a:xfrm>
                      <a:prstGeom prst="rect">
                        <a:avLst/>
                      </a:prstGeom>
                    </p:spPr>
                  </p:pic>
                </p:oleObj>
              </mc:Fallback>
            </mc:AlternateContent>
          </a:graphicData>
        </a:graphic>
      </p:graphicFrame>
      <p:sp>
        <p:nvSpPr>
          <p:cNvPr id="25" name="Content Placeholder 24">
            <a:extLst>
              <a:ext uri="{FF2B5EF4-FFF2-40B4-BE49-F238E27FC236}">
                <a16:creationId xmlns:a16="http://schemas.microsoft.com/office/drawing/2014/main" id="{4F70E48C-D8EB-4E3C-AE10-C952B40F22B0}"/>
              </a:ext>
            </a:extLst>
          </p:cNvPr>
          <p:cNvSpPr>
            <a:spLocks noGrp="1"/>
          </p:cNvSpPr>
          <p:nvPr>
            <p:ph sz="quarter" idx="14"/>
          </p:nvPr>
        </p:nvSpPr>
        <p:spPr>
          <a:xfrm>
            <a:off x="6242574" y="3916468"/>
            <a:ext cx="1427438" cy="402875"/>
          </a:xfrm>
        </p:spPr>
        <p:txBody>
          <a:bodyPr/>
          <a:lstStyle/>
          <a:p>
            <a:pPr marL="0" indent="0">
              <a:buNone/>
            </a:pPr>
            <a:r>
              <a:rPr lang="en-US" altLang="en-US" sz="2200" b="1" kern="1200" dirty="0">
                <a:solidFill>
                  <a:prstClr val="black"/>
                </a:solidFill>
                <a:latin typeface="Arial" charset="0"/>
                <a:ea typeface="MS PGothic" charset="-128"/>
                <a:cs typeface="+mn-cs"/>
              </a:rPr>
              <a:t>cation is</a:t>
            </a:r>
            <a:endParaRPr lang="en-US" dirty="0"/>
          </a:p>
        </p:txBody>
      </p:sp>
      <p:sp>
        <p:nvSpPr>
          <p:cNvPr id="33" name="Text Placeholder 10">
            <a:extLst>
              <a:ext uri="{FF2B5EF4-FFF2-40B4-BE49-F238E27FC236}">
                <a16:creationId xmlns:a16="http://schemas.microsoft.com/office/drawing/2014/main" id="{B3D447F7-347E-41F1-BA90-755AB1BED67E}"/>
              </a:ext>
            </a:extLst>
          </p:cNvPr>
          <p:cNvSpPr>
            <a:spLocks noGrp="1"/>
          </p:cNvSpPr>
          <p:nvPr>
            <p:ph type="body" sz="quarter" idx="21"/>
          </p:nvPr>
        </p:nvSpPr>
        <p:spPr>
          <a:xfrm>
            <a:off x="5859503" y="4269435"/>
            <a:ext cx="1318640" cy="369846"/>
          </a:xfrm>
        </p:spPr>
        <p:txBody>
          <a:bodyPr/>
          <a:lstStyle/>
          <a:p>
            <a:pPr marL="0" lvl="0" indent="0" algn="ctr" eaLnBrk="1" hangingPunct="1">
              <a:spcBef>
                <a:spcPct val="0"/>
              </a:spcBef>
              <a:buNone/>
            </a:pPr>
            <a:r>
              <a:rPr lang="en-US" altLang="en-US" sz="2200" b="1" kern="1200" dirty="0">
                <a:solidFill>
                  <a:prstClr val="black"/>
                </a:solidFill>
                <a:latin typeface="Arial" charset="0"/>
                <a:ea typeface="MS PGothic" charset="-128"/>
                <a:cs typeface="+mn-cs"/>
              </a:rPr>
              <a:t>needed.</a:t>
            </a:r>
          </a:p>
        </p:txBody>
      </p:sp>
      <p:graphicFrame>
        <p:nvGraphicFramePr>
          <p:cNvPr id="19" name="Object 18">
            <a:extLst>
              <a:ext uri="{FF2B5EF4-FFF2-40B4-BE49-F238E27FC236}">
                <a16:creationId xmlns:a16="http://schemas.microsoft.com/office/drawing/2014/main" id="{469B100A-3D69-4FC4-8A28-D186D5F764E6}"/>
              </a:ext>
            </a:extLst>
          </p:cNvPr>
          <p:cNvGraphicFramePr>
            <a:graphicFrameLocks noChangeAspect="1"/>
          </p:cNvGraphicFramePr>
          <p:nvPr>
            <p:extLst>
              <p:ext uri="{D42A27DB-BD31-4B8C-83A1-F6EECF244321}">
                <p14:modId xmlns:p14="http://schemas.microsoft.com/office/powerpoint/2010/main" val="1374771975"/>
              </p:ext>
            </p:extLst>
          </p:nvPr>
        </p:nvGraphicFramePr>
        <p:xfrm>
          <a:off x="2267744" y="4781663"/>
          <a:ext cx="3352800" cy="533400"/>
        </p:xfrm>
        <a:graphic>
          <a:graphicData uri="http://schemas.openxmlformats.org/presentationml/2006/ole">
            <mc:AlternateContent xmlns:mc="http://schemas.openxmlformats.org/markup-compatibility/2006">
              <mc:Choice xmlns:v="urn:schemas-microsoft-com:vml" Requires="v">
                <p:oleObj spid="_x0000_s8825" name="Equation" r:id="rId12" imgW="3352680" imgH="533160" progId="Equation.DSMT4">
                  <p:embed/>
                </p:oleObj>
              </mc:Choice>
              <mc:Fallback>
                <p:oleObj name="Equation" r:id="rId12" imgW="3352680" imgH="533160" progId="Equation.DSMT4">
                  <p:embed/>
                  <p:pic>
                    <p:nvPicPr>
                      <p:cNvPr id="0" name=""/>
                      <p:cNvPicPr/>
                      <p:nvPr/>
                    </p:nvPicPr>
                    <p:blipFill>
                      <a:blip r:embed="rId13"/>
                      <a:stretch>
                        <a:fillRect/>
                      </a:stretch>
                    </p:blipFill>
                    <p:spPr>
                      <a:xfrm>
                        <a:off x="2267744" y="4781663"/>
                        <a:ext cx="3352800" cy="5334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F3A54388-63F7-45AC-A2B5-7460B5555198}"/>
              </a:ext>
            </a:extLst>
          </p:cNvPr>
          <p:cNvGraphicFramePr>
            <a:graphicFrameLocks noChangeAspect="1"/>
          </p:cNvGraphicFramePr>
          <p:nvPr>
            <p:extLst>
              <p:ext uri="{D42A27DB-BD31-4B8C-83A1-F6EECF244321}">
                <p14:modId xmlns:p14="http://schemas.microsoft.com/office/powerpoint/2010/main" val="4220363961"/>
              </p:ext>
            </p:extLst>
          </p:nvPr>
        </p:nvGraphicFramePr>
        <p:xfrm>
          <a:off x="4573098" y="5467264"/>
          <a:ext cx="647700" cy="406400"/>
        </p:xfrm>
        <a:graphic>
          <a:graphicData uri="http://schemas.openxmlformats.org/presentationml/2006/ole">
            <mc:AlternateContent xmlns:mc="http://schemas.openxmlformats.org/markup-compatibility/2006">
              <mc:Choice xmlns:v="urn:schemas-microsoft-com:vml" Requires="v">
                <p:oleObj spid="_x0000_s8826" name="Equation" r:id="rId14" imgW="647640" imgH="406080" progId="Equation.DSMT4">
                  <p:embed/>
                </p:oleObj>
              </mc:Choice>
              <mc:Fallback>
                <p:oleObj name="Equation" r:id="rId14" imgW="647640" imgH="406080" progId="Equation.DSMT4">
                  <p:embed/>
                  <p:pic>
                    <p:nvPicPr>
                      <p:cNvPr id="0" name=""/>
                      <p:cNvPicPr/>
                      <p:nvPr/>
                    </p:nvPicPr>
                    <p:blipFill>
                      <a:blip r:embed="rId15"/>
                      <a:stretch>
                        <a:fillRect/>
                      </a:stretch>
                    </p:blipFill>
                    <p:spPr>
                      <a:xfrm>
                        <a:off x="4573098" y="5467264"/>
                        <a:ext cx="647700" cy="406400"/>
                      </a:xfrm>
                      <a:prstGeom prst="rect">
                        <a:avLst/>
                      </a:prstGeom>
                    </p:spPr>
                  </p:pic>
                </p:oleObj>
              </mc:Fallback>
            </mc:AlternateContent>
          </a:graphicData>
        </a:graphic>
      </p:graphicFrame>
      <p:sp>
        <p:nvSpPr>
          <p:cNvPr id="11" name="Content Placeholder 8"/>
          <p:cNvSpPr>
            <a:spLocks noGrp="1"/>
          </p:cNvSpPr>
          <p:nvPr>
            <p:ph sz="quarter" idx="20"/>
          </p:nvPr>
        </p:nvSpPr>
        <p:spPr>
          <a:xfrm>
            <a:off x="5237136" y="5436575"/>
            <a:ext cx="1423096" cy="396399"/>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for each</a:t>
            </a:r>
            <a:endParaRPr lang="en-US" altLang="en-US" sz="2400" b="1" kern="1200" baseline="30000" dirty="0">
              <a:solidFill>
                <a:srgbClr val="3366FF"/>
              </a:solidFill>
              <a:latin typeface="Arial" charset="0"/>
              <a:ea typeface="MS PGothic" charset="-128"/>
              <a:cs typeface="+mn-cs"/>
            </a:endParaRPr>
          </a:p>
        </p:txBody>
      </p:sp>
      <p:graphicFrame>
        <p:nvGraphicFramePr>
          <p:cNvPr id="21" name="Object 20">
            <a:extLst>
              <a:ext uri="{FF2B5EF4-FFF2-40B4-BE49-F238E27FC236}">
                <a16:creationId xmlns:a16="http://schemas.microsoft.com/office/drawing/2014/main" id="{BC2C0B81-F281-4105-9DDF-0A1196E509FC}"/>
              </a:ext>
            </a:extLst>
          </p:cNvPr>
          <p:cNvGraphicFramePr>
            <a:graphicFrameLocks noChangeAspect="1"/>
          </p:cNvGraphicFramePr>
          <p:nvPr>
            <p:extLst>
              <p:ext uri="{D42A27DB-BD31-4B8C-83A1-F6EECF244321}">
                <p14:modId xmlns:p14="http://schemas.microsoft.com/office/powerpoint/2010/main" val="3489338262"/>
              </p:ext>
            </p:extLst>
          </p:nvPr>
        </p:nvGraphicFramePr>
        <p:xfrm>
          <a:off x="6550187" y="5479949"/>
          <a:ext cx="622300" cy="342900"/>
        </p:xfrm>
        <a:graphic>
          <a:graphicData uri="http://schemas.openxmlformats.org/presentationml/2006/ole">
            <mc:AlternateContent xmlns:mc="http://schemas.openxmlformats.org/markup-compatibility/2006">
              <mc:Choice xmlns:v="urn:schemas-microsoft-com:vml" Requires="v">
                <p:oleObj spid="_x0000_s8827" name="Equation" r:id="rId16" imgW="622080" imgH="342720" progId="Equation.DSMT4">
                  <p:embed/>
                </p:oleObj>
              </mc:Choice>
              <mc:Fallback>
                <p:oleObj name="Equation" r:id="rId16" imgW="622080" imgH="342720" progId="Equation.DSMT4">
                  <p:embed/>
                  <p:pic>
                    <p:nvPicPr>
                      <p:cNvPr id="0" name=""/>
                      <p:cNvPicPr/>
                      <p:nvPr/>
                    </p:nvPicPr>
                    <p:blipFill>
                      <a:blip r:embed="rId17"/>
                      <a:stretch>
                        <a:fillRect/>
                      </a:stretch>
                    </p:blipFill>
                    <p:spPr>
                      <a:xfrm>
                        <a:off x="6550187" y="5479949"/>
                        <a:ext cx="622300" cy="342900"/>
                      </a:xfrm>
                      <a:prstGeom prst="rect">
                        <a:avLst/>
                      </a:prstGeom>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61536" y="295481"/>
            <a:ext cx="5620929" cy="586541"/>
          </a:xfrm>
        </p:spPr>
        <p:txBody>
          <a:bodyPr/>
          <a:lstStyle/>
          <a:p>
            <a:pPr eaLnBrk="1" hangingPunct="1"/>
            <a:r>
              <a:rPr lang="en-US" altLang="en-US" sz="3200" b="1" dirty="0">
                <a:ea typeface="MS PGothic" charset="-128"/>
                <a:cs typeface="ＭＳ Ｐゴシック" charset="-128"/>
              </a:rPr>
              <a:t>3.3	Ionic Compounds (6)</a:t>
            </a:r>
            <a:endParaRPr lang="en-US" sz="3200" b="1" dirty="0">
              <a:ea typeface="MS PGothic" charset="-128"/>
              <a:cs typeface="ＭＳ Ｐゴシック" charset="-128"/>
            </a:endParaRPr>
          </a:p>
        </p:txBody>
      </p:sp>
      <p:sp>
        <p:nvSpPr>
          <p:cNvPr id="18" name="Content Placeholder 8"/>
          <p:cNvSpPr>
            <a:spLocks noGrp="1"/>
          </p:cNvSpPr>
          <p:nvPr>
            <p:ph sz="quarter" idx="17"/>
          </p:nvPr>
        </p:nvSpPr>
        <p:spPr>
          <a:xfrm>
            <a:off x="940637" y="984496"/>
            <a:ext cx="7231763" cy="414337"/>
          </a:xfrm>
        </p:spPr>
        <p:txBody>
          <a:bodyPr/>
          <a:lstStyle/>
          <a:p>
            <a:pPr marL="0" lvl="0" indent="0" algn="ctr" eaLnBrk="1" hangingPunct="1">
              <a:spcBef>
                <a:spcPct val="0"/>
              </a:spcBef>
              <a:buNone/>
              <a:defRPr/>
            </a:pPr>
            <a:r>
              <a:rPr lang="en-US" sz="2400" b="1" kern="1200" dirty="0">
                <a:solidFill>
                  <a:prstClr val="white"/>
                </a:solidFill>
                <a:ea typeface="+mn-ea"/>
                <a:cs typeface="+mn-cs"/>
              </a:rPr>
              <a:t>HOW TO Write a Formula for an Ionic Compound</a:t>
            </a:r>
          </a:p>
        </p:txBody>
      </p:sp>
      <p:sp>
        <p:nvSpPr>
          <p:cNvPr id="20" name="Content Placeholder 19"/>
          <p:cNvSpPr>
            <a:spLocks noGrp="1"/>
          </p:cNvSpPr>
          <p:nvPr>
            <p:ph sz="quarter" idx="19"/>
          </p:nvPr>
        </p:nvSpPr>
        <p:spPr>
          <a:xfrm>
            <a:off x="878367" y="1853474"/>
            <a:ext cx="1420441" cy="533400"/>
          </a:xfrm>
        </p:spPr>
        <p:txBody>
          <a:bodyPr/>
          <a:lstStyle/>
          <a:p>
            <a:pPr marL="0" lvl="0" indent="0" algn="ctr" eaLnBrk="1" hangingPunct="1">
              <a:spcBef>
                <a:spcPct val="0"/>
              </a:spcBef>
              <a:buNone/>
              <a:defRPr/>
            </a:pPr>
            <a:r>
              <a:rPr lang="en-US" sz="2400" b="1" kern="1200" dirty="0">
                <a:solidFill>
                  <a:prstClr val="white"/>
                </a:solidFill>
                <a:ea typeface="+mn-ea"/>
                <a:cs typeface="+mn-cs"/>
              </a:rPr>
              <a:t>Step [3]</a:t>
            </a:r>
          </a:p>
        </p:txBody>
      </p:sp>
      <p:sp>
        <p:nvSpPr>
          <p:cNvPr id="2" name="Content Placeholder 1"/>
          <p:cNvSpPr>
            <a:spLocks noGrp="1"/>
          </p:cNvSpPr>
          <p:nvPr>
            <p:ph idx="1"/>
          </p:nvPr>
        </p:nvSpPr>
        <p:spPr>
          <a:xfrm>
            <a:off x="2292797" y="1773085"/>
            <a:ext cx="6469064" cy="745198"/>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To write the formula, place the </a:t>
            </a:r>
            <a:r>
              <a:rPr lang="en-US" altLang="en-US" sz="2400" b="1" kern="1200" dirty="0">
                <a:solidFill>
                  <a:srgbClr val="3366FF"/>
                </a:solidFill>
                <a:latin typeface="Arial" charset="0"/>
                <a:ea typeface="MS PGothic" charset="-128"/>
                <a:cs typeface="+mn-cs"/>
              </a:rPr>
              <a:t>cation</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first and then the </a:t>
            </a:r>
            <a:r>
              <a:rPr lang="en-US" altLang="en-US" sz="2400" b="1" kern="1200" dirty="0">
                <a:solidFill>
                  <a:srgbClr val="D90000"/>
                </a:solidFill>
                <a:latin typeface="Arial" charset="0"/>
                <a:ea typeface="MS PGothic" charset="-128"/>
                <a:cs typeface="+mn-cs"/>
              </a:rPr>
              <a:t>anion</a:t>
            </a:r>
            <a:r>
              <a:rPr lang="en-US" altLang="en-US" sz="2400" b="1" kern="1200" dirty="0">
                <a:solidFill>
                  <a:prstClr val="black"/>
                </a:solidFill>
                <a:latin typeface="Arial" charset="0"/>
                <a:ea typeface="MS PGothic" charset="-128"/>
                <a:cs typeface="+mn-cs"/>
              </a:rPr>
              <a:t>, and omit charges.</a:t>
            </a:r>
          </a:p>
        </p:txBody>
      </p:sp>
      <p:sp>
        <p:nvSpPr>
          <p:cNvPr id="5" name="Content Placeholder 4"/>
          <p:cNvSpPr>
            <a:spLocks noGrp="1"/>
          </p:cNvSpPr>
          <p:nvPr>
            <p:ph sz="quarter" idx="15"/>
          </p:nvPr>
        </p:nvSpPr>
        <p:spPr>
          <a:xfrm>
            <a:off x="926888" y="3028016"/>
            <a:ext cx="1843284" cy="369550"/>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Examples:</a:t>
            </a:r>
          </a:p>
        </p:txBody>
      </p:sp>
      <p:sp>
        <p:nvSpPr>
          <p:cNvPr id="3" name="Content Placeholder 2"/>
          <p:cNvSpPr>
            <a:spLocks noGrp="1"/>
          </p:cNvSpPr>
          <p:nvPr>
            <p:ph sz="quarter" idx="13"/>
          </p:nvPr>
        </p:nvSpPr>
        <p:spPr>
          <a:xfrm>
            <a:off x="3240121" y="3039945"/>
            <a:ext cx="769463" cy="457088"/>
          </a:xfrm>
        </p:spPr>
        <p:txBody>
          <a:bodyPr/>
          <a:lstStyle/>
          <a:p>
            <a:pPr marL="0" lvl="0" indent="0" eaLnBrk="1" hangingPunct="1">
              <a:spcBef>
                <a:spcPct val="0"/>
              </a:spcBef>
              <a:buNone/>
            </a:pPr>
            <a:r>
              <a:rPr lang="en-US" altLang="en-US" sz="2400" b="1" kern="1200" dirty="0" err="1">
                <a:solidFill>
                  <a:prstClr val="black"/>
                </a:solidFill>
                <a:latin typeface="Arial" charset="0"/>
                <a:ea typeface="MS PGothic" charset="-128"/>
                <a:cs typeface="+mn-cs"/>
              </a:rPr>
              <a:t>KCl</a:t>
            </a:r>
            <a:endParaRPr lang="en-US" altLang="en-US" sz="2400" b="1" kern="1200" dirty="0">
              <a:solidFill>
                <a:prstClr val="black"/>
              </a:solidFill>
              <a:latin typeface="Arial" charset="0"/>
              <a:ea typeface="MS PGothic" charset="-128"/>
              <a:cs typeface="+mn-cs"/>
            </a:endParaRPr>
          </a:p>
        </p:txBody>
      </p:sp>
      <p:sp>
        <p:nvSpPr>
          <p:cNvPr id="6" name="Content Placeholder 5"/>
          <p:cNvSpPr>
            <a:spLocks noGrp="1"/>
          </p:cNvSpPr>
          <p:nvPr>
            <p:ph sz="quarter" idx="16"/>
          </p:nvPr>
        </p:nvSpPr>
        <p:spPr>
          <a:xfrm>
            <a:off x="5021464" y="3045225"/>
            <a:ext cx="887141" cy="488376"/>
          </a:xfrm>
        </p:spPr>
        <p:txBody>
          <a:bodyPr/>
          <a:lstStyle/>
          <a:p>
            <a:pPr marL="0" lvl="0" indent="0" eaLnBrk="1" hangingPunct="1">
              <a:spcBef>
                <a:spcPct val="0"/>
              </a:spcBef>
              <a:buNone/>
            </a:pPr>
            <a:r>
              <a:rPr lang="en-US" altLang="en-US" sz="2400" b="1" kern="1200" dirty="0" err="1">
                <a:solidFill>
                  <a:prstClr val="black"/>
                </a:solidFill>
                <a:latin typeface="Arial" charset="0"/>
                <a:ea typeface="MS PGothic" charset="-128"/>
                <a:cs typeface="+mn-cs"/>
              </a:rPr>
              <a:t>CaO</a:t>
            </a:r>
            <a:endParaRPr lang="en-US" altLang="en-US" sz="2400" b="1" kern="1200" dirty="0">
              <a:solidFill>
                <a:prstClr val="black"/>
              </a:solidFill>
              <a:latin typeface="Arial" charset="0"/>
              <a:ea typeface="MS PGothic" charset="-128"/>
              <a:cs typeface="+mn-cs"/>
            </a:endParaRPr>
          </a:p>
        </p:txBody>
      </p:sp>
      <p:sp>
        <p:nvSpPr>
          <p:cNvPr id="29" name="Text Placeholder 12">
            <a:extLst>
              <a:ext uri="{FF2B5EF4-FFF2-40B4-BE49-F238E27FC236}">
                <a16:creationId xmlns:a16="http://schemas.microsoft.com/office/drawing/2014/main" id="{B8E681FF-774A-4141-A15F-2D3235A38C16}"/>
              </a:ext>
            </a:extLst>
          </p:cNvPr>
          <p:cNvSpPr>
            <a:spLocks noGrp="1"/>
          </p:cNvSpPr>
          <p:nvPr>
            <p:ph type="body" sz="quarter" idx="24"/>
          </p:nvPr>
        </p:nvSpPr>
        <p:spPr>
          <a:xfrm>
            <a:off x="6700408" y="3026090"/>
            <a:ext cx="1064204" cy="433826"/>
          </a:xfrm>
        </p:spPr>
        <p:txBody>
          <a:bodyPr/>
          <a:lstStyle/>
          <a:p>
            <a:pPr marL="0" indent="0" eaLnBrk="1" hangingPunct="1">
              <a:spcBef>
                <a:spcPct val="0"/>
              </a:spcBef>
              <a:buNone/>
            </a:pPr>
            <a:r>
              <a:rPr lang="en-US" sz="2400" b="1" kern="1200" dirty="0">
                <a:solidFill>
                  <a:prstClr val="black"/>
                </a:solidFill>
                <a:latin typeface="Arial" charset="0"/>
                <a:ea typeface="MS PGothic" charset="-128"/>
                <a:cs typeface="+mn-cs"/>
              </a:rPr>
              <a:t>CaCl</a:t>
            </a:r>
            <a:r>
              <a:rPr lang="en-US" sz="2400" b="1" kern="1200" baseline="-25000" dirty="0">
                <a:solidFill>
                  <a:prstClr val="black"/>
                </a:solidFill>
                <a:latin typeface="Arial" charset="0"/>
                <a:ea typeface="MS PGothic" charset="-128"/>
                <a:cs typeface="+mn-cs"/>
              </a:rPr>
              <a:t>2</a:t>
            </a:r>
            <a:endParaRPr lang="en-US" sz="2400" b="1" kern="1200" dirty="0">
              <a:solidFill>
                <a:prstClr val="black"/>
              </a:solidFill>
              <a:latin typeface="Arial" charset="0"/>
              <a:ea typeface="MS PGothic" charset="-128"/>
              <a:cs typeface="+mn-cs"/>
            </a:endParaRPr>
          </a:p>
        </p:txBody>
      </p:sp>
      <p:sp>
        <p:nvSpPr>
          <p:cNvPr id="19" name="Content Placeholder 17"/>
          <p:cNvSpPr>
            <a:spLocks noGrp="1"/>
          </p:cNvSpPr>
          <p:nvPr>
            <p:ph sz="quarter" idx="18"/>
          </p:nvPr>
        </p:nvSpPr>
        <p:spPr>
          <a:xfrm>
            <a:off x="2449160" y="3929805"/>
            <a:ext cx="5856287" cy="221708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Use subscripts to show the number of</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each ion needed to have a </a:t>
            </a:r>
            <a:r>
              <a:rPr lang="en-US" altLang="en-US" sz="2400" b="1" kern="1200" dirty="0">
                <a:solidFill>
                  <a:srgbClr val="7E13E3"/>
                </a:solidFill>
                <a:latin typeface="Arial" charset="0"/>
                <a:ea typeface="MS PGothic" charset="-128"/>
                <a:cs typeface="+mn-cs"/>
              </a:rPr>
              <a:t>zero overall</a:t>
            </a:r>
          </a:p>
          <a:p>
            <a:pPr marL="0" lvl="0" indent="0" eaLnBrk="1" hangingPunct="1">
              <a:spcBef>
                <a:spcPct val="0"/>
              </a:spcBef>
              <a:spcAft>
                <a:spcPts val="3000"/>
              </a:spcAft>
              <a:buNone/>
            </a:pPr>
            <a:r>
              <a:rPr lang="en-US" altLang="en-US" sz="2400" b="1" kern="1200" dirty="0">
                <a:solidFill>
                  <a:srgbClr val="7E13E3"/>
                </a:solidFill>
                <a:latin typeface="Arial" charset="0"/>
                <a:ea typeface="MS PGothic" charset="-128"/>
                <a:cs typeface="+mn-cs"/>
              </a:rPr>
              <a:t>charge</a:t>
            </a:r>
            <a:r>
              <a:rPr lang="en-US" altLang="en-US" sz="2400" b="1" kern="1200" dirty="0">
                <a:solidFill>
                  <a:prstClr val="black"/>
                </a:solidFill>
                <a:latin typeface="Arial" charset="0"/>
                <a:ea typeface="MS PGothic" charset="-128"/>
                <a:cs typeface="+mn-cs"/>
              </a:rPr>
              <a:t>.</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When no subscript is written, it is </a:t>
            </a:r>
            <a:br>
              <a:rPr lang="en-US" altLang="en-US" sz="2400" b="1" kern="1200" dirty="0">
                <a:solidFill>
                  <a:prstClr val="black"/>
                </a:solidFill>
                <a:latin typeface="Arial" charset="0"/>
                <a:ea typeface="MS PGothic" charset="-128"/>
                <a:cs typeface="+mn-cs"/>
              </a:rPr>
            </a:br>
            <a:r>
              <a:rPr lang="en-US" altLang="en-US" sz="2400" b="1" kern="1200" dirty="0">
                <a:solidFill>
                  <a:prstClr val="black"/>
                </a:solidFill>
                <a:latin typeface="Arial" charset="0"/>
                <a:ea typeface="MS PGothic" charset="-128"/>
                <a:cs typeface="+mn-cs"/>
              </a:rPr>
              <a:t>assumed to be </a:t>
            </a:r>
            <a:r>
              <a:rPr lang="ja-JP" altLang="en-US" sz="2400" b="1" kern="1200" dirty="0">
                <a:solidFill>
                  <a:prstClr val="black"/>
                </a:solidFill>
                <a:latin typeface="Arial" charset="0"/>
                <a:ea typeface="MS PGothic" charset="-128"/>
                <a:cs typeface="+mn-cs"/>
              </a:rPr>
              <a:t>“</a:t>
            </a:r>
            <a:r>
              <a:rPr lang="en-US" altLang="ja-JP" sz="2400" b="1" kern="1200" dirty="0">
                <a:solidFill>
                  <a:prstClr val="black"/>
                </a:solidFill>
                <a:latin typeface="Arial" charset="0"/>
                <a:ea typeface="MS PGothic" charset="-128"/>
                <a:cs typeface="+mn-cs"/>
              </a:rPr>
              <a:t>1.</a:t>
            </a:r>
            <a:r>
              <a:rPr lang="ja-JP" altLang="en-US" sz="2400" b="1" kern="1200" dirty="0">
                <a:solidFill>
                  <a:prstClr val="black"/>
                </a:solidFill>
                <a:latin typeface="Arial" charset="0"/>
                <a:ea typeface="MS PGothic" charset="-128"/>
                <a:cs typeface="+mn-cs"/>
              </a:rPr>
              <a:t>”</a:t>
            </a:r>
            <a:endParaRPr lang="en-US" altLang="en-US" sz="2400" b="1" kern="1200" dirty="0">
              <a:solidFill>
                <a:prstClr val="black"/>
              </a:solidFill>
              <a:latin typeface="Arial" charset="0"/>
              <a:ea typeface="MS PGothic" charset="-128"/>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1273" y="325225"/>
            <a:ext cx="7481455" cy="537171"/>
          </a:xfrm>
        </p:spPr>
        <p:txBody>
          <a:bodyPr/>
          <a:lstStyle/>
          <a:p>
            <a:r>
              <a:rPr lang="en-US" altLang="en-US" sz="3200" b="1" dirty="0">
                <a:solidFill>
                  <a:srgbClr val="000000"/>
                </a:solidFill>
                <a:ea typeface="MS PGothic" charset="-128"/>
                <a:cs typeface="ＭＳ Ｐゴシック" charset="-128"/>
              </a:rPr>
              <a:t>3.4	Naming Ionic Compounds (1)</a:t>
            </a:r>
            <a:endParaRPr lang="en-US" dirty="0"/>
          </a:p>
        </p:txBody>
      </p:sp>
      <p:sp>
        <p:nvSpPr>
          <p:cNvPr id="9" name="Content Placeholder 13"/>
          <p:cNvSpPr>
            <a:spLocks noGrp="1"/>
          </p:cNvSpPr>
          <p:nvPr>
            <p:ph sz="quarter" idx="21"/>
          </p:nvPr>
        </p:nvSpPr>
        <p:spPr>
          <a:xfrm>
            <a:off x="2901474" y="780232"/>
            <a:ext cx="3607206" cy="443736"/>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Naming Cations</a:t>
            </a:r>
            <a:endParaRPr lang="en-US" dirty="0"/>
          </a:p>
        </p:txBody>
      </p:sp>
      <p:sp>
        <p:nvSpPr>
          <p:cNvPr id="2" name="Content Placeholder 1"/>
          <p:cNvSpPr>
            <a:spLocks noGrp="1"/>
          </p:cNvSpPr>
          <p:nvPr>
            <p:ph idx="1"/>
          </p:nvPr>
        </p:nvSpPr>
        <p:spPr>
          <a:xfrm>
            <a:off x="762184" y="2025903"/>
            <a:ext cx="7756608" cy="788117"/>
          </a:xfrm>
        </p:spPr>
        <p:txBody>
          <a:bodyPr/>
          <a:lstStyle/>
          <a:p>
            <a:pPr marL="0" lvl="0" indent="0" eaLnBrk="1" hangingPunct="1">
              <a:spcBef>
                <a:spcPct val="0"/>
              </a:spcBef>
              <a:buNone/>
            </a:pPr>
            <a:r>
              <a:rPr lang="en-US" altLang="en-US" sz="2400" b="1" kern="1200" dirty="0">
                <a:solidFill>
                  <a:srgbClr val="3366FF"/>
                </a:solidFill>
                <a:latin typeface="Arial" charset="0"/>
                <a:ea typeface="MS PGothic" charset="-128"/>
                <a:cs typeface="+mn-cs"/>
              </a:rPr>
              <a:t>Main group cations </a:t>
            </a:r>
            <a:r>
              <a:rPr lang="en-US" altLang="en-US" sz="2400" b="1" kern="1200" dirty="0">
                <a:solidFill>
                  <a:prstClr val="black"/>
                </a:solidFill>
                <a:latin typeface="Arial" charset="0"/>
                <a:ea typeface="MS PGothic" charset="-128"/>
                <a:cs typeface="+mn-cs"/>
              </a:rPr>
              <a:t>(groups 1—3A) are named for the element from which they are formed.</a:t>
            </a:r>
          </a:p>
        </p:txBody>
      </p:sp>
      <p:graphicFrame>
        <p:nvGraphicFramePr>
          <p:cNvPr id="3" name="Object 2">
            <a:extLst>
              <a:ext uri="{FF2B5EF4-FFF2-40B4-BE49-F238E27FC236}">
                <a16:creationId xmlns:a16="http://schemas.microsoft.com/office/drawing/2014/main" id="{1CA572E0-FA7E-41DB-856E-78E58D4A9D1B}"/>
              </a:ext>
            </a:extLst>
          </p:cNvPr>
          <p:cNvGraphicFramePr>
            <a:graphicFrameLocks noChangeAspect="1"/>
          </p:cNvGraphicFramePr>
          <p:nvPr>
            <p:extLst>
              <p:ext uri="{D42A27DB-BD31-4B8C-83A1-F6EECF244321}">
                <p14:modId xmlns:p14="http://schemas.microsoft.com/office/powerpoint/2010/main" val="37821166"/>
              </p:ext>
            </p:extLst>
          </p:nvPr>
        </p:nvGraphicFramePr>
        <p:xfrm>
          <a:off x="985455" y="3230116"/>
          <a:ext cx="533400" cy="342900"/>
        </p:xfrm>
        <a:graphic>
          <a:graphicData uri="http://schemas.openxmlformats.org/presentationml/2006/ole">
            <mc:AlternateContent xmlns:mc="http://schemas.openxmlformats.org/markup-compatibility/2006">
              <mc:Choice xmlns:v="urn:schemas-microsoft-com:vml" Requires="v">
                <p:oleObj spid="_x0000_s9546" name="Equation" r:id="rId4" imgW="533160" imgH="342720" progId="Equation.DSMT4">
                  <p:embed/>
                </p:oleObj>
              </mc:Choice>
              <mc:Fallback>
                <p:oleObj name="Equation" r:id="rId4" imgW="533160" imgH="342720" progId="Equation.DSMT4">
                  <p:embed/>
                  <p:pic>
                    <p:nvPicPr>
                      <p:cNvPr id="0" name=""/>
                      <p:cNvPicPr/>
                      <p:nvPr/>
                    </p:nvPicPr>
                    <p:blipFill>
                      <a:blip r:embed="rId5"/>
                      <a:stretch>
                        <a:fillRect/>
                      </a:stretch>
                    </p:blipFill>
                    <p:spPr>
                      <a:xfrm>
                        <a:off x="985455" y="3230116"/>
                        <a:ext cx="533400" cy="342900"/>
                      </a:xfrm>
                      <a:prstGeom prst="rect">
                        <a:avLst/>
                      </a:prstGeom>
                    </p:spPr>
                  </p:pic>
                </p:oleObj>
              </mc:Fallback>
            </mc:AlternateContent>
          </a:graphicData>
        </a:graphic>
      </p:graphicFrame>
      <p:sp>
        <p:nvSpPr>
          <p:cNvPr id="11" name="Content Placeholder 11"/>
          <p:cNvSpPr>
            <a:spLocks noGrp="1"/>
          </p:cNvSpPr>
          <p:nvPr>
            <p:ph sz="quarter" idx="29"/>
          </p:nvPr>
        </p:nvSpPr>
        <p:spPr>
          <a:xfrm>
            <a:off x="576385" y="3638015"/>
            <a:ext cx="1376433" cy="375723"/>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sodium</a:t>
            </a:r>
          </a:p>
        </p:txBody>
      </p:sp>
      <p:graphicFrame>
        <p:nvGraphicFramePr>
          <p:cNvPr id="8" name="Object 7">
            <a:extLst>
              <a:ext uri="{FF2B5EF4-FFF2-40B4-BE49-F238E27FC236}">
                <a16:creationId xmlns:a16="http://schemas.microsoft.com/office/drawing/2014/main" id="{A194924F-4DA1-4F42-A3FD-6427D37D38CF}"/>
              </a:ext>
            </a:extLst>
          </p:cNvPr>
          <p:cNvGraphicFramePr>
            <a:graphicFrameLocks noChangeAspect="1"/>
          </p:cNvGraphicFramePr>
          <p:nvPr>
            <p:extLst>
              <p:ext uri="{D42A27DB-BD31-4B8C-83A1-F6EECF244321}">
                <p14:modId xmlns:p14="http://schemas.microsoft.com/office/powerpoint/2010/main" val="3851109943"/>
              </p:ext>
            </p:extLst>
          </p:nvPr>
        </p:nvGraphicFramePr>
        <p:xfrm>
          <a:off x="3071625" y="3201251"/>
          <a:ext cx="406400" cy="330200"/>
        </p:xfrm>
        <a:graphic>
          <a:graphicData uri="http://schemas.openxmlformats.org/presentationml/2006/ole">
            <mc:AlternateContent xmlns:mc="http://schemas.openxmlformats.org/markup-compatibility/2006">
              <mc:Choice xmlns:v="urn:schemas-microsoft-com:vml" Requires="v">
                <p:oleObj spid="_x0000_s9547" name="Equation" r:id="rId6" imgW="406080" imgH="330120" progId="Equation.DSMT4">
                  <p:embed/>
                </p:oleObj>
              </mc:Choice>
              <mc:Fallback>
                <p:oleObj name="Equation" r:id="rId6" imgW="406080" imgH="330120" progId="Equation.DSMT4">
                  <p:embed/>
                  <p:pic>
                    <p:nvPicPr>
                      <p:cNvPr id="0" name=""/>
                      <p:cNvPicPr/>
                      <p:nvPr/>
                    </p:nvPicPr>
                    <p:blipFill>
                      <a:blip r:embed="rId7"/>
                      <a:stretch>
                        <a:fillRect/>
                      </a:stretch>
                    </p:blipFill>
                    <p:spPr>
                      <a:xfrm>
                        <a:off x="3071625" y="3201251"/>
                        <a:ext cx="406400" cy="330200"/>
                      </a:xfrm>
                      <a:prstGeom prst="rect">
                        <a:avLst/>
                      </a:prstGeom>
                    </p:spPr>
                  </p:pic>
                </p:oleObj>
              </mc:Fallback>
            </mc:AlternateContent>
          </a:graphicData>
        </a:graphic>
      </p:graphicFrame>
      <p:sp>
        <p:nvSpPr>
          <p:cNvPr id="13" name="Content Placeholder 17"/>
          <p:cNvSpPr>
            <a:spLocks noGrp="1"/>
          </p:cNvSpPr>
          <p:nvPr>
            <p:ph sz="quarter" idx="22"/>
          </p:nvPr>
        </p:nvSpPr>
        <p:spPr>
          <a:xfrm>
            <a:off x="2359751" y="3641366"/>
            <a:ext cx="1721640" cy="457827"/>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potassium</a:t>
            </a:r>
          </a:p>
        </p:txBody>
      </p:sp>
      <p:graphicFrame>
        <p:nvGraphicFramePr>
          <p:cNvPr id="15" name="Object 14">
            <a:extLst>
              <a:ext uri="{FF2B5EF4-FFF2-40B4-BE49-F238E27FC236}">
                <a16:creationId xmlns:a16="http://schemas.microsoft.com/office/drawing/2014/main" id="{A1B24F33-3808-4462-BDAF-2D3F78AD9F40}"/>
              </a:ext>
            </a:extLst>
          </p:cNvPr>
          <p:cNvGraphicFramePr>
            <a:graphicFrameLocks noChangeAspect="1"/>
          </p:cNvGraphicFramePr>
          <p:nvPr>
            <p:extLst>
              <p:ext uri="{D42A27DB-BD31-4B8C-83A1-F6EECF244321}">
                <p14:modId xmlns:p14="http://schemas.microsoft.com/office/powerpoint/2010/main" val="1769843372"/>
              </p:ext>
            </p:extLst>
          </p:nvPr>
        </p:nvGraphicFramePr>
        <p:xfrm>
          <a:off x="4957812" y="3213528"/>
          <a:ext cx="622300" cy="342900"/>
        </p:xfrm>
        <a:graphic>
          <a:graphicData uri="http://schemas.openxmlformats.org/presentationml/2006/ole">
            <mc:AlternateContent xmlns:mc="http://schemas.openxmlformats.org/markup-compatibility/2006">
              <mc:Choice xmlns:v="urn:schemas-microsoft-com:vml" Requires="v">
                <p:oleObj spid="_x0000_s9548" name="Equation" r:id="rId8" imgW="622080" imgH="342720" progId="Equation.DSMT4">
                  <p:embed/>
                </p:oleObj>
              </mc:Choice>
              <mc:Fallback>
                <p:oleObj name="Equation" r:id="rId8" imgW="622080" imgH="342720" progId="Equation.DSMT4">
                  <p:embed/>
                  <p:pic>
                    <p:nvPicPr>
                      <p:cNvPr id="0" name=""/>
                      <p:cNvPicPr/>
                      <p:nvPr/>
                    </p:nvPicPr>
                    <p:blipFill>
                      <a:blip r:embed="rId9"/>
                      <a:stretch>
                        <a:fillRect/>
                      </a:stretch>
                    </p:blipFill>
                    <p:spPr>
                      <a:xfrm>
                        <a:off x="4957812" y="3213528"/>
                        <a:ext cx="622300" cy="342900"/>
                      </a:xfrm>
                      <a:prstGeom prst="rect">
                        <a:avLst/>
                      </a:prstGeom>
                    </p:spPr>
                  </p:pic>
                </p:oleObj>
              </mc:Fallback>
            </mc:AlternateContent>
          </a:graphicData>
        </a:graphic>
      </p:graphicFrame>
      <p:sp>
        <p:nvSpPr>
          <p:cNvPr id="14" name="Content Placeholder 19"/>
          <p:cNvSpPr>
            <a:spLocks noGrp="1"/>
          </p:cNvSpPr>
          <p:nvPr>
            <p:ph sz="quarter" idx="23"/>
          </p:nvPr>
        </p:nvSpPr>
        <p:spPr>
          <a:xfrm>
            <a:off x="4518951" y="3641995"/>
            <a:ext cx="1371314" cy="428991"/>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calcium</a:t>
            </a:r>
          </a:p>
        </p:txBody>
      </p:sp>
      <p:graphicFrame>
        <p:nvGraphicFramePr>
          <p:cNvPr id="16" name="Object 15">
            <a:extLst>
              <a:ext uri="{FF2B5EF4-FFF2-40B4-BE49-F238E27FC236}">
                <a16:creationId xmlns:a16="http://schemas.microsoft.com/office/drawing/2014/main" id="{8D250259-3038-4680-B471-CEB15E88E4CC}"/>
              </a:ext>
            </a:extLst>
          </p:cNvPr>
          <p:cNvGraphicFramePr>
            <a:graphicFrameLocks noChangeAspect="1"/>
          </p:cNvGraphicFramePr>
          <p:nvPr>
            <p:extLst>
              <p:ext uri="{D42A27DB-BD31-4B8C-83A1-F6EECF244321}">
                <p14:modId xmlns:p14="http://schemas.microsoft.com/office/powerpoint/2010/main" val="4158725933"/>
              </p:ext>
            </p:extLst>
          </p:nvPr>
        </p:nvGraphicFramePr>
        <p:xfrm>
          <a:off x="7113860" y="3208181"/>
          <a:ext cx="698500" cy="406400"/>
        </p:xfrm>
        <a:graphic>
          <a:graphicData uri="http://schemas.openxmlformats.org/presentationml/2006/ole">
            <mc:AlternateContent xmlns:mc="http://schemas.openxmlformats.org/markup-compatibility/2006">
              <mc:Choice xmlns:v="urn:schemas-microsoft-com:vml" Requires="v">
                <p:oleObj spid="_x0000_s9549" name="Equation" r:id="rId10" imgW="698400" imgH="406080" progId="Equation.DSMT4">
                  <p:embed/>
                </p:oleObj>
              </mc:Choice>
              <mc:Fallback>
                <p:oleObj name="Equation" r:id="rId10" imgW="698400" imgH="406080" progId="Equation.DSMT4">
                  <p:embed/>
                  <p:pic>
                    <p:nvPicPr>
                      <p:cNvPr id="0" name=""/>
                      <p:cNvPicPr/>
                      <p:nvPr/>
                    </p:nvPicPr>
                    <p:blipFill>
                      <a:blip r:embed="rId11"/>
                      <a:stretch>
                        <a:fillRect/>
                      </a:stretch>
                    </p:blipFill>
                    <p:spPr>
                      <a:xfrm>
                        <a:off x="7113860" y="3208181"/>
                        <a:ext cx="698500" cy="406400"/>
                      </a:xfrm>
                      <a:prstGeom prst="rect">
                        <a:avLst/>
                      </a:prstGeom>
                    </p:spPr>
                  </p:pic>
                </p:oleObj>
              </mc:Fallback>
            </mc:AlternateContent>
          </a:graphicData>
        </a:graphic>
      </p:graphicFrame>
      <p:sp>
        <p:nvSpPr>
          <p:cNvPr id="12" name="Content Placeholder 13"/>
          <p:cNvSpPr>
            <a:spLocks noGrp="1"/>
          </p:cNvSpPr>
          <p:nvPr>
            <p:ph sz="quarter" idx="21"/>
          </p:nvPr>
        </p:nvSpPr>
        <p:spPr>
          <a:xfrm>
            <a:off x="6422087" y="3649797"/>
            <a:ext cx="2041769" cy="443736"/>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magnesium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6439" y="280792"/>
            <a:ext cx="7481455" cy="617666"/>
          </a:xfrm>
        </p:spPr>
        <p:txBody>
          <a:bodyPr/>
          <a:lstStyle/>
          <a:p>
            <a:r>
              <a:rPr lang="en-US" altLang="en-US" sz="3200" b="1" dirty="0">
                <a:solidFill>
                  <a:srgbClr val="000000"/>
                </a:solidFill>
                <a:ea typeface="MS PGothic" charset="-128"/>
                <a:cs typeface="ＭＳ Ｐゴシック" charset="-128"/>
              </a:rPr>
              <a:t>3.4	Naming Ionic Compounds (2)</a:t>
            </a:r>
            <a:endParaRPr lang="en-US" dirty="0"/>
          </a:p>
        </p:txBody>
      </p:sp>
      <p:sp>
        <p:nvSpPr>
          <p:cNvPr id="10" name="Content Placeholder 13"/>
          <p:cNvSpPr>
            <a:spLocks noGrp="1"/>
          </p:cNvSpPr>
          <p:nvPr>
            <p:ph sz="quarter" idx="21"/>
          </p:nvPr>
        </p:nvSpPr>
        <p:spPr>
          <a:xfrm>
            <a:off x="2886683" y="780650"/>
            <a:ext cx="3485517" cy="488110"/>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Naming Cations</a:t>
            </a:r>
            <a:endParaRPr lang="en-US" dirty="0"/>
          </a:p>
        </p:txBody>
      </p:sp>
      <p:sp>
        <p:nvSpPr>
          <p:cNvPr id="2" name="Content Placeholder 1"/>
          <p:cNvSpPr>
            <a:spLocks noGrp="1"/>
          </p:cNvSpPr>
          <p:nvPr>
            <p:ph idx="1"/>
          </p:nvPr>
        </p:nvSpPr>
        <p:spPr>
          <a:xfrm>
            <a:off x="803977" y="1409008"/>
            <a:ext cx="7481455" cy="824197"/>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When a metal is able to form two different cations, two naming systems are used:</a:t>
            </a:r>
          </a:p>
        </p:txBody>
      </p:sp>
      <p:sp>
        <p:nvSpPr>
          <p:cNvPr id="5" name="Content Placeholder 4"/>
          <p:cNvSpPr>
            <a:spLocks noGrp="1"/>
          </p:cNvSpPr>
          <p:nvPr>
            <p:ph sz="quarter" idx="15"/>
          </p:nvPr>
        </p:nvSpPr>
        <p:spPr>
          <a:xfrm>
            <a:off x="1303275" y="2276475"/>
            <a:ext cx="7206310" cy="1106354"/>
          </a:xfrm>
        </p:spPr>
        <p:txBody>
          <a:bodyPr/>
          <a:lstStyle/>
          <a:p>
            <a:pPr marL="0" lv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Systematic name</a:t>
            </a:r>
            <a:r>
              <a:rPr lang="en-US" altLang="en-US" sz="2400" b="1" kern="1200" dirty="0">
                <a:solidFill>
                  <a:prstClr val="black"/>
                </a:solidFill>
                <a:latin typeface="Arial" charset="0"/>
                <a:ea typeface="MS PGothic" charset="-128"/>
                <a:cs typeface="+mn-cs"/>
              </a:rPr>
              <a:t>: Follow the name of the cation </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by a Roman numeral in parentheses to indicate its charge.</a:t>
            </a:r>
          </a:p>
        </p:txBody>
      </p:sp>
      <p:graphicFrame>
        <p:nvGraphicFramePr>
          <p:cNvPr id="8" name="Object 7">
            <a:extLst>
              <a:ext uri="{FF2B5EF4-FFF2-40B4-BE49-F238E27FC236}">
                <a16:creationId xmlns:a16="http://schemas.microsoft.com/office/drawing/2014/main" id="{91DD75BE-718F-4686-A7F2-1F9FE477EBF1}"/>
              </a:ext>
            </a:extLst>
          </p:cNvPr>
          <p:cNvGraphicFramePr>
            <a:graphicFrameLocks noChangeAspect="1"/>
          </p:cNvGraphicFramePr>
          <p:nvPr>
            <p:extLst>
              <p:ext uri="{D42A27DB-BD31-4B8C-83A1-F6EECF244321}">
                <p14:modId xmlns:p14="http://schemas.microsoft.com/office/powerpoint/2010/main" val="3397263411"/>
              </p:ext>
            </p:extLst>
          </p:nvPr>
        </p:nvGraphicFramePr>
        <p:xfrm>
          <a:off x="2843808" y="3473850"/>
          <a:ext cx="571500" cy="342900"/>
        </p:xfrm>
        <a:graphic>
          <a:graphicData uri="http://schemas.openxmlformats.org/presentationml/2006/ole">
            <mc:AlternateContent xmlns:mc="http://schemas.openxmlformats.org/markup-compatibility/2006">
              <mc:Choice xmlns:v="urn:schemas-microsoft-com:vml" Requires="v">
                <p:oleObj spid="_x0000_s10570" name="Equation" r:id="rId4" imgW="571320" imgH="342720" progId="Equation.DSMT4">
                  <p:embed/>
                </p:oleObj>
              </mc:Choice>
              <mc:Fallback>
                <p:oleObj name="Equation" r:id="rId4" imgW="571320" imgH="342720" progId="Equation.DSMT4">
                  <p:embed/>
                  <p:pic>
                    <p:nvPicPr>
                      <p:cNvPr id="0" name=""/>
                      <p:cNvPicPr/>
                      <p:nvPr/>
                    </p:nvPicPr>
                    <p:blipFill>
                      <a:blip r:embed="rId5"/>
                      <a:stretch>
                        <a:fillRect/>
                      </a:stretch>
                    </p:blipFill>
                    <p:spPr>
                      <a:xfrm>
                        <a:off x="2843808" y="3473850"/>
                        <a:ext cx="571500" cy="342900"/>
                      </a:xfrm>
                      <a:prstGeom prst="rect">
                        <a:avLst/>
                      </a:prstGeom>
                    </p:spPr>
                  </p:pic>
                </p:oleObj>
              </mc:Fallback>
            </mc:AlternateContent>
          </a:graphicData>
        </a:graphic>
      </p:graphicFrame>
      <p:sp>
        <p:nvSpPr>
          <p:cNvPr id="12" name="Content Placeholder 12"/>
          <p:cNvSpPr>
            <a:spLocks noGrp="1"/>
          </p:cNvSpPr>
          <p:nvPr>
            <p:ph sz="quarter" idx="26"/>
          </p:nvPr>
        </p:nvSpPr>
        <p:spPr>
          <a:xfrm>
            <a:off x="2627784" y="3829984"/>
            <a:ext cx="1189969" cy="360362"/>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iron(</a:t>
            </a:r>
            <a:r>
              <a:rPr lang="en-US" altLang="en-US" sz="2400" b="1" kern="1200" dirty="0">
                <a:solidFill>
                  <a:srgbClr val="3366FF"/>
                </a:solidFill>
                <a:latin typeface="Arial" charset="0"/>
                <a:ea typeface="MS PGothic" charset="-128"/>
                <a:cs typeface="+mn-cs"/>
              </a:rPr>
              <a:t>II</a:t>
            </a:r>
            <a:r>
              <a:rPr lang="en-US" altLang="en-US" sz="2400" b="1" kern="1200" dirty="0">
                <a:solidFill>
                  <a:prstClr val="black"/>
                </a:solidFill>
                <a:latin typeface="Arial" charset="0"/>
                <a:ea typeface="MS PGothic" charset="-128"/>
                <a:cs typeface="+mn-cs"/>
              </a:rPr>
              <a:t>)</a:t>
            </a:r>
          </a:p>
        </p:txBody>
      </p:sp>
      <p:graphicFrame>
        <p:nvGraphicFramePr>
          <p:cNvPr id="16" name="Object 15">
            <a:extLst>
              <a:ext uri="{FF2B5EF4-FFF2-40B4-BE49-F238E27FC236}">
                <a16:creationId xmlns:a16="http://schemas.microsoft.com/office/drawing/2014/main" id="{15584B36-D482-4642-8BC3-FC6A4A7E93A9}"/>
              </a:ext>
            </a:extLst>
          </p:cNvPr>
          <p:cNvGraphicFramePr>
            <a:graphicFrameLocks noChangeAspect="1"/>
          </p:cNvGraphicFramePr>
          <p:nvPr>
            <p:extLst>
              <p:ext uri="{D42A27DB-BD31-4B8C-83A1-F6EECF244321}">
                <p14:modId xmlns:p14="http://schemas.microsoft.com/office/powerpoint/2010/main" val="1390542116"/>
              </p:ext>
            </p:extLst>
          </p:nvPr>
        </p:nvGraphicFramePr>
        <p:xfrm>
          <a:off x="5728692" y="3471116"/>
          <a:ext cx="571500" cy="342900"/>
        </p:xfrm>
        <a:graphic>
          <a:graphicData uri="http://schemas.openxmlformats.org/presentationml/2006/ole">
            <mc:AlternateContent xmlns:mc="http://schemas.openxmlformats.org/markup-compatibility/2006">
              <mc:Choice xmlns:v="urn:schemas-microsoft-com:vml" Requires="v">
                <p:oleObj spid="_x0000_s10571" name="Equation" r:id="rId6" imgW="571320" imgH="342720" progId="Equation.DSMT4">
                  <p:embed/>
                </p:oleObj>
              </mc:Choice>
              <mc:Fallback>
                <p:oleObj name="Equation" r:id="rId6" imgW="571320" imgH="342720" progId="Equation.DSMT4">
                  <p:embed/>
                  <p:pic>
                    <p:nvPicPr>
                      <p:cNvPr id="0" name=""/>
                      <p:cNvPicPr/>
                      <p:nvPr/>
                    </p:nvPicPr>
                    <p:blipFill>
                      <a:blip r:embed="rId7"/>
                      <a:stretch>
                        <a:fillRect/>
                      </a:stretch>
                    </p:blipFill>
                    <p:spPr>
                      <a:xfrm>
                        <a:off x="5728692" y="3471116"/>
                        <a:ext cx="571500" cy="342900"/>
                      </a:xfrm>
                      <a:prstGeom prst="rect">
                        <a:avLst/>
                      </a:prstGeom>
                    </p:spPr>
                  </p:pic>
                </p:oleObj>
              </mc:Fallback>
            </mc:AlternateContent>
          </a:graphicData>
        </a:graphic>
      </p:graphicFrame>
      <p:sp>
        <p:nvSpPr>
          <p:cNvPr id="11" name="Content Placeholder 10"/>
          <p:cNvSpPr>
            <a:spLocks noGrp="1"/>
          </p:cNvSpPr>
          <p:nvPr>
            <p:ph sz="quarter" idx="25"/>
          </p:nvPr>
        </p:nvSpPr>
        <p:spPr>
          <a:xfrm>
            <a:off x="5377736" y="3823872"/>
            <a:ext cx="1297911" cy="491180"/>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iron(</a:t>
            </a:r>
            <a:r>
              <a:rPr lang="en-US" altLang="en-US" sz="2400" b="1" kern="1200" dirty="0">
                <a:solidFill>
                  <a:srgbClr val="3366FF"/>
                </a:solidFill>
                <a:latin typeface="Arial" charset="0"/>
                <a:ea typeface="MS PGothic" charset="-128"/>
                <a:cs typeface="+mn-cs"/>
              </a:rPr>
              <a:t>III</a:t>
            </a:r>
            <a:r>
              <a:rPr lang="en-US" altLang="en-US" sz="2400" b="1" kern="1200" dirty="0">
                <a:solidFill>
                  <a:prstClr val="black"/>
                </a:solidFill>
                <a:latin typeface="Arial" charset="0"/>
                <a:ea typeface="MS PGothic" charset="-128"/>
                <a:cs typeface="+mn-cs"/>
              </a:rPr>
              <a:t>)</a:t>
            </a:r>
          </a:p>
        </p:txBody>
      </p:sp>
      <p:sp>
        <p:nvSpPr>
          <p:cNvPr id="4" name="Content Placeholder 3"/>
          <p:cNvSpPr>
            <a:spLocks noGrp="1"/>
          </p:cNvSpPr>
          <p:nvPr>
            <p:ph sz="quarter" idx="14"/>
          </p:nvPr>
        </p:nvSpPr>
        <p:spPr>
          <a:xfrm>
            <a:off x="1303275" y="4354968"/>
            <a:ext cx="7383732" cy="1125742"/>
          </a:xfrm>
        </p:spPr>
        <p:txBody>
          <a:bodyPr/>
          <a:lstStyle/>
          <a:p>
            <a:pPr marL="0" lv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Common name</a:t>
            </a:r>
            <a:r>
              <a:rPr lang="en-US" altLang="en-US" sz="2400" b="1" kern="1200" dirty="0">
                <a:solidFill>
                  <a:prstClr val="black"/>
                </a:solidFill>
                <a:latin typeface="Arial" charset="0"/>
                <a:ea typeface="MS PGothic" charset="-128"/>
                <a:cs typeface="+mn-cs"/>
              </a:rPr>
              <a:t>: Use suffix </a:t>
            </a:r>
            <a:r>
              <a:rPr lang="ja-JP" altLang="en-US" sz="2400" b="1" kern="1200" dirty="0">
                <a:solidFill>
                  <a:prstClr val="black"/>
                </a:solidFill>
                <a:latin typeface="Arial" charset="0"/>
                <a:ea typeface="MS PGothic" charset="-128"/>
                <a:cs typeface="+mn-cs"/>
              </a:rPr>
              <a:t>“</a:t>
            </a:r>
            <a:r>
              <a:rPr lang="en-US" altLang="ja-JP" sz="2400" b="1" kern="1200" dirty="0">
                <a:solidFill>
                  <a:prstClr val="black"/>
                </a:solidFill>
                <a:latin typeface="Arial" charset="0"/>
                <a:ea typeface="MS PGothic" charset="-128"/>
                <a:cs typeface="+mn-cs"/>
              </a:rPr>
              <a:t>-</a:t>
            </a:r>
            <a:r>
              <a:rPr lang="en-US" altLang="ja-JP" sz="2400" b="1" kern="1200" dirty="0" err="1">
                <a:solidFill>
                  <a:srgbClr val="3366FF"/>
                </a:solidFill>
                <a:latin typeface="Arial" charset="0"/>
                <a:ea typeface="MS PGothic" charset="-128"/>
                <a:cs typeface="+mn-cs"/>
              </a:rPr>
              <a:t>ous</a:t>
            </a:r>
            <a:r>
              <a:rPr lang="ja-JP" altLang="en-US" sz="2400" b="1" kern="1200" dirty="0">
                <a:solidFill>
                  <a:prstClr val="black"/>
                </a:solidFill>
                <a:latin typeface="Arial" charset="0"/>
                <a:ea typeface="MS PGothic" charset="-128"/>
                <a:cs typeface="+mn-cs"/>
              </a:rPr>
              <a:t>”</a:t>
            </a:r>
            <a:r>
              <a:rPr lang="en-US" altLang="ja-JP" sz="2400" b="1" kern="1200" dirty="0">
                <a:solidFill>
                  <a:prstClr val="black"/>
                </a:solidFill>
                <a:latin typeface="Arial" charset="0"/>
                <a:ea typeface="MS PGothic" charset="-128"/>
                <a:cs typeface="+mn-cs"/>
              </a:rPr>
              <a:t> for the cation </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with a smaller charge and suffix </a:t>
            </a:r>
            <a:r>
              <a:rPr lang="ja-JP" altLang="en-US" sz="2400" b="1" kern="1200" dirty="0">
                <a:solidFill>
                  <a:prstClr val="black"/>
                </a:solidFill>
                <a:latin typeface="Arial" charset="0"/>
                <a:ea typeface="MS PGothic" charset="-128"/>
                <a:cs typeface="+mn-cs"/>
              </a:rPr>
              <a:t>“</a:t>
            </a:r>
            <a:r>
              <a:rPr lang="en-US" altLang="ja-JP" sz="2400" b="1" kern="1200" dirty="0">
                <a:solidFill>
                  <a:prstClr val="black"/>
                </a:solidFill>
                <a:latin typeface="Arial" charset="0"/>
                <a:ea typeface="MS PGothic" charset="-128"/>
                <a:cs typeface="+mn-cs"/>
              </a:rPr>
              <a:t>-</a:t>
            </a:r>
            <a:r>
              <a:rPr lang="en-US" altLang="ja-JP" sz="2400" b="1" kern="1200" dirty="0" err="1">
                <a:solidFill>
                  <a:srgbClr val="3366FF"/>
                </a:solidFill>
                <a:latin typeface="Arial" charset="0"/>
                <a:ea typeface="MS PGothic" charset="-128"/>
                <a:cs typeface="+mn-cs"/>
              </a:rPr>
              <a:t>ic</a:t>
            </a:r>
            <a:r>
              <a:rPr lang="ja-JP" altLang="en-US" sz="2400" b="1" kern="1200" dirty="0">
                <a:solidFill>
                  <a:prstClr val="black"/>
                </a:solidFill>
                <a:latin typeface="Arial" charset="0"/>
                <a:ea typeface="MS PGothic" charset="-128"/>
                <a:cs typeface="+mn-cs"/>
              </a:rPr>
              <a:t>”</a:t>
            </a:r>
            <a:r>
              <a:rPr lang="en-US" altLang="ja-JP" sz="2400" b="1" kern="1200" dirty="0">
                <a:solidFill>
                  <a:prstClr val="black"/>
                </a:solidFill>
                <a:latin typeface="Arial" charset="0"/>
                <a:ea typeface="MS PGothic" charset="-128"/>
                <a:cs typeface="+mn-cs"/>
              </a:rPr>
              <a:t> for the </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cation with a higher charge.</a:t>
            </a:r>
          </a:p>
        </p:txBody>
      </p:sp>
      <p:graphicFrame>
        <p:nvGraphicFramePr>
          <p:cNvPr id="17" name="Object 16">
            <a:extLst>
              <a:ext uri="{FF2B5EF4-FFF2-40B4-BE49-F238E27FC236}">
                <a16:creationId xmlns:a16="http://schemas.microsoft.com/office/drawing/2014/main" id="{CBE24DB7-8611-4ED0-9F76-F5CD6AF8508A}"/>
              </a:ext>
            </a:extLst>
          </p:cNvPr>
          <p:cNvGraphicFramePr>
            <a:graphicFrameLocks noChangeAspect="1"/>
          </p:cNvGraphicFramePr>
          <p:nvPr>
            <p:extLst>
              <p:ext uri="{D42A27DB-BD31-4B8C-83A1-F6EECF244321}">
                <p14:modId xmlns:p14="http://schemas.microsoft.com/office/powerpoint/2010/main" val="3398239225"/>
              </p:ext>
            </p:extLst>
          </p:nvPr>
        </p:nvGraphicFramePr>
        <p:xfrm>
          <a:off x="2848372" y="5606380"/>
          <a:ext cx="571500" cy="342900"/>
        </p:xfrm>
        <a:graphic>
          <a:graphicData uri="http://schemas.openxmlformats.org/presentationml/2006/ole">
            <mc:AlternateContent xmlns:mc="http://schemas.openxmlformats.org/markup-compatibility/2006">
              <mc:Choice xmlns:v="urn:schemas-microsoft-com:vml" Requires="v">
                <p:oleObj spid="_x0000_s10572" name="Equation" r:id="rId8" imgW="571320" imgH="342720" progId="Equation.DSMT4">
                  <p:embed/>
                </p:oleObj>
              </mc:Choice>
              <mc:Fallback>
                <p:oleObj name="Equation" r:id="rId8" imgW="571320" imgH="342720" progId="Equation.DSMT4">
                  <p:embed/>
                  <p:pic>
                    <p:nvPicPr>
                      <p:cNvPr id="0" name=""/>
                      <p:cNvPicPr/>
                      <p:nvPr/>
                    </p:nvPicPr>
                    <p:blipFill>
                      <a:blip r:embed="rId9"/>
                      <a:stretch>
                        <a:fillRect/>
                      </a:stretch>
                    </p:blipFill>
                    <p:spPr>
                      <a:xfrm>
                        <a:off x="2848372" y="5606380"/>
                        <a:ext cx="571500" cy="342900"/>
                      </a:xfrm>
                      <a:prstGeom prst="rect">
                        <a:avLst/>
                      </a:prstGeom>
                    </p:spPr>
                  </p:pic>
                </p:oleObj>
              </mc:Fallback>
            </mc:AlternateContent>
          </a:graphicData>
        </a:graphic>
      </p:graphicFrame>
      <p:sp>
        <p:nvSpPr>
          <p:cNvPr id="13" name="Content Placeholder 18"/>
          <p:cNvSpPr>
            <a:spLocks noGrp="1"/>
          </p:cNvSpPr>
          <p:nvPr>
            <p:ph sz="quarter" idx="27"/>
          </p:nvPr>
        </p:nvSpPr>
        <p:spPr>
          <a:xfrm>
            <a:off x="2555776" y="5975142"/>
            <a:ext cx="1267313" cy="399559"/>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ferr</a:t>
            </a:r>
            <a:r>
              <a:rPr lang="en-US" altLang="en-US" sz="2400" b="1" kern="1200" dirty="0">
                <a:solidFill>
                  <a:srgbClr val="3366FF"/>
                </a:solidFill>
                <a:latin typeface="Arial" charset="0"/>
                <a:ea typeface="MS PGothic" charset="-128"/>
                <a:cs typeface="+mn-cs"/>
              </a:rPr>
              <a:t>ous</a:t>
            </a:r>
          </a:p>
        </p:txBody>
      </p:sp>
      <p:graphicFrame>
        <p:nvGraphicFramePr>
          <p:cNvPr id="20" name="Object 19">
            <a:extLst>
              <a:ext uri="{FF2B5EF4-FFF2-40B4-BE49-F238E27FC236}">
                <a16:creationId xmlns:a16="http://schemas.microsoft.com/office/drawing/2014/main" id="{41D200A8-2311-4547-B9F0-FEB349E7E583}"/>
              </a:ext>
            </a:extLst>
          </p:cNvPr>
          <p:cNvGraphicFramePr>
            <a:graphicFrameLocks noChangeAspect="1"/>
          </p:cNvGraphicFramePr>
          <p:nvPr>
            <p:extLst>
              <p:ext uri="{D42A27DB-BD31-4B8C-83A1-F6EECF244321}">
                <p14:modId xmlns:p14="http://schemas.microsoft.com/office/powerpoint/2010/main" val="1687807264"/>
              </p:ext>
            </p:extLst>
          </p:nvPr>
        </p:nvGraphicFramePr>
        <p:xfrm>
          <a:off x="5725959" y="5628624"/>
          <a:ext cx="571500" cy="342900"/>
        </p:xfrm>
        <a:graphic>
          <a:graphicData uri="http://schemas.openxmlformats.org/presentationml/2006/ole">
            <mc:AlternateContent xmlns:mc="http://schemas.openxmlformats.org/markup-compatibility/2006">
              <mc:Choice xmlns:v="urn:schemas-microsoft-com:vml" Requires="v">
                <p:oleObj spid="_x0000_s10573" name="Equation" r:id="rId10" imgW="571320" imgH="342720" progId="Equation.DSMT4">
                  <p:embed/>
                </p:oleObj>
              </mc:Choice>
              <mc:Fallback>
                <p:oleObj name="Equation" r:id="rId10" imgW="571320" imgH="342720" progId="Equation.DSMT4">
                  <p:embed/>
                  <p:pic>
                    <p:nvPicPr>
                      <p:cNvPr id="0" name=""/>
                      <p:cNvPicPr/>
                      <p:nvPr/>
                    </p:nvPicPr>
                    <p:blipFill>
                      <a:blip r:embed="rId11"/>
                      <a:stretch>
                        <a:fillRect/>
                      </a:stretch>
                    </p:blipFill>
                    <p:spPr>
                      <a:xfrm>
                        <a:off x="5725959" y="5628624"/>
                        <a:ext cx="571500" cy="342900"/>
                      </a:xfrm>
                      <a:prstGeom prst="rect">
                        <a:avLst/>
                      </a:prstGeom>
                    </p:spPr>
                  </p:pic>
                </p:oleObj>
              </mc:Fallback>
            </mc:AlternateContent>
          </a:graphicData>
        </a:graphic>
      </p:graphicFrame>
      <p:sp>
        <p:nvSpPr>
          <p:cNvPr id="14" name="Content Placeholder 22"/>
          <p:cNvSpPr>
            <a:spLocks noGrp="1"/>
          </p:cNvSpPr>
          <p:nvPr>
            <p:ph sz="quarter" idx="28"/>
          </p:nvPr>
        </p:nvSpPr>
        <p:spPr>
          <a:xfrm>
            <a:off x="5500976" y="5985284"/>
            <a:ext cx="974296" cy="396044"/>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ferr</a:t>
            </a:r>
            <a:r>
              <a:rPr lang="en-US" altLang="en-US" sz="2400" b="1" kern="1200" dirty="0">
                <a:solidFill>
                  <a:srgbClr val="3366FF"/>
                </a:solidFill>
                <a:latin typeface="Arial" charset="0"/>
                <a:ea typeface="MS PGothic" charset="-128"/>
                <a:cs typeface="+mn-cs"/>
              </a:rPr>
              <a:t>ic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1273" y="256249"/>
            <a:ext cx="7481455" cy="586541"/>
          </a:xfrm>
        </p:spPr>
        <p:txBody>
          <a:bodyPr/>
          <a:lstStyle/>
          <a:p>
            <a:r>
              <a:rPr lang="en-US" altLang="en-US" sz="3200" b="1" dirty="0">
                <a:solidFill>
                  <a:srgbClr val="000000"/>
                </a:solidFill>
                <a:ea typeface="MS PGothic" charset="-128"/>
                <a:cs typeface="ＭＳ Ｐゴシック" charset="-128"/>
              </a:rPr>
              <a:t>3.4	Naming Ionic Compounds (3)</a:t>
            </a:r>
            <a:endParaRPr lang="en-US" dirty="0"/>
          </a:p>
        </p:txBody>
      </p:sp>
      <p:sp>
        <p:nvSpPr>
          <p:cNvPr id="7" name="Content Placeholder 6"/>
          <p:cNvSpPr>
            <a:spLocks noGrp="1"/>
          </p:cNvSpPr>
          <p:nvPr>
            <p:ph sz="quarter" idx="13"/>
          </p:nvPr>
        </p:nvSpPr>
        <p:spPr>
          <a:xfrm>
            <a:off x="2889468" y="751797"/>
            <a:ext cx="3672830" cy="431527"/>
          </a:xfrm>
        </p:spPr>
        <p:txBody>
          <a:bodyPr/>
          <a:lstStyle/>
          <a:p>
            <a:pPr marL="457200" indent="-457200">
              <a:buFont typeface="+mj-lt"/>
              <a:buAutoNum type="alphaUcPeriod"/>
            </a:pPr>
            <a:r>
              <a:rPr lang="en-US" altLang="en-US" sz="2800" b="1" dirty="0">
                <a:solidFill>
                  <a:srgbClr val="000000"/>
                </a:solidFill>
                <a:ea typeface="MS PGothic" charset="-128"/>
                <a:cs typeface="ＭＳ Ｐゴシック" charset="-128"/>
              </a:rPr>
              <a:t>Naming Cations</a:t>
            </a:r>
            <a:endParaRPr lang="en-US" dirty="0"/>
          </a:p>
        </p:txBody>
      </p:sp>
      <p:sp>
        <p:nvSpPr>
          <p:cNvPr id="3" name="Content Placeholder 2"/>
          <p:cNvSpPr>
            <a:spLocks noGrp="1"/>
          </p:cNvSpPr>
          <p:nvPr>
            <p:ph idx="1"/>
          </p:nvPr>
        </p:nvSpPr>
        <p:spPr>
          <a:xfrm>
            <a:off x="1241935" y="1439124"/>
            <a:ext cx="5626968" cy="240632"/>
          </a:xfrm>
        </p:spPr>
        <p:txBody>
          <a:bodyPr/>
          <a:lstStyle/>
          <a:p>
            <a:pPr marL="0" indent="0">
              <a:buNone/>
            </a:pPr>
            <a:r>
              <a:rPr lang="en-US" sz="1500" dirty="0"/>
              <a:t>Table 3.3 Systematic and Common Names for Some Metal Ions</a:t>
            </a:r>
          </a:p>
        </p:txBody>
      </p:sp>
      <p:sp>
        <p:nvSpPr>
          <p:cNvPr id="2" name="Content Placeholder 1">
            <a:extLst>
              <a:ext uri="{FF2B5EF4-FFF2-40B4-BE49-F238E27FC236}">
                <a16:creationId xmlns:a16="http://schemas.microsoft.com/office/drawing/2014/main" id="{6A0B6322-9411-4557-85FD-9F2BEE253F98}"/>
              </a:ext>
            </a:extLst>
          </p:cNvPr>
          <p:cNvSpPr>
            <a:spLocks noGrp="1"/>
          </p:cNvSpPr>
          <p:nvPr>
            <p:ph sz="quarter" idx="15"/>
          </p:nvPr>
        </p:nvSpPr>
        <p:spPr>
          <a:xfrm>
            <a:off x="1319775" y="1797545"/>
            <a:ext cx="870721" cy="322143"/>
          </a:xfrm>
        </p:spPr>
        <p:txBody>
          <a:bodyPr/>
          <a:lstStyle/>
          <a:p>
            <a:pPr marL="0" indent="0">
              <a:buNone/>
            </a:pPr>
            <a:r>
              <a:rPr lang="en-US" sz="1300" kern="1200" dirty="0">
                <a:solidFill>
                  <a:prstClr val="black"/>
                </a:solidFill>
                <a:ea typeface="+mn-ea"/>
                <a:cs typeface="+mn-cs"/>
              </a:rPr>
              <a:t>Element</a:t>
            </a:r>
            <a:endParaRPr lang="en-US" dirty="0"/>
          </a:p>
        </p:txBody>
      </p:sp>
      <p:sp>
        <p:nvSpPr>
          <p:cNvPr id="4" name="Content Placeholder 3">
            <a:extLst>
              <a:ext uri="{FF2B5EF4-FFF2-40B4-BE49-F238E27FC236}">
                <a16:creationId xmlns:a16="http://schemas.microsoft.com/office/drawing/2014/main" id="{96D96026-0F0B-4824-89CA-BB939C86ED02}"/>
              </a:ext>
            </a:extLst>
          </p:cNvPr>
          <p:cNvSpPr>
            <a:spLocks noGrp="1"/>
          </p:cNvSpPr>
          <p:nvPr>
            <p:ph sz="quarter" idx="16"/>
          </p:nvPr>
        </p:nvSpPr>
        <p:spPr>
          <a:xfrm>
            <a:off x="2859801" y="1792991"/>
            <a:ext cx="1080716" cy="275169"/>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Ion Symbol</a:t>
            </a:r>
          </a:p>
        </p:txBody>
      </p:sp>
      <p:sp>
        <p:nvSpPr>
          <p:cNvPr id="5" name="Content Placeholder 4">
            <a:extLst>
              <a:ext uri="{FF2B5EF4-FFF2-40B4-BE49-F238E27FC236}">
                <a16:creationId xmlns:a16="http://schemas.microsoft.com/office/drawing/2014/main" id="{63F23D0D-F98E-47C4-85C5-4B40D76DBEB4}"/>
              </a:ext>
            </a:extLst>
          </p:cNvPr>
          <p:cNvSpPr>
            <a:spLocks noGrp="1"/>
          </p:cNvSpPr>
          <p:nvPr>
            <p:ph sz="quarter" idx="17"/>
          </p:nvPr>
        </p:nvSpPr>
        <p:spPr>
          <a:xfrm>
            <a:off x="4486137" y="1792758"/>
            <a:ext cx="1544941" cy="268090"/>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Systematic Name </a:t>
            </a:r>
          </a:p>
        </p:txBody>
      </p:sp>
      <p:sp>
        <p:nvSpPr>
          <p:cNvPr id="6" name="Content Placeholder 5">
            <a:extLst>
              <a:ext uri="{FF2B5EF4-FFF2-40B4-BE49-F238E27FC236}">
                <a16:creationId xmlns:a16="http://schemas.microsoft.com/office/drawing/2014/main" id="{DA200E77-7D08-4A77-9354-7128E384D7D0}"/>
              </a:ext>
            </a:extLst>
          </p:cNvPr>
          <p:cNvSpPr>
            <a:spLocks noGrp="1"/>
          </p:cNvSpPr>
          <p:nvPr>
            <p:ph sz="quarter" idx="18"/>
          </p:nvPr>
        </p:nvSpPr>
        <p:spPr>
          <a:xfrm>
            <a:off x="6261730" y="1801185"/>
            <a:ext cx="1512168" cy="275169"/>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Common Name</a:t>
            </a:r>
          </a:p>
        </p:txBody>
      </p:sp>
      <p:sp>
        <p:nvSpPr>
          <p:cNvPr id="11" name="Content Placeholder 10">
            <a:extLst>
              <a:ext uri="{FF2B5EF4-FFF2-40B4-BE49-F238E27FC236}">
                <a16:creationId xmlns:a16="http://schemas.microsoft.com/office/drawing/2014/main" id="{B45F064B-ED85-4FFB-880E-35927552E28A}"/>
              </a:ext>
            </a:extLst>
          </p:cNvPr>
          <p:cNvSpPr>
            <a:spLocks noGrp="1"/>
          </p:cNvSpPr>
          <p:nvPr>
            <p:ph sz="quarter" idx="20"/>
          </p:nvPr>
        </p:nvSpPr>
        <p:spPr>
          <a:xfrm>
            <a:off x="1319775" y="2157052"/>
            <a:ext cx="964363" cy="336765"/>
          </a:xfrm>
        </p:spPr>
        <p:txBody>
          <a:bodyPr/>
          <a:lstStyle/>
          <a:p>
            <a:pPr marL="0" indent="0">
              <a:buNone/>
            </a:pPr>
            <a:r>
              <a:rPr lang="en-US" sz="1300" kern="1200" dirty="0">
                <a:solidFill>
                  <a:prstClr val="black"/>
                </a:solidFill>
                <a:ea typeface="+mn-ea"/>
                <a:cs typeface="+mn-cs"/>
              </a:rPr>
              <a:t>Chromium</a:t>
            </a:r>
            <a:endParaRPr lang="en-US" dirty="0"/>
          </a:p>
        </p:txBody>
      </p:sp>
      <p:graphicFrame>
        <p:nvGraphicFramePr>
          <p:cNvPr id="47" name="Object 46">
            <a:extLst>
              <a:ext uri="{FF2B5EF4-FFF2-40B4-BE49-F238E27FC236}">
                <a16:creationId xmlns:a16="http://schemas.microsoft.com/office/drawing/2014/main" id="{66107EDF-FD3C-4C46-B988-DDF2D782E1C6}"/>
              </a:ext>
            </a:extLst>
          </p:cNvPr>
          <p:cNvGraphicFramePr>
            <a:graphicFrameLocks noChangeAspect="1"/>
          </p:cNvGraphicFramePr>
          <p:nvPr>
            <p:extLst>
              <p:ext uri="{D42A27DB-BD31-4B8C-83A1-F6EECF244321}">
                <p14:modId xmlns:p14="http://schemas.microsoft.com/office/powerpoint/2010/main" val="576045243"/>
              </p:ext>
            </p:extLst>
          </p:nvPr>
        </p:nvGraphicFramePr>
        <p:xfrm>
          <a:off x="2931801" y="2195513"/>
          <a:ext cx="330200" cy="215900"/>
        </p:xfrm>
        <a:graphic>
          <a:graphicData uri="http://schemas.openxmlformats.org/presentationml/2006/ole">
            <mc:AlternateContent xmlns:mc="http://schemas.openxmlformats.org/markup-compatibility/2006">
              <mc:Choice xmlns:v="urn:schemas-microsoft-com:vml" Requires="v">
                <p:oleObj spid="_x0000_s22639" name="Equation" r:id="rId4" imgW="330120" imgH="215640" progId="Equation.DSMT4">
                  <p:embed/>
                </p:oleObj>
              </mc:Choice>
              <mc:Fallback>
                <p:oleObj name="Equation" r:id="rId4" imgW="330120" imgH="215640" progId="Equation.DSMT4">
                  <p:embed/>
                  <p:pic>
                    <p:nvPicPr>
                      <p:cNvPr id="0" name=""/>
                      <p:cNvPicPr/>
                      <p:nvPr/>
                    </p:nvPicPr>
                    <p:blipFill>
                      <a:blip r:embed="rId5"/>
                      <a:stretch>
                        <a:fillRect/>
                      </a:stretch>
                    </p:blipFill>
                    <p:spPr>
                      <a:xfrm>
                        <a:off x="2931801" y="2195513"/>
                        <a:ext cx="330200" cy="215900"/>
                      </a:xfrm>
                      <a:prstGeom prst="rect">
                        <a:avLst/>
                      </a:prstGeom>
                    </p:spPr>
                  </p:pic>
                </p:oleObj>
              </mc:Fallback>
            </mc:AlternateContent>
          </a:graphicData>
        </a:graphic>
      </p:graphicFrame>
      <p:sp>
        <p:nvSpPr>
          <p:cNvPr id="12" name="Content Placeholder 11">
            <a:extLst>
              <a:ext uri="{FF2B5EF4-FFF2-40B4-BE49-F238E27FC236}">
                <a16:creationId xmlns:a16="http://schemas.microsoft.com/office/drawing/2014/main" id="{65F6F9A7-E9E9-4F70-AC77-978D27B0B7A9}"/>
              </a:ext>
            </a:extLst>
          </p:cNvPr>
          <p:cNvSpPr>
            <a:spLocks noGrp="1"/>
          </p:cNvSpPr>
          <p:nvPr>
            <p:ph sz="quarter" idx="21"/>
          </p:nvPr>
        </p:nvSpPr>
        <p:spPr>
          <a:xfrm>
            <a:off x="4491456" y="2160231"/>
            <a:ext cx="1152524" cy="246273"/>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Chromium(II)</a:t>
            </a:r>
          </a:p>
        </p:txBody>
      </p:sp>
      <p:sp>
        <p:nvSpPr>
          <p:cNvPr id="13" name="Content Placeholder 12">
            <a:extLst>
              <a:ext uri="{FF2B5EF4-FFF2-40B4-BE49-F238E27FC236}">
                <a16:creationId xmlns:a16="http://schemas.microsoft.com/office/drawing/2014/main" id="{0CBB1F6D-5365-4812-A2D8-7561FFD15F91}"/>
              </a:ext>
            </a:extLst>
          </p:cNvPr>
          <p:cNvSpPr>
            <a:spLocks noGrp="1"/>
          </p:cNvSpPr>
          <p:nvPr>
            <p:ph sz="quarter" idx="22"/>
          </p:nvPr>
        </p:nvSpPr>
        <p:spPr>
          <a:xfrm>
            <a:off x="6260582" y="2153265"/>
            <a:ext cx="1011747" cy="333719"/>
          </a:xfrm>
        </p:spPr>
        <p:txBody>
          <a:bodyPr/>
          <a:lstStyle/>
          <a:p>
            <a:pPr marL="0" lvl="0" indent="0" eaLnBrk="1" fontAlgn="auto" hangingPunct="1">
              <a:spcBef>
                <a:spcPts val="0"/>
              </a:spcBef>
              <a:spcAft>
                <a:spcPts val="0"/>
              </a:spcAft>
              <a:buNone/>
            </a:pPr>
            <a:r>
              <a:rPr lang="en-US" sz="1300" kern="1200" dirty="0" err="1">
                <a:solidFill>
                  <a:prstClr val="black"/>
                </a:solidFill>
                <a:ea typeface="+mn-ea"/>
                <a:cs typeface="+mn-cs"/>
              </a:rPr>
              <a:t>Chromous</a:t>
            </a:r>
            <a:endParaRPr lang="en-US" sz="1300" kern="1200" dirty="0">
              <a:solidFill>
                <a:prstClr val="black"/>
              </a:solidFill>
              <a:ea typeface="+mn-ea"/>
              <a:cs typeface="+mn-cs"/>
            </a:endParaRPr>
          </a:p>
        </p:txBody>
      </p:sp>
      <p:sp>
        <p:nvSpPr>
          <p:cNvPr id="14" name="Content Placeholder 13">
            <a:extLst>
              <a:ext uri="{FF2B5EF4-FFF2-40B4-BE49-F238E27FC236}">
                <a16:creationId xmlns:a16="http://schemas.microsoft.com/office/drawing/2014/main" id="{3DA75B9F-E3BF-400E-BB93-332358325A5F}"/>
              </a:ext>
            </a:extLst>
          </p:cNvPr>
          <p:cNvSpPr>
            <a:spLocks noGrp="1"/>
          </p:cNvSpPr>
          <p:nvPr>
            <p:ph sz="quarter" idx="23"/>
          </p:nvPr>
        </p:nvSpPr>
        <p:spPr>
          <a:xfrm>
            <a:off x="1311368" y="2492895"/>
            <a:ext cx="1083656" cy="317457"/>
          </a:xfrm>
        </p:spPr>
        <p:txBody>
          <a:bodyPr/>
          <a:lstStyle/>
          <a:p>
            <a:pPr marL="0" lvl="0" indent="0" eaLnBrk="1" fontAlgn="auto" hangingPunct="1">
              <a:spcBef>
                <a:spcPts val="0"/>
              </a:spcBef>
              <a:spcAft>
                <a:spcPts val="0"/>
              </a:spcAft>
              <a:buNone/>
              <a:defRPr/>
            </a:pPr>
            <a:r>
              <a:rPr lang="en-US" sz="1300" kern="1200" dirty="0">
                <a:solidFill>
                  <a:prstClr val="black"/>
                </a:solidFill>
                <a:ea typeface="+mn-ea"/>
                <a:cs typeface="+mn-cs"/>
              </a:rPr>
              <a:t>Chromium</a:t>
            </a:r>
          </a:p>
        </p:txBody>
      </p:sp>
      <p:graphicFrame>
        <p:nvGraphicFramePr>
          <p:cNvPr id="48" name="Object 47">
            <a:extLst>
              <a:ext uri="{FF2B5EF4-FFF2-40B4-BE49-F238E27FC236}">
                <a16:creationId xmlns:a16="http://schemas.microsoft.com/office/drawing/2014/main" id="{441CA99A-F8E3-497E-A6ED-A81A509004AD}"/>
              </a:ext>
            </a:extLst>
          </p:cNvPr>
          <p:cNvGraphicFramePr>
            <a:graphicFrameLocks noChangeAspect="1"/>
          </p:cNvGraphicFramePr>
          <p:nvPr>
            <p:extLst>
              <p:ext uri="{D42A27DB-BD31-4B8C-83A1-F6EECF244321}">
                <p14:modId xmlns:p14="http://schemas.microsoft.com/office/powerpoint/2010/main" val="2469622455"/>
              </p:ext>
            </p:extLst>
          </p:nvPr>
        </p:nvGraphicFramePr>
        <p:xfrm>
          <a:off x="2929671" y="2520606"/>
          <a:ext cx="330200" cy="215900"/>
        </p:xfrm>
        <a:graphic>
          <a:graphicData uri="http://schemas.openxmlformats.org/presentationml/2006/ole">
            <mc:AlternateContent xmlns:mc="http://schemas.openxmlformats.org/markup-compatibility/2006">
              <mc:Choice xmlns:v="urn:schemas-microsoft-com:vml" Requires="v">
                <p:oleObj spid="_x0000_s22640" name="Equation" r:id="rId6" imgW="330120" imgH="215640" progId="Equation.DSMT4">
                  <p:embed/>
                </p:oleObj>
              </mc:Choice>
              <mc:Fallback>
                <p:oleObj name="Equation" r:id="rId6" imgW="330120" imgH="215640" progId="Equation.DSMT4">
                  <p:embed/>
                  <p:pic>
                    <p:nvPicPr>
                      <p:cNvPr id="0" name=""/>
                      <p:cNvPicPr/>
                      <p:nvPr/>
                    </p:nvPicPr>
                    <p:blipFill>
                      <a:blip r:embed="rId7"/>
                      <a:stretch>
                        <a:fillRect/>
                      </a:stretch>
                    </p:blipFill>
                    <p:spPr>
                      <a:xfrm>
                        <a:off x="2929671" y="2520606"/>
                        <a:ext cx="330200" cy="215900"/>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4EF1D5E1-9A58-433E-8709-777F92FD7898}"/>
              </a:ext>
            </a:extLst>
          </p:cNvPr>
          <p:cNvSpPr>
            <a:spLocks noGrp="1"/>
          </p:cNvSpPr>
          <p:nvPr>
            <p:ph sz="quarter" idx="24"/>
          </p:nvPr>
        </p:nvSpPr>
        <p:spPr>
          <a:xfrm>
            <a:off x="4483404" y="2486985"/>
            <a:ext cx="1267889" cy="256827"/>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Chromium(III)</a:t>
            </a:r>
          </a:p>
        </p:txBody>
      </p:sp>
      <p:sp>
        <p:nvSpPr>
          <p:cNvPr id="16" name="Content Placeholder 15">
            <a:extLst>
              <a:ext uri="{FF2B5EF4-FFF2-40B4-BE49-F238E27FC236}">
                <a16:creationId xmlns:a16="http://schemas.microsoft.com/office/drawing/2014/main" id="{1C145488-28D2-412E-BB4E-AA30BB10EB5A}"/>
              </a:ext>
            </a:extLst>
          </p:cNvPr>
          <p:cNvSpPr>
            <a:spLocks noGrp="1"/>
          </p:cNvSpPr>
          <p:nvPr>
            <p:ph sz="quarter" idx="25"/>
          </p:nvPr>
        </p:nvSpPr>
        <p:spPr>
          <a:xfrm>
            <a:off x="6257821" y="2487065"/>
            <a:ext cx="852104" cy="221979"/>
          </a:xfrm>
        </p:spPr>
        <p:txBody>
          <a:bodyPr/>
          <a:lstStyle/>
          <a:p>
            <a:pPr marL="0" indent="0" eaLnBrk="1" fontAlgn="auto" hangingPunct="1">
              <a:spcBef>
                <a:spcPts val="0"/>
              </a:spcBef>
              <a:spcAft>
                <a:spcPts val="0"/>
              </a:spcAft>
              <a:buNone/>
            </a:pPr>
            <a:r>
              <a:rPr lang="en-US" sz="1300" dirty="0"/>
              <a:t>Chromic</a:t>
            </a:r>
          </a:p>
        </p:txBody>
      </p:sp>
      <p:sp>
        <p:nvSpPr>
          <p:cNvPr id="17" name="Content Placeholder 16">
            <a:extLst>
              <a:ext uri="{FF2B5EF4-FFF2-40B4-BE49-F238E27FC236}">
                <a16:creationId xmlns:a16="http://schemas.microsoft.com/office/drawing/2014/main" id="{B078D239-4F1C-4479-AFFE-03719ECC4C7A}"/>
              </a:ext>
            </a:extLst>
          </p:cNvPr>
          <p:cNvSpPr>
            <a:spLocks noGrp="1"/>
          </p:cNvSpPr>
          <p:nvPr>
            <p:ph sz="quarter" idx="26"/>
          </p:nvPr>
        </p:nvSpPr>
        <p:spPr>
          <a:xfrm>
            <a:off x="1309581" y="2868612"/>
            <a:ext cx="875035" cy="345643"/>
          </a:xfrm>
        </p:spPr>
        <p:txBody>
          <a:bodyPr/>
          <a:lstStyle/>
          <a:p>
            <a:pPr marL="0" indent="0">
              <a:buNone/>
            </a:pPr>
            <a:r>
              <a:rPr lang="en-US" sz="1300" kern="1200" dirty="0">
                <a:solidFill>
                  <a:prstClr val="black"/>
                </a:solidFill>
                <a:ea typeface="+mn-ea"/>
                <a:cs typeface="+mn-cs"/>
              </a:rPr>
              <a:t>Copper</a:t>
            </a:r>
            <a:endParaRPr lang="en-US" dirty="0"/>
          </a:p>
        </p:txBody>
      </p:sp>
      <p:graphicFrame>
        <p:nvGraphicFramePr>
          <p:cNvPr id="49" name="Object 48">
            <a:extLst>
              <a:ext uri="{FF2B5EF4-FFF2-40B4-BE49-F238E27FC236}">
                <a16:creationId xmlns:a16="http://schemas.microsoft.com/office/drawing/2014/main" id="{457AA8E6-5EFE-4D33-9085-61629B7F79A3}"/>
              </a:ext>
            </a:extLst>
          </p:cNvPr>
          <p:cNvGraphicFramePr>
            <a:graphicFrameLocks noChangeAspect="1"/>
          </p:cNvGraphicFramePr>
          <p:nvPr>
            <p:extLst>
              <p:ext uri="{D42A27DB-BD31-4B8C-83A1-F6EECF244321}">
                <p14:modId xmlns:p14="http://schemas.microsoft.com/office/powerpoint/2010/main" val="4264770856"/>
              </p:ext>
            </p:extLst>
          </p:nvPr>
        </p:nvGraphicFramePr>
        <p:xfrm>
          <a:off x="2929671" y="2894625"/>
          <a:ext cx="304800" cy="215900"/>
        </p:xfrm>
        <a:graphic>
          <a:graphicData uri="http://schemas.openxmlformats.org/presentationml/2006/ole">
            <mc:AlternateContent xmlns:mc="http://schemas.openxmlformats.org/markup-compatibility/2006">
              <mc:Choice xmlns:v="urn:schemas-microsoft-com:vml" Requires="v">
                <p:oleObj spid="_x0000_s22641" name="Equation" r:id="rId8" imgW="304560" imgH="215640" progId="Equation.DSMT4">
                  <p:embed/>
                </p:oleObj>
              </mc:Choice>
              <mc:Fallback>
                <p:oleObj name="Equation" r:id="rId8" imgW="304560" imgH="215640" progId="Equation.DSMT4">
                  <p:embed/>
                  <p:pic>
                    <p:nvPicPr>
                      <p:cNvPr id="0" name=""/>
                      <p:cNvPicPr/>
                      <p:nvPr/>
                    </p:nvPicPr>
                    <p:blipFill>
                      <a:blip r:embed="rId9"/>
                      <a:stretch>
                        <a:fillRect/>
                      </a:stretch>
                    </p:blipFill>
                    <p:spPr>
                      <a:xfrm>
                        <a:off x="2929671" y="2894625"/>
                        <a:ext cx="304800" cy="215900"/>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3EB8BCA2-C4E0-4279-941A-FF8869B426D3}"/>
              </a:ext>
            </a:extLst>
          </p:cNvPr>
          <p:cNvSpPr>
            <a:spLocks noGrp="1"/>
          </p:cNvSpPr>
          <p:nvPr>
            <p:ph sz="quarter" idx="27"/>
          </p:nvPr>
        </p:nvSpPr>
        <p:spPr>
          <a:xfrm>
            <a:off x="4492976" y="2858404"/>
            <a:ext cx="923774" cy="354760"/>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Copper(I)</a:t>
            </a:r>
          </a:p>
        </p:txBody>
      </p:sp>
      <p:sp>
        <p:nvSpPr>
          <p:cNvPr id="19" name="Content Placeholder 18">
            <a:extLst>
              <a:ext uri="{FF2B5EF4-FFF2-40B4-BE49-F238E27FC236}">
                <a16:creationId xmlns:a16="http://schemas.microsoft.com/office/drawing/2014/main" id="{426B0B7A-09D2-468C-A40D-14CFF984434C}"/>
              </a:ext>
            </a:extLst>
          </p:cNvPr>
          <p:cNvSpPr>
            <a:spLocks noGrp="1"/>
          </p:cNvSpPr>
          <p:nvPr>
            <p:ph sz="quarter" idx="28"/>
          </p:nvPr>
        </p:nvSpPr>
        <p:spPr>
          <a:xfrm>
            <a:off x="6260582" y="2868470"/>
            <a:ext cx="938745" cy="342499"/>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Cuprous</a:t>
            </a:r>
          </a:p>
        </p:txBody>
      </p:sp>
      <p:sp>
        <p:nvSpPr>
          <p:cNvPr id="20" name="Content Placeholder 19">
            <a:extLst>
              <a:ext uri="{FF2B5EF4-FFF2-40B4-BE49-F238E27FC236}">
                <a16:creationId xmlns:a16="http://schemas.microsoft.com/office/drawing/2014/main" id="{CEA79A1E-770B-426C-A394-85EDDA5D9559}"/>
              </a:ext>
            </a:extLst>
          </p:cNvPr>
          <p:cNvSpPr>
            <a:spLocks noGrp="1"/>
          </p:cNvSpPr>
          <p:nvPr>
            <p:ph sz="quarter" idx="29"/>
          </p:nvPr>
        </p:nvSpPr>
        <p:spPr>
          <a:xfrm>
            <a:off x="1312589" y="3206429"/>
            <a:ext cx="865188" cy="288925"/>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Copper</a:t>
            </a:r>
          </a:p>
        </p:txBody>
      </p:sp>
      <p:graphicFrame>
        <p:nvGraphicFramePr>
          <p:cNvPr id="50" name="Object 49">
            <a:extLst>
              <a:ext uri="{FF2B5EF4-FFF2-40B4-BE49-F238E27FC236}">
                <a16:creationId xmlns:a16="http://schemas.microsoft.com/office/drawing/2014/main" id="{5A5ED77F-5CB9-49D6-BC82-A749EDF1D1DA}"/>
              </a:ext>
            </a:extLst>
          </p:cNvPr>
          <p:cNvGraphicFramePr>
            <a:graphicFrameLocks noChangeAspect="1"/>
          </p:cNvGraphicFramePr>
          <p:nvPr>
            <p:extLst>
              <p:ext uri="{D42A27DB-BD31-4B8C-83A1-F6EECF244321}">
                <p14:modId xmlns:p14="http://schemas.microsoft.com/office/powerpoint/2010/main" val="1183687670"/>
              </p:ext>
            </p:extLst>
          </p:nvPr>
        </p:nvGraphicFramePr>
        <p:xfrm>
          <a:off x="2947966" y="3240810"/>
          <a:ext cx="355600" cy="215900"/>
        </p:xfrm>
        <a:graphic>
          <a:graphicData uri="http://schemas.openxmlformats.org/presentationml/2006/ole">
            <mc:AlternateContent xmlns:mc="http://schemas.openxmlformats.org/markup-compatibility/2006">
              <mc:Choice xmlns:v="urn:schemas-microsoft-com:vml" Requires="v">
                <p:oleObj spid="_x0000_s22642" name="Equation" r:id="rId10" imgW="355320" imgH="215640" progId="Equation.DSMT4">
                  <p:embed/>
                </p:oleObj>
              </mc:Choice>
              <mc:Fallback>
                <p:oleObj name="Equation" r:id="rId10" imgW="355320" imgH="215640" progId="Equation.DSMT4">
                  <p:embed/>
                  <p:pic>
                    <p:nvPicPr>
                      <p:cNvPr id="0" name=""/>
                      <p:cNvPicPr/>
                      <p:nvPr/>
                    </p:nvPicPr>
                    <p:blipFill>
                      <a:blip r:embed="rId11"/>
                      <a:stretch>
                        <a:fillRect/>
                      </a:stretch>
                    </p:blipFill>
                    <p:spPr>
                      <a:xfrm>
                        <a:off x="2947966" y="3240810"/>
                        <a:ext cx="355600" cy="215900"/>
                      </a:xfrm>
                      <a:prstGeom prst="rect">
                        <a:avLst/>
                      </a:prstGeom>
                    </p:spPr>
                  </p:pic>
                </p:oleObj>
              </mc:Fallback>
            </mc:AlternateContent>
          </a:graphicData>
        </a:graphic>
      </p:graphicFrame>
      <p:sp>
        <p:nvSpPr>
          <p:cNvPr id="21" name="Content Placeholder 20">
            <a:extLst>
              <a:ext uri="{FF2B5EF4-FFF2-40B4-BE49-F238E27FC236}">
                <a16:creationId xmlns:a16="http://schemas.microsoft.com/office/drawing/2014/main" id="{4A29F627-6AE3-4414-B846-D57B6378DBE4}"/>
              </a:ext>
            </a:extLst>
          </p:cNvPr>
          <p:cNvSpPr>
            <a:spLocks noGrp="1"/>
          </p:cNvSpPr>
          <p:nvPr>
            <p:ph sz="quarter" idx="30"/>
          </p:nvPr>
        </p:nvSpPr>
        <p:spPr>
          <a:xfrm>
            <a:off x="4491455" y="3214531"/>
            <a:ext cx="1040987" cy="345643"/>
          </a:xfrm>
        </p:spPr>
        <p:txBody>
          <a:bodyPr/>
          <a:lstStyle/>
          <a:p>
            <a:pPr marL="0" lvl="0" indent="0" eaLnBrk="1" fontAlgn="auto" hangingPunct="1">
              <a:spcBef>
                <a:spcPts val="0"/>
              </a:spcBef>
              <a:spcAft>
                <a:spcPts val="0"/>
              </a:spcAft>
              <a:buNone/>
              <a:defRPr/>
            </a:pPr>
            <a:r>
              <a:rPr lang="en-US" sz="1300" kern="1200" dirty="0">
                <a:solidFill>
                  <a:prstClr val="black"/>
                </a:solidFill>
                <a:ea typeface="+mn-ea"/>
                <a:cs typeface="+mn-cs"/>
              </a:rPr>
              <a:t>Copper(II)</a:t>
            </a:r>
          </a:p>
        </p:txBody>
      </p:sp>
      <p:sp>
        <p:nvSpPr>
          <p:cNvPr id="22" name="Content Placeholder 21">
            <a:extLst>
              <a:ext uri="{FF2B5EF4-FFF2-40B4-BE49-F238E27FC236}">
                <a16:creationId xmlns:a16="http://schemas.microsoft.com/office/drawing/2014/main" id="{C8B4018F-0BC3-4878-957B-F89D705791E6}"/>
              </a:ext>
            </a:extLst>
          </p:cNvPr>
          <p:cNvSpPr>
            <a:spLocks noGrp="1"/>
          </p:cNvSpPr>
          <p:nvPr>
            <p:ph sz="quarter" idx="31"/>
          </p:nvPr>
        </p:nvSpPr>
        <p:spPr>
          <a:xfrm>
            <a:off x="6267421" y="3208294"/>
            <a:ext cx="871255" cy="272019"/>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Cupric</a:t>
            </a:r>
          </a:p>
        </p:txBody>
      </p:sp>
      <p:sp>
        <p:nvSpPr>
          <p:cNvPr id="24" name="Content Placeholder 23">
            <a:extLst>
              <a:ext uri="{FF2B5EF4-FFF2-40B4-BE49-F238E27FC236}">
                <a16:creationId xmlns:a16="http://schemas.microsoft.com/office/drawing/2014/main" id="{4CAF1506-462C-40DC-8FD9-EEB00BED1269}"/>
              </a:ext>
            </a:extLst>
          </p:cNvPr>
          <p:cNvSpPr>
            <a:spLocks noGrp="1"/>
          </p:cNvSpPr>
          <p:nvPr>
            <p:ph sz="quarter" idx="33"/>
          </p:nvPr>
        </p:nvSpPr>
        <p:spPr>
          <a:xfrm>
            <a:off x="1319774" y="3595879"/>
            <a:ext cx="743614" cy="352666"/>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Iron</a:t>
            </a:r>
          </a:p>
        </p:txBody>
      </p:sp>
      <p:graphicFrame>
        <p:nvGraphicFramePr>
          <p:cNvPr id="51" name="Object 50">
            <a:extLst>
              <a:ext uri="{FF2B5EF4-FFF2-40B4-BE49-F238E27FC236}">
                <a16:creationId xmlns:a16="http://schemas.microsoft.com/office/drawing/2014/main" id="{6FE726A1-A0C9-42EF-9BB9-781EF0B8B712}"/>
              </a:ext>
            </a:extLst>
          </p:cNvPr>
          <p:cNvGraphicFramePr>
            <a:graphicFrameLocks noChangeAspect="1"/>
          </p:cNvGraphicFramePr>
          <p:nvPr>
            <p:extLst>
              <p:ext uri="{D42A27DB-BD31-4B8C-83A1-F6EECF244321}">
                <p14:modId xmlns:p14="http://schemas.microsoft.com/office/powerpoint/2010/main" val="1132361217"/>
              </p:ext>
            </p:extLst>
          </p:nvPr>
        </p:nvGraphicFramePr>
        <p:xfrm>
          <a:off x="2937291" y="3634026"/>
          <a:ext cx="330200" cy="215900"/>
        </p:xfrm>
        <a:graphic>
          <a:graphicData uri="http://schemas.openxmlformats.org/presentationml/2006/ole">
            <mc:AlternateContent xmlns:mc="http://schemas.openxmlformats.org/markup-compatibility/2006">
              <mc:Choice xmlns:v="urn:schemas-microsoft-com:vml" Requires="v">
                <p:oleObj spid="_x0000_s22643" name="Equation" r:id="rId12" imgW="330120" imgH="215640" progId="Equation.DSMT4">
                  <p:embed/>
                </p:oleObj>
              </mc:Choice>
              <mc:Fallback>
                <p:oleObj name="Equation" r:id="rId12" imgW="330120" imgH="215640" progId="Equation.DSMT4">
                  <p:embed/>
                  <p:pic>
                    <p:nvPicPr>
                      <p:cNvPr id="0" name=""/>
                      <p:cNvPicPr/>
                      <p:nvPr/>
                    </p:nvPicPr>
                    <p:blipFill>
                      <a:blip r:embed="rId13"/>
                      <a:stretch>
                        <a:fillRect/>
                      </a:stretch>
                    </p:blipFill>
                    <p:spPr>
                      <a:xfrm>
                        <a:off x="2937291" y="3634026"/>
                        <a:ext cx="330200" cy="215900"/>
                      </a:xfrm>
                      <a:prstGeom prst="rect">
                        <a:avLst/>
                      </a:prstGeom>
                    </p:spPr>
                  </p:pic>
                </p:oleObj>
              </mc:Fallback>
            </mc:AlternateContent>
          </a:graphicData>
        </a:graphic>
      </p:graphicFrame>
      <p:sp>
        <p:nvSpPr>
          <p:cNvPr id="23" name="Content Placeholder 22">
            <a:extLst>
              <a:ext uri="{FF2B5EF4-FFF2-40B4-BE49-F238E27FC236}">
                <a16:creationId xmlns:a16="http://schemas.microsoft.com/office/drawing/2014/main" id="{4FF008EB-D09E-4BD8-B597-3EBE3FC09FB2}"/>
              </a:ext>
            </a:extLst>
          </p:cNvPr>
          <p:cNvSpPr>
            <a:spLocks noGrp="1"/>
          </p:cNvSpPr>
          <p:nvPr>
            <p:ph sz="quarter" idx="32"/>
          </p:nvPr>
        </p:nvSpPr>
        <p:spPr>
          <a:xfrm>
            <a:off x="4491454" y="3600726"/>
            <a:ext cx="743614" cy="299793"/>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Iron(II)</a:t>
            </a:r>
          </a:p>
        </p:txBody>
      </p:sp>
      <p:sp>
        <p:nvSpPr>
          <p:cNvPr id="25" name="Content Placeholder 24">
            <a:extLst>
              <a:ext uri="{FF2B5EF4-FFF2-40B4-BE49-F238E27FC236}">
                <a16:creationId xmlns:a16="http://schemas.microsoft.com/office/drawing/2014/main" id="{9D2ACC6A-2490-4A98-A439-F5C2B6FFF2A0}"/>
              </a:ext>
            </a:extLst>
          </p:cNvPr>
          <p:cNvSpPr>
            <a:spLocks noGrp="1"/>
          </p:cNvSpPr>
          <p:nvPr>
            <p:ph sz="quarter" idx="34"/>
          </p:nvPr>
        </p:nvSpPr>
        <p:spPr>
          <a:xfrm>
            <a:off x="6260582" y="3599966"/>
            <a:ext cx="762478" cy="285982"/>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Ferrous</a:t>
            </a:r>
          </a:p>
        </p:txBody>
      </p:sp>
      <p:sp>
        <p:nvSpPr>
          <p:cNvPr id="27" name="Content Placeholder 26">
            <a:extLst>
              <a:ext uri="{FF2B5EF4-FFF2-40B4-BE49-F238E27FC236}">
                <a16:creationId xmlns:a16="http://schemas.microsoft.com/office/drawing/2014/main" id="{03A0A9F7-C7FB-4DFE-804C-08E7B686054C}"/>
              </a:ext>
            </a:extLst>
          </p:cNvPr>
          <p:cNvSpPr>
            <a:spLocks noGrp="1"/>
          </p:cNvSpPr>
          <p:nvPr>
            <p:ph sz="quarter" idx="36"/>
          </p:nvPr>
        </p:nvSpPr>
        <p:spPr>
          <a:xfrm>
            <a:off x="1319773" y="3926295"/>
            <a:ext cx="787313" cy="337883"/>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Iron</a:t>
            </a:r>
          </a:p>
        </p:txBody>
      </p:sp>
      <p:graphicFrame>
        <p:nvGraphicFramePr>
          <p:cNvPr id="52" name="Object 51">
            <a:extLst>
              <a:ext uri="{FF2B5EF4-FFF2-40B4-BE49-F238E27FC236}">
                <a16:creationId xmlns:a16="http://schemas.microsoft.com/office/drawing/2014/main" id="{DFD49A3B-1351-4442-8514-AD263A8E1634}"/>
              </a:ext>
            </a:extLst>
          </p:cNvPr>
          <p:cNvGraphicFramePr>
            <a:graphicFrameLocks noChangeAspect="1"/>
          </p:cNvGraphicFramePr>
          <p:nvPr>
            <p:extLst>
              <p:ext uri="{D42A27DB-BD31-4B8C-83A1-F6EECF244321}">
                <p14:modId xmlns:p14="http://schemas.microsoft.com/office/powerpoint/2010/main" val="2000035279"/>
              </p:ext>
            </p:extLst>
          </p:nvPr>
        </p:nvGraphicFramePr>
        <p:xfrm>
          <a:off x="2924448" y="3969895"/>
          <a:ext cx="317500" cy="215900"/>
        </p:xfrm>
        <a:graphic>
          <a:graphicData uri="http://schemas.openxmlformats.org/presentationml/2006/ole">
            <mc:AlternateContent xmlns:mc="http://schemas.openxmlformats.org/markup-compatibility/2006">
              <mc:Choice xmlns:v="urn:schemas-microsoft-com:vml" Requires="v">
                <p:oleObj spid="_x0000_s22644" name="Equation" r:id="rId14" imgW="317160" imgH="215640" progId="Equation.DSMT4">
                  <p:embed/>
                </p:oleObj>
              </mc:Choice>
              <mc:Fallback>
                <p:oleObj name="Equation" r:id="rId14" imgW="317160" imgH="215640" progId="Equation.DSMT4">
                  <p:embed/>
                  <p:pic>
                    <p:nvPicPr>
                      <p:cNvPr id="0" name=""/>
                      <p:cNvPicPr/>
                      <p:nvPr/>
                    </p:nvPicPr>
                    <p:blipFill>
                      <a:blip r:embed="rId15"/>
                      <a:stretch>
                        <a:fillRect/>
                      </a:stretch>
                    </p:blipFill>
                    <p:spPr>
                      <a:xfrm>
                        <a:off x="2924448" y="3969895"/>
                        <a:ext cx="317500" cy="215900"/>
                      </a:xfrm>
                      <a:prstGeom prst="rect">
                        <a:avLst/>
                      </a:prstGeom>
                    </p:spPr>
                  </p:pic>
                </p:oleObj>
              </mc:Fallback>
            </mc:AlternateContent>
          </a:graphicData>
        </a:graphic>
      </p:graphicFrame>
      <p:sp>
        <p:nvSpPr>
          <p:cNvPr id="26" name="Content Placeholder 25">
            <a:extLst>
              <a:ext uri="{FF2B5EF4-FFF2-40B4-BE49-F238E27FC236}">
                <a16:creationId xmlns:a16="http://schemas.microsoft.com/office/drawing/2014/main" id="{328F6DB8-CFDA-413F-9AD0-DB3B9FDBE9FD}"/>
              </a:ext>
            </a:extLst>
          </p:cNvPr>
          <p:cNvSpPr>
            <a:spLocks noGrp="1"/>
          </p:cNvSpPr>
          <p:nvPr>
            <p:ph sz="quarter" idx="35"/>
          </p:nvPr>
        </p:nvSpPr>
        <p:spPr>
          <a:xfrm>
            <a:off x="4483404" y="3934465"/>
            <a:ext cx="728132" cy="335541"/>
          </a:xfrm>
        </p:spPr>
        <p:txBody>
          <a:bodyPr/>
          <a:lstStyle/>
          <a:p>
            <a:pPr marL="0" lvl="0" indent="0" eaLnBrk="1" fontAlgn="auto" hangingPunct="1">
              <a:spcBef>
                <a:spcPts val="0"/>
              </a:spcBef>
              <a:spcAft>
                <a:spcPts val="0"/>
              </a:spcAft>
              <a:buNone/>
              <a:defRPr/>
            </a:pPr>
            <a:r>
              <a:rPr lang="en-US" sz="1300" kern="1200" dirty="0">
                <a:solidFill>
                  <a:prstClr val="black"/>
                </a:solidFill>
                <a:ea typeface="+mn-ea"/>
                <a:cs typeface="+mn-cs"/>
              </a:rPr>
              <a:t>Iron(III)</a:t>
            </a:r>
          </a:p>
        </p:txBody>
      </p:sp>
      <p:sp>
        <p:nvSpPr>
          <p:cNvPr id="28" name="Content Placeholder 27">
            <a:extLst>
              <a:ext uri="{FF2B5EF4-FFF2-40B4-BE49-F238E27FC236}">
                <a16:creationId xmlns:a16="http://schemas.microsoft.com/office/drawing/2014/main" id="{4F5335BF-C89F-4812-B971-A510292FD811}"/>
              </a:ext>
            </a:extLst>
          </p:cNvPr>
          <p:cNvSpPr>
            <a:spLocks noGrp="1"/>
          </p:cNvSpPr>
          <p:nvPr>
            <p:ph sz="quarter" idx="37"/>
          </p:nvPr>
        </p:nvSpPr>
        <p:spPr>
          <a:xfrm>
            <a:off x="6270067" y="3922008"/>
            <a:ext cx="720725" cy="222629"/>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Ferric</a:t>
            </a:r>
          </a:p>
        </p:txBody>
      </p:sp>
      <p:sp>
        <p:nvSpPr>
          <p:cNvPr id="29" name="Content Placeholder 28">
            <a:extLst>
              <a:ext uri="{FF2B5EF4-FFF2-40B4-BE49-F238E27FC236}">
                <a16:creationId xmlns:a16="http://schemas.microsoft.com/office/drawing/2014/main" id="{92D42631-C24C-4776-9673-6DB3A52C1CD9}"/>
              </a:ext>
            </a:extLst>
          </p:cNvPr>
          <p:cNvSpPr>
            <a:spLocks noGrp="1"/>
          </p:cNvSpPr>
          <p:nvPr>
            <p:ph sz="quarter" idx="38"/>
          </p:nvPr>
        </p:nvSpPr>
        <p:spPr>
          <a:xfrm>
            <a:off x="1319774" y="4256151"/>
            <a:ext cx="812239" cy="313960"/>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Mercury</a:t>
            </a:r>
          </a:p>
        </p:txBody>
      </p:sp>
      <p:graphicFrame>
        <p:nvGraphicFramePr>
          <p:cNvPr id="53" name="Object 52">
            <a:extLst>
              <a:ext uri="{FF2B5EF4-FFF2-40B4-BE49-F238E27FC236}">
                <a16:creationId xmlns:a16="http://schemas.microsoft.com/office/drawing/2014/main" id="{2BBB14AB-2FE1-4EE4-B634-7F59A5621002}"/>
              </a:ext>
            </a:extLst>
          </p:cNvPr>
          <p:cNvGraphicFramePr>
            <a:graphicFrameLocks noChangeAspect="1"/>
          </p:cNvGraphicFramePr>
          <p:nvPr>
            <p:extLst>
              <p:ext uri="{D42A27DB-BD31-4B8C-83A1-F6EECF244321}">
                <p14:modId xmlns:p14="http://schemas.microsoft.com/office/powerpoint/2010/main" val="2131122313"/>
              </p:ext>
            </p:extLst>
          </p:nvPr>
        </p:nvGraphicFramePr>
        <p:xfrm>
          <a:off x="2931056" y="4293096"/>
          <a:ext cx="368300" cy="254000"/>
        </p:xfrm>
        <a:graphic>
          <a:graphicData uri="http://schemas.openxmlformats.org/presentationml/2006/ole">
            <mc:AlternateContent xmlns:mc="http://schemas.openxmlformats.org/markup-compatibility/2006">
              <mc:Choice xmlns:v="urn:schemas-microsoft-com:vml" Requires="v">
                <p:oleObj spid="_x0000_s22645" name="Equation" r:id="rId16" imgW="368280" imgH="253800" progId="Equation.DSMT4">
                  <p:embed/>
                </p:oleObj>
              </mc:Choice>
              <mc:Fallback>
                <p:oleObj name="Equation" r:id="rId16" imgW="368280" imgH="253800" progId="Equation.DSMT4">
                  <p:embed/>
                  <p:pic>
                    <p:nvPicPr>
                      <p:cNvPr id="0" name=""/>
                      <p:cNvPicPr/>
                      <p:nvPr/>
                    </p:nvPicPr>
                    <p:blipFill>
                      <a:blip r:embed="rId17"/>
                      <a:stretch>
                        <a:fillRect/>
                      </a:stretch>
                    </p:blipFill>
                    <p:spPr>
                      <a:xfrm>
                        <a:off x="2931056" y="4293096"/>
                        <a:ext cx="368300" cy="254000"/>
                      </a:xfrm>
                      <a:prstGeom prst="rect">
                        <a:avLst/>
                      </a:prstGeom>
                    </p:spPr>
                  </p:pic>
                </p:oleObj>
              </mc:Fallback>
            </mc:AlternateContent>
          </a:graphicData>
        </a:graphic>
      </p:graphicFrame>
      <p:graphicFrame>
        <p:nvGraphicFramePr>
          <p:cNvPr id="54" name="Object 53">
            <a:extLst>
              <a:ext uri="{FF2B5EF4-FFF2-40B4-BE49-F238E27FC236}">
                <a16:creationId xmlns:a16="http://schemas.microsoft.com/office/drawing/2014/main" id="{600A47BC-2569-45BB-ABC5-0D2803AE96CE}"/>
              </a:ext>
            </a:extLst>
          </p:cNvPr>
          <p:cNvGraphicFramePr>
            <a:graphicFrameLocks noChangeAspect="1"/>
          </p:cNvGraphicFramePr>
          <p:nvPr>
            <p:extLst>
              <p:ext uri="{D42A27DB-BD31-4B8C-83A1-F6EECF244321}">
                <p14:modId xmlns:p14="http://schemas.microsoft.com/office/powerpoint/2010/main" val="2070576830"/>
              </p:ext>
            </p:extLst>
          </p:nvPr>
        </p:nvGraphicFramePr>
        <p:xfrm>
          <a:off x="4545712" y="4262236"/>
          <a:ext cx="863600" cy="292100"/>
        </p:xfrm>
        <a:graphic>
          <a:graphicData uri="http://schemas.openxmlformats.org/presentationml/2006/ole">
            <mc:AlternateContent xmlns:mc="http://schemas.openxmlformats.org/markup-compatibility/2006">
              <mc:Choice xmlns:v="urn:schemas-microsoft-com:vml" Requires="v">
                <p:oleObj spid="_x0000_s22646" name="Equation" r:id="rId18" imgW="863280" imgH="291960" progId="Equation.DSMT4">
                  <p:embed/>
                </p:oleObj>
              </mc:Choice>
              <mc:Fallback>
                <p:oleObj name="Equation" r:id="rId18" imgW="863280" imgH="291960" progId="Equation.DSMT4">
                  <p:embed/>
                  <p:pic>
                    <p:nvPicPr>
                      <p:cNvPr id="0" name=""/>
                      <p:cNvPicPr/>
                      <p:nvPr/>
                    </p:nvPicPr>
                    <p:blipFill>
                      <a:blip r:embed="rId19"/>
                      <a:stretch>
                        <a:fillRect/>
                      </a:stretch>
                    </p:blipFill>
                    <p:spPr>
                      <a:xfrm>
                        <a:off x="4545712" y="4262236"/>
                        <a:ext cx="863600" cy="292100"/>
                      </a:xfrm>
                      <a:prstGeom prst="rect">
                        <a:avLst/>
                      </a:prstGeom>
                    </p:spPr>
                  </p:pic>
                </p:oleObj>
              </mc:Fallback>
            </mc:AlternateContent>
          </a:graphicData>
        </a:graphic>
      </p:graphicFrame>
      <p:sp>
        <p:nvSpPr>
          <p:cNvPr id="30" name="Content Placeholder 29">
            <a:extLst>
              <a:ext uri="{FF2B5EF4-FFF2-40B4-BE49-F238E27FC236}">
                <a16:creationId xmlns:a16="http://schemas.microsoft.com/office/drawing/2014/main" id="{CAC997DE-3FFC-4B7F-9E81-0CF20B9BB234}"/>
              </a:ext>
            </a:extLst>
          </p:cNvPr>
          <p:cNvSpPr>
            <a:spLocks noGrp="1"/>
          </p:cNvSpPr>
          <p:nvPr>
            <p:ph sz="quarter" idx="39"/>
          </p:nvPr>
        </p:nvSpPr>
        <p:spPr>
          <a:xfrm>
            <a:off x="6267421" y="4259471"/>
            <a:ext cx="1004908" cy="285100"/>
          </a:xfrm>
        </p:spPr>
        <p:txBody>
          <a:bodyPr/>
          <a:lstStyle/>
          <a:p>
            <a:pPr marL="0" indent="0">
              <a:buNone/>
            </a:pPr>
            <a:r>
              <a:rPr lang="en-US" sz="1300" kern="1200" dirty="0">
                <a:solidFill>
                  <a:prstClr val="black"/>
                </a:solidFill>
                <a:ea typeface="+mn-ea"/>
                <a:cs typeface="+mn-cs"/>
              </a:rPr>
              <a:t>Mercurous</a:t>
            </a:r>
            <a:endParaRPr lang="en-US" dirty="0"/>
          </a:p>
        </p:txBody>
      </p:sp>
      <p:sp>
        <p:nvSpPr>
          <p:cNvPr id="31" name="Content Placeholder 30">
            <a:extLst>
              <a:ext uri="{FF2B5EF4-FFF2-40B4-BE49-F238E27FC236}">
                <a16:creationId xmlns:a16="http://schemas.microsoft.com/office/drawing/2014/main" id="{21E30DBE-ABD7-4895-86C1-4899D75E0596}"/>
              </a:ext>
            </a:extLst>
          </p:cNvPr>
          <p:cNvSpPr>
            <a:spLocks noGrp="1"/>
          </p:cNvSpPr>
          <p:nvPr>
            <p:ph sz="quarter" idx="40"/>
          </p:nvPr>
        </p:nvSpPr>
        <p:spPr>
          <a:xfrm>
            <a:off x="1319774" y="4595387"/>
            <a:ext cx="792981" cy="337883"/>
          </a:xfrm>
        </p:spPr>
        <p:txBody>
          <a:bodyPr/>
          <a:lstStyle/>
          <a:p>
            <a:pPr marL="0" indent="0">
              <a:buNone/>
            </a:pPr>
            <a:r>
              <a:rPr lang="en-US" sz="1300" kern="1200" dirty="0">
                <a:solidFill>
                  <a:prstClr val="black"/>
                </a:solidFill>
                <a:ea typeface="+mn-ea"/>
                <a:cs typeface="+mn-cs"/>
              </a:rPr>
              <a:t>Mercury</a:t>
            </a:r>
            <a:endParaRPr lang="en-US" dirty="0"/>
          </a:p>
        </p:txBody>
      </p:sp>
      <p:graphicFrame>
        <p:nvGraphicFramePr>
          <p:cNvPr id="55" name="Object 54">
            <a:extLst>
              <a:ext uri="{FF2B5EF4-FFF2-40B4-BE49-F238E27FC236}">
                <a16:creationId xmlns:a16="http://schemas.microsoft.com/office/drawing/2014/main" id="{2979283F-E7EA-4CEA-8CEC-F5C7FA877E23}"/>
              </a:ext>
            </a:extLst>
          </p:cNvPr>
          <p:cNvGraphicFramePr>
            <a:graphicFrameLocks noChangeAspect="1"/>
          </p:cNvGraphicFramePr>
          <p:nvPr>
            <p:extLst>
              <p:ext uri="{D42A27DB-BD31-4B8C-83A1-F6EECF244321}">
                <p14:modId xmlns:p14="http://schemas.microsoft.com/office/powerpoint/2010/main" val="654595311"/>
              </p:ext>
            </p:extLst>
          </p:nvPr>
        </p:nvGraphicFramePr>
        <p:xfrm>
          <a:off x="2935248" y="4627860"/>
          <a:ext cx="368300" cy="241300"/>
        </p:xfrm>
        <a:graphic>
          <a:graphicData uri="http://schemas.openxmlformats.org/presentationml/2006/ole">
            <mc:AlternateContent xmlns:mc="http://schemas.openxmlformats.org/markup-compatibility/2006">
              <mc:Choice xmlns:v="urn:schemas-microsoft-com:vml" Requires="v">
                <p:oleObj spid="_x0000_s22647" name="Equation" r:id="rId20" imgW="368280" imgH="241200" progId="Equation.DSMT4">
                  <p:embed/>
                </p:oleObj>
              </mc:Choice>
              <mc:Fallback>
                <p:oleObj name="Equation" r:id="rId20" imgW="368280" imgH="241200" progId="Equation.DSMT4">
                  <p:embed/>
                  <p:pic>
                    <p:nvPicPr>
                      <p:cNvPr id="0" name=""/>
                      <p:cNvPicPr/>
                      <p:nvPr/>
                    </p:nvPicPr>
                    <p:blipFill>
                      <a:blip r:embed="rId21"/>
                      <a:stretch>
                        <a:fillRect/>
                      </a:stretch>
                    </p:blipFill>
                    <p:spPr>
                      <a:xfrm>
                        <a:off x="2935248" y="4627860"/>
                        <a:ext cx="368300" cy="241300"/>
                      </a:xfrm>
                      <a:prstGeom prst="rect">
                        <a:avLst/>
                      </a:prstGeom>
                    </p:spPr>
                  </p:pic>
                </p:oleObj>
              </mc:Fallback>
            </mc:AlternateContent>
          </a:graphicData>
        </a:graphic>
      </p:graphicFrame>
      <p:sp>
        <p:nvSpPr>
          <p:cNvPr id="38" name="Content Placeholder 37">
            <a:extLst>
              <a:ext uri="{FF2B5EF4-FFF2-40B4-BE49-F238E27FC236}">
                <a16:creationId xmlns:a16="http://schemas.microsoft.com/office/drawing/2014/main" id="{78A96EFD-B9D3-4AEF-A5E7-AC06F6B687BB}"/>
              </a:ext>
            </a:extLst>
          </p:cNvPr>
          <p:cNvSpPr>
            <a:spLocks noGrp="1"/>
          </p:cNvSpPr>
          <p:nvPr>
            <p:ph sz="quarter" idx="47"/>
          </p:nvPr>
        </p:nvSpPr>
        <p:spPr>
          <a:xfrm>
            <a:off x="4491454" y="4597185"/>
            <a:ext cx="1007940" cy="322961"/>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Mercury(II)</a:t>
            </a:r>
          </a:p>
        </p:txBody>
      </p:sp>
      <p:sp>
        <p:nvSpPr>
          <p:cNvPr id="39" name="Content Placeholder 38">
            <a:extLst>
              <a:ext uri="{FF2B5EF4-FFF2-40B4-BE49-F238E27FC236}">
                <a16:creationId xmlns:a16="http://schemas.microsoft.com/office/drawing/2014/main" id="{C7691C35-3A39-432E-89F4-B2689F0C82D9}"/>
              </a:ext>
            </a:extLst>
          </p:cNvPr>
          <p:cNvSpPr>
            <a:spLocks noGrp="1"/>
          </p:cNvSpPr>
          <p:nvPr>
            <p:ph sz="quarter" idx="48"/>
          </p:nvPr>
        </p:nvSpPr>
        <p:spPr>
          <a:xfrm>
            <a:off x="6267422" y="4601344"/>
            <a:ext cx="870214" cy="348862"/>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Mercuric</a:t>
            </a:r>
          </a:p>
        </p:txBody>
      </p:sp>
      <p:sp>
        <p:nvSpPr>
          <p:cNvPr id="32" name="Content Placeholder 31">
            <a:extLst>
              <a:ext uri="{FF2B5EF4-FFF2-40B4-BE49-F238E27FC236}">
                <a16:creationId xmlns:a16="http://schemas.microsoft.com/office/drawing/2014/main" id="{659CCB75-A7A2-4742-9A1E-1D4A9E340516}"/>
              </a:ext>
            </a:extLst>
          </p:cNvPr>
          <p:cNvSpPr>
            <a:spLocks noGrp="1"/>
          </p:cNvSpPr>
          <p:nvPr>
            <p:ph sz="quarter" idx="41"/>
          </p:nvPr>
        </p:nvSpPr>
        <p:spPr>
          <a:xfrm>
            <a:off x="1309582" y="4942008"/>
            <a:ext cx="434350" cy="288925"/>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Tin</a:t>
            </a:r>
          </a:p>
        </p:txBody>
      </p:sp>
      <p:graphicFrame>
        <p:nvGraphicFramePr>
          <p:cNvPr id="56" name="Object 55">
            <a:extLst>
              <a:ext uri="{FF2B5EF4-FFF2-40B4-BE49-F238E27FC236}">
                <a16:creationId xmlns:a16="http://schemas.microsoft.com/office/drawing/2014/main" id="{3DB52185-8F03-4A7F-93AE-7223EEBC3171}"/>
              </a:ext>
            </a:extLst>
          </p:cNvPr>
          <p:cNvGraphicFramePr>
            <a:graphicFrameLocks noChangeAspect="1"/>
          </p:cNvGraphicFramePr>
          <p:nvPr>
            <p:extLst>
              <p:ext uri="{D42A27DB-BD31-4B8C-83A1-F6EECF244321}">
                <p14:modId xmlns:p14="http://schemas.microsoft.com/office/powerpoint/2010/main" val="4256573990"/>
              </p:ext>
            </p:extLst>
          </p:nvPr>
        </p:nvGraphicFramePr>
        <p:xfrm>
          <a:off x="2938036" y="4971611"/>
          <a:ext cx="330200" cy="215900"/>
        </p:xfrm>
        <a:graphic>
          <a:graphicData uri="http://schemas.openxmlformats.org/presentationml/2006/ole">
            <mc:AlternateContent xmlns:mc="http://schemas.openxmlformats.org/markup-compatibility/2006">
              <mc:Choice xmlns:v="urn:schemas-microsoft-com:vml" Requires="v">
                <p:oleObj spid="_x0000_s22648" name="Equation" r:id="rId22" imgW="330120" imgH="215640" progId="Equation.DSMT4">
                  <p:embed/>
                </p:oleObj>
              </mc:Choice>
              <mc:Fallback>
                <p:oleObj name="Equation" r:id="rId22" imgW="330120" imgH="215640" progId="Equation.DSMT4">
                  <p:embed/>
                  <p:pic>
                    <p:nvPicPr>
                      <p:cNvPr id="0" name=""/>
                      <p:cNvPicPr/>
                      <p:nvPr/>
                    </p:nvPicPr>
                    <p:blipFill>
                      <a:blip r:embed="rId23"/>
                      <a:stretch>
                        <a:fillRect/>
                      </a:stretch>
                    </p:blipFill>
                    <p:spPr>
                      <a:xfrm>
                        <a:off x="2938036" y="4971611"/>
                        <a:ext cx="330200" cy="215900"/>
                      </a:xfrm>
                      <a:prstGeom prst="rect">
                        <a:avLst/>
                      </a:prstGeom>
                    </p:spPr>
                  </p:pic>
                </p:oleObj>
              </mc:Fallback>
            </mc:AlternateContent>
          </a:graphicData>
        </a:graphic>
      </p:graphicFrame>
      <p:sp>
        <p:nvSpPr>
          <p:cNvPr id="34" name="Content Placeholder 33">
            <a:extLst>
              <a:ext uri="{FF2B5EF4-FFF2-40B4-BE49-F238E27FC236}">
                <a16:creationId xmlns:a16="http://schemas.microsoft.com/office/drawing/2014/main" id="{9D583E0D-5AB9-43C5-AB33-BB5138B96E13}"/>
              </a:ext>
            </a:extLst>
          </p:cNvPr>
          <p:cNvSpPr>
            <a:spLocks noGrp="1"/>
          </p:cNvSpPr>
          <p:nvPr>
            <p:ph sz="quarter" idx="43"/>
          </p:nvPr>
        </p:nvSpPr>
        <p:spPr>
          <a:xfrm>
            <a:off x="4491454" y="4947124"/>
            <a:ext cx="647348" cy="333756"/>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Tin(II)</a:t>
            </a:r>
          </a:p>
        </p:txBody>
      </p:sp>
      <p:sp>
        <p:nvSpPr>
          <p:cNvPr id="35" name="Content Placeholder 34">
            <a:extLst>
              <a:ext uri="{FF2B5EF4-FFF2-40B4-BE49-F238E27FC236}">
                <a16:creationId xmlns:a16="http://schemas.microsoft.com/office/drawing/2014/main" id="{66551004-55DD-468C-B149-8C16CC62E395}"/>
              </a:ext>
            </a:extLst>
          </p:cNvPr>
          <p:cNvSpPr>
            <a:spLocks noGrp="1"/>
          </p:cNvSpPr>
          <p:nvPr>
            <p:ph sz="quarter" idx="44"/>
          </p:nvPr>
        </p:nvSpPr>
        <p:spPr>
          <a:xfrm>
            <a:off x="6267421" y="4941167"/>
            <a:ext cx="961001" cy="311633"/>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Stannous</a:t>
            </a:r>
          </a:p>
        </p:txBody>
      </p:sp>
      <p:sp>
        <p:nvSpPr>
          <p:cNvPr id="33" name="Content Placeholder 32">
            <a:extLst>
              <a:ext uri="{FF2B5EF4-FFF2-40B4-BE49-F238E27FC236}">
                <a16:creationId xmlns:a16="http://schemas.microsoft.com/office/drawing/2014/main" id="{10BF001D-2207-41E3-819E-DF8F30DF77AA}"/>
              </a:ext>
            </a:extLst>
          </p:cNvPr>
          <p:cNvSpPr>
            <a:spLocks noGrp="1"/>
          </p:cNvSpPr>
          <p:nvPr>
            <p:ph sz="quarter" idx="42"/>
          </p:nvPr>
        </p:nvSpPr>
        <p:spPr>
          <a:xfrm>
            <a:off x="1319774" y="5268297"/>
            <a:ext cx="424808" cy="288925"/>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Tin</a:t>
            </a:r>
          </a:p>
        </p:txBody>
      </p:sp>
      <p:graphicFrame>
        <p:nvGraphicFramePr>
          <p:cNvPr id="57" name="Object 56">
            <a:extLst>
              <a:ext uri="{FF2B5EF4-FFF2-40B4-BE49-F238E27FC236}">
                <a16:creationId xmlns:a16="http://schemas.microsoft.com/office/drawing/2014/main" id="{73D2BF59-710E-4648-B8AD-DFAA38564D57}"/>
              </a:ext>
            </a:extLst>
          </p:cNvPr>
          <p:cNvGraphicFramePr>
            <a:graphicFrameLocks noChangeAspect="1"/>
          </p:cNvGraphicFramePr>
          <p:nvPr>
            <p:extLst>
              <p:ext uri="{D42A27DB-BD31-4B8C-83A1-F6EECF244321}">
                <p14:modId xmlns:p14="http://schemas.microsoft.com/office/powerpoint/2010/main" val="787485242"/>
              </p:ext>
            </p:extLst>
          </p:nvPr>
        </p:nvGraphicFramePr>
        <p:xfrm>
          <a:off x="2940577" y="5306364"/>
          <a:ext cx="333502" cy="218059"/>
        </p:xfrm>
        <a:graphic>
          <a:graphicData uri="http://schemas.openxmlformats.org/presentationml/2006/ole">
            <mc:AlternateContent xmlns:mc="http://schemas.openxmlformats.org/markup-compatibility/2006">
              <mc:Choice xmlns:v="urn:schemas-microsoft-com:vml" Requires="v">
                <p:oleObj spid="_x0000_s22649" name="Equation" r:id="rId24" imgW="330120" imgH="215640" progId="Equation.DSMT4">
                  <p:embed/>
                </p:oleObj>
              </mc:Choice>
              <mc:Fallback>
                <p:oleObj name="Equation" r:id="rId24" imgW="330120" imgH="215640" progId="Equation.DSMT4">
                  <p:embed/>
                  <p:pic>
                    <p:nvPicPr>
                      <p:cNvPr id="0" name=""/>
                      <p:cNvPicPr/>
                      <p:nvPr/>
                    </p:nvPicPr>
                    <p:blipFill>
                      <a:blip r:embed="rId25"/>
                      <a:stretch>
                        <a:fillRect/>
                      </a:stretch>
                    </p:blipFill>
                    <p:spPr>
                      <a:xfrm>
                        <a:off x="2940577" y="5306364"/>
                        <a:ext cx="333502" cy="218059"/>
                      </a:xfrm>
                      <a:prstGeom prst="rect">
                        <a:avLst/>
                      </a:prstGeom>
                    </p:spPr>
                  </p:pic>
                </p:oleObj>
              </mc:Fallback>
            </mc:AlternateContent>
          </a:graphicData>
        </a:graphic>
      </p:graphicFrame>
      <p:sp>
        <p:nvSpPr>
          <p:cNvPr id="36" name="Content Placeholder 35">
            <a:extLst>
              <a:ext uri="{FF2B5EF4-FFF2-40B4-BE49-F238E27FC236}">
                <a16:creationId xmlns:a16="http://schemas.microsoft.com/office/drawing/2014/main" id="{A72CE32B-5EF8-4E66-A6B6-8259480BBB38}"/>
              </a:ext>
            </a:extLst>
          </p:cNvPr>
          <p:cNvSpPr>
            <a:spLocks noGrp="1"/>
          </p:cNvSpPr>
          <p:nvPr>
            <p:ph sz="quarter" idx="45"/>
          </p:nvPr>
        </p:nvSpPr>
        <p:spPr>
          <a:xfrm>
            <a:off x="4491454" y="5268143"/>
            <a:ext cx="680684" cy="359769"/>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Tin(IV)</a:t>
            </a:r>
          </a:p>
        </p:txBody>
      </p:sp>
      <p:sp>
        <p:nvSpPr>
          <p:cNvPr id="37" name="Content Placeholder 36">
            <a:extLst>
              <a:ext uri="{FF2B5EF4-FFF2-40B4-BE49-F238E27FC236}">
                <a16:creationId xmlns:a16="http://schemas.microsoft.com/office/drawing/2014/main" id="{01FCC96A-DF19-41BC-80DE-9E27CFB38DC5}"/>
              </a:ext>
            </a:extLst>
          </p:cNvPr>
          <p:cNvSpPr>
            <a:spLocks noGrp="1"/>
          </p:cNvSpPr>
          <p:nvPr>
            <p:ph sz="quarter" idx="46"/>
          </p:nvPr>
        </p:nvSpPr>
        <p:spPr>
          <a:xfrm>
            <a:off x="6260582" y="5280879"/>
            <a:ext cx="862854" cy="320460"/>
          </a:xfrm>
        </p:spPr>
        <p:txBody>
          <a:bodyPr/>
          <a:lstStyle/>
          <a:p>
            <a:pPr marL="0" lvl="0" indent="0" eaLnBrk="1" fontAlgn="auto" hangingPunct="1">
              <a:spcBef>
                <a:spcPts val="0"/>
              </a:spcBef>
              <a:spcAft>
                <a:spcPts val="0"/>
              </a:spcAft>
              <a:buNone/>
            </a:pPr>
            <a:r>
              <a:rPr lang="en-US" sz="1300" kern="1200" dirty="0">
                <a:solidFill>
                  <a:prstClr val="black"/>
                </a:solidFill>
                <a:ea typeface="+mn-ea"/>
                <a:cs typeface="+mn-cs"/>
              </a:rPr>
              <a:t>Stannic</a:t>
            </a:r>
          </a:p>
        </p:txBody>
      </p:sp>
      <p:graphicFrame>
        <p:nvGraphicFramePr>
          <p:cNvPr id="59" name="Object 58">
            <a:extLst>
              <a:ext uri="{FF2B5EF4-FFF2-40B4-BE49-F238E27FC236}">
                <a16:creationId xmlns:a16="http://schemas.microsoft.com/office/drawing/2014/main" id="{31B25E41-81F7-4EA5-B961-BA1D64C9268D}"/>
              </a:ext>
            </a:extLst>
          </p:cNvPr>
          <p:cNvGraphicFramePr>
            <a:graphicFrameLocks noChangeAspect="1"/>
          </p:cNvGraphicFramePr>
          <p:nvPr>
            <p:extLst>
              <p:ext uri="{D42A27DB-BD31-4B8C-83A1-F6EECF244321}">
                <p14:modId xmlns:p14="http://schemas.microsoft.com/office/powerpoint/2010/main" val="554774866"/>
              </p:ext>
            </p:extLst>
          </p:nvPr>
        </p:nvGraphicFramePr>
        <p:xfrm>
          <a:off x="1237888" y="5615908"/>
          <a:ext cx="825500" cy="254000"/>
        </p:xfrm>
        <a:graphic>
          <a:graphicData uri="http://schemas.openxmlformats.org/presentationml/2006/ole">
            <mc:AlternateContent xmlns:mc="http://schemas.openxmlformats.org/markup-compatibility/2006">
              <mc:Choice xmlns:v="urn:schemas-microsoft-com:vml" Requires="v">
                <p:oleObj spid="_x0000_s22650" name="Equation" r:id="rId26" imgW="825480" imgH="253800" progId="Equation.DSMT4">
                  <p:embed/>
                </p:oleObj>
              </mc:Choice>
              <mc:Fallback>
                <p:oleObj name="Equation" r:id="rId26" imgW="825480" imgH="253800" progId="Equation.DSMT4">
                  <p:embed/>
                  <p:pic>
                    <p:nvPicPr>
                      <p:cNvPr id="0" name=""/>
                      <p:cNvPicPr/>
                      <p:nvPr/>
                    </p:nvPicPr>
                    <p:blipFill>
                      <a:blip r:embed="rId27"/>
                      <a:stretch>
                        <a:fillRect/>
                      </a:stretch>
                    </p:blipFill>
                    <p:spPr>
                      <a:xfrm>
                        <a:off x="1237888" y="5615908"/>
                        <a:ext cx="825500" cy="254000"/>
                      </a:xfrm>
                      <a:prstGeom prst="rect">
                        <a:avLst/>
                      </a:prstGeom>
                    </p:spPr>
                  </p:pic>
                </p:oleObj>
              </mc:Fallback>
            </mc:AlternateContent>
          </a:graphicData>
        </a:graphic>
      </p:graphicFrame>
      <p:sp>
        <p:nvSpPr>
          <p:cNvPr id="41" name="Content Placeholder 40">
            <a:extLst>
              <a:ext uri="{FF2B5EF4-FFF2-40B4-BE49-F238E27FC236}">
                <a16:creationId xmlns:a16="http://schemas.microsoft.com/office/drawing/2014/main" id="{4E155882-66E1-407E-9218-A791488BFD73}"/>
              </a:ext>
            </a:extLst>
          </p:cNvPr>
          <p:cNvSpPr>
            <a:spLocks noGrp="1"/>
          </p:cNvSpPr>
          <p:nvPr>
            <p:ph sz="quarter" idx="50"/>
          </p:nvPr>
        </p:nvSpPr>
        <p:spPr>
          <a:xfrm>
            <a:off x="2003325" y="5588853"/>
            <a:ext cx="850035" cy="223756"/>
          </a:xfrm>
        </p:spPr>
        <p:txBody>
          <a:bodyPr/>
          <a:lstStyle/>
          <a:p>
            <a:pPr marL="0" indent="0">
              <a:buNone/>
            </a:pPr>
            <a:r>
              <a:rPr lang="en-US" sz="1200" dirty="0">
                <a:solidFill>
                  <a:prstClr val="black"/>
                </a:solidFill>
              </a:rPr>
              <a:t>exists as </a:t>
            </a:r>
            <a:endParaRPr lang="en-US" dirty="0"/>
          </a:p>
        </p:txBody>
      </p:sp>
      <p:graphicFrame>
        <p:nvGraphicFramePr>
          <p:cNvPr id="58" name="Object 57">
            <a:extLst>
              <a:ext uri="{FF2B5EF4-FFF2-40B4-BE49-F238E27FC236}">
                <a16:creationId xmlns:a16="http://schemas.microsoft.com/office/drawing/2014/main" id="{46947CD6-B3E6-45C1-8C68-84845F103BF4}"/>
              </a:ext>
            </a:extLst>
          </p:cNvPr>
          <p:cNvGraphicFramePr>
            <a:graphicFrameLocks noChangeAspect="1"/>
          </p:cNvGraphicFramePr>
          <p:nvPr>
            <p:extLst>
              <p:ext uri="{D42A27DB-BD31-4B8C-83A1-F6EECF244321}">
                <p14:modId xmlns:p14="http://schemas.microsoft.com/office/powerpoint/2010/main" val="900828407"/>
              </p:ext>
            </p:extLst>
          </p:nvPr>
        </p:nvGraphicFramePr>
        <p:xfrm>
          <a:off x="2703624" y="5629569"/>
          <a:ext cx="342900" cy="241300"/>
        </p:xfrm>
        <a:graphic>
          <a:graphicData uri="http://schemas.openxmlformats.org/presentationml/2006/ole">
            <mc:AlternateContent xmlns:mc="http://schemas.openxmlformats.org/markup-compatibility/2006">
              <mc:Choice xmlns:v="urn:schemas-microsoft-com:vml" Requires="v">
                <p:oleObj spid="_x0000_s22651" name="Equation" r:id="rId28" imgW="342720" imgH="241200" progId="Equation.DSMT4">
                  <p:embed/>
                </p:oleObj>
              </mc:Choice>
              <mc:Fallback>
                <p:oleObj name="Equation" r:id="rId28" imgW="342720" imgH="241200" progId="Equation.DSMT4">
                  <p:embed/>
                  <p:pic>
                    <p:nvPicPr>
                      <p:cNvPr id="0" name=""/>
                      <p:cNvPicPr/>
                      <p:nvPr/>
                    </p:nvPicPr>
                    <p:blipFill>
                      <a:blip r:embed="rId29"/>
                      <a:stretch>
                        <a:fillRect/>
                      </a:stretch>
                    </p:blipFill>
                    <p:spPr>
                      <a:xfrm>
                        <a:off x="2703624" y="5629569"/>
                        <a:ext cx="342900" cy="241300"/>
                      </a:xfrm>
                      <a:prstGeom prst="rect">
                        <a:avLst/>
                      </a:prstGeom>
                    </p:spPr>
                  </p:pic>
                </p:oleObj>
              </mc:Fallback>
            </mc:AlternateContent>
          </a:graphicData>
        </a:graphic>
      </p:graphicFrame>
      <p:sp>
        <p:nvSpPr>
          <p:cNvPr id="42" name="Content Placeholder 41">
            <a:extLst>
              <a:ext uri="{FF2B5EF4-FFF2-40B4-BE49-F238E27FC236}">
                <a16:creationId xmlns:a16="http://schemas.microsoft.com/office/drawing/2014/main" id="{096037F7-C210-4273-911B-B2807010D2BD}"/>
              </a:ext>
            </a:extLst>
          </p:cNvPr>
          <p:cNvSpPr>
            <a:spLocks noGrp="1"/>
          </p:cNvSpPr>
          <p:nvPr>
            <p:ph sz="quarter" idx="51"/>
          </p:nvPr>
        </p:nvSpPr>
        <p:spPr>
          <a:xfrm>
            <a:off x="2976848" y="5593145"/>
            <a:ext cx="5626967" cy="345642"/>
          </a:xfrm>
        </p:spPr>
        <p:txBody>
          <a:bodyPr/>
          <a:lstStyle/>
          <a:p>
            <a:pPr marL="0" indent="0">
              <a:buNone/>
            </a:pPr>
            <a:r>
              <a:rPr lang="en-US" sz="1200" dirty="0">
                <a:solidFill>
                  <a:prstClr val="black"/>
                </a:solidFill>
              </a:rPr>
              <a:t>, containing two atoms of mercury, each with a </a:t>
            </a:r>
            <a:r>
              <a:rPr lang="en-US" sz="1200" i="0" dirty="0">
                <a:solidFill>
                  <a:prstClr val="black"/>
                </a:solidFill>
                <a:ea typeface="Cambria Math" panose="02040503050406030204" pitchFamily="18" charset="0"/>
              </a:rPr>
              <a:t>+1</a:t>
            </a:r>
            <a:r>
              <a:rPr lang="en-US" sz="1200" dirty="0">
                <a:solidFill>
                  <a:prstClr val="black"/>
                </a:solidFill>
              </a:rPr>
              <a:t> </a:t>
            </a:r>
            <a:r>
              <a:rPr lang="en-US" sz="1200">
                <a:solidFill>
                  <a:prstClr val="black"/>
                </a:solidFill>
              </a:rPr>
              <a:t>charge.</a:t>
            </a:r>
            <a:endParaRPr lang="en-US" baseline="30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330139"/>
            <a:ext cx="8229600" cy="533219"/>
          </a:xfrm>
        </p:spPr>
        <p:txBody>
          <a:bodyPr/>
          <a:lstStyle/>
          <a:p>
            <a:r>
              <a:rPr lang="en-US" altLang="en-US" sz="3200" b="1" dirty="0">
                <a:solidFill>
                  <a:srgbClr val="000000"/>
                </a:solidFill>
                <a:ea typeface="MS PGothic" charset="-128"/>
                <a:cs typeface="ＭＳ Ｐゴシック" charset="-128"/>
              </a:rPr>
              <a:t>3.4	Naming Ionic Compounds (4)</a:t>
            </a:r>
            <a:endParaRPr lang="en-US" dirty="0"/>
          </a:p>
        </p:txBody>
      </p:sp>
      <p:sp>
        <p:nvSpPr>
          <p:cNvPr id="18" name="Content Placeholder 8"/>
          <p:cNvSpPr>
            <a:spLocks noGrp="1"/>
          </p:cNvSpPr>
          <p:nvPr>
            <p:ph sz="quarter" idx="14"/>
          </p:nvPr>
        </p:nvSpPr>
        <p:spPr>
          <a:xfrm>
            <a:off x="2943898" y="792414"/>
            <a:ext cx="3311996" cy="432097"/>
          </a:xfrm>
        </p:spPr>
        <p:txBody>
          <a:bodyPr/>
          <a:lstStyle/>
          <a:p>
            <a:pPr marL="457200" lvl="0" indent="-457200">
              <a:buFont typeface="+mj-lt"/>
              <a:buAutoNum type="alphaUcPeriod" startAt="2"/>
            </a:pPr>
            <a:r>
              <a:rPr lang="en-US" altLang="en-US" sz="2800" b="1" dirty="0">
                <a:solidFill>
                  <a:srgbClr val="000000"/>
                </a:solidFill>
                <a:ea typeface="MS PGothic" charset="-128"/>
                <a:cs typeface="ＭＳ Ｐゴシック" charset="-128"/>
              </a:rPr>
              <a:t>Naming Anions</a:t>
            </a:r>
            <a:endParaRPr lang="en-US" dirty="0"/>
          </a:p>
        </p:txBody>
      </p:sp>
      <p:sp>
        <p:nvSpPr>
          <p:cNvPr id="2" name="Content Placeholder 1"/>
          <p:cNvSpPr>
            <a:spLocks noGrp="1"/>
          </p:cNvSpPr>
          <p:nvPr>
            <p:ph idx="1"/>
          </p:nvPr>
        </p:nvSpPr>
        <p:spPr>
          <a:xfrm>
            <a:off x="824851" y="1497749"/>
            <a:ext cx="8229600" cy="748680"/>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Anions are named by replacing the ending of the </a:t>
            </a:r>
          </a:p>
          <a:p>
            <a:pPr marL="0" lvl="0" indent="0" eaLnBrk="1" hangingPunct="1">
              <a:spcBef>
                <a:spcPct val="0"/>
              </a:spcBef>
              <a:buNone/>
              <a:tabLst>
                <a:tab pos="3549650" algn="l"/>
              </a:tabLst>
            </a:pPr>
            <a:r>
              <a:rPr lang="en-US" altLang="en-US" sz="2400" b="1" kern="1200" dirty="0">
                <a:solidFill>
                  <a:prstClr val="black"/>
                </a:solidFill>
                <a:latin typeface="Arial" charset="0"/>
                <a:ea typeface="MS PGothic" charset="-128"/>
                <a:cs typeface="+mn-cs"/>
              </a:rPr>
              <a:t>element name by the suffix </a:t>
            </a:r>
            <a:r>
              <a:rPr lang="ja-JP" altLang="en-US" sz="2400" b="1" kern="1200" dirty="0">
                <a:solidFill>
                  <a:prstClr val="black"/>
                </a:solidFill>
                <a:latin typeface="Arial" charset="0"/>
                <a:ea typeface="MS PGothic" charset="-128"/>
                <a:cs typeface="+mn-cs"/>
              </a:rPr>
              <a:t>“</a:t>
            </a:r>
            <a:r>
              <a:rPr lang="en-US" altLang="ja-JP" sz="2400" b="1" kern="1200" dirty="0">
                <a:solidFill>
                  <a:prstClr val="black"/>
                </a:solidFill>
                <a:latin typeface="Arial" charset="0"/>
                <a:ea typeface="MS PGothic" charset="-128"/>
                <a:cs typeface="+mn-cs"/>
              </a:rPr>
              <a:t>-</a:t>
            </a:r>
            <a:r>
              <a:rPr lang="en-US" altLang="ja-JP" sz="2400" b="1" kern="1200" dirty="0">
                <a:solidFill>
                  <a:srgbClr val="D90000"/>
                </a:solidFill>
                <a:latin typeface="Arial" charset="0"/>
                <a:ea typeface="MS PGothic" charset="-128"/>
                <a:cs typeface="+mn-cs"/>
              </a:rPr>
              <a:t>ide</a:t>
            </a:r>
            <a:r>
              <a:rPr lang="en-US" altLang="ja-JP" sz="2400" b="1" kern="1200" dirty="0">
                <a:solidFill>
                  <a:prstClr val="black"/>
                </a:solidFill>
                <a:latin typeface="Arial" charset="0"/>
                <a:ea typeface="MS PGothic" charset="-128"/>
                <a:cs typeface="+mn-cs"/>
              </a:rPr>
              <a:t>.</a:t>
            </a:r>
            <a:r>
              <a:rPr lang="ja-JP" altLang="en-US" sz="2400" b="1" kern="1200" dirty="0">
                <a:solidFill>
                  <a:prstClr val="black"/>
                </a:solidFill>
                <a:latin typeface="Arial" charset="0"/>
                <a:ea typeface="MS PGothic" charset="-128"/>
                <a:cs typeface="+mn-cs"/>
              </a:rPr>
              <a:t>”</a:t>
            </a:r>
            <a:endParaRPr lang="en-US" altLang="en-US" sz="2400" b="1" kern="1200" dirty="0">
              <a:solidFill>
                <a:prstClr val="black"/>
              </a:solidFill>
              <a:latin typeface="Arial" charset="0"/>
              <a:ea typeface="MS PGothic" charset="-128"/>
              <a:cs typeface="+mn-cs"/>
            </a:endParaRPr>
          </a:p>
        </p:txBody>
      </p:sp>
      <p:sp>
        <p:nvSpPr>
          <p:cNvPr id="7" name="Content Placeholder 6"/>
          <p:cNvSpPr>
            <a:spLocks noGrp="1"/>
          </p:cNvSpPr>
          <p:nvPr>
            <p:ph sz="quarter" idx="13"/>
          </p:nvPr>
        </p:nvSpPr>
        <p:spPr>
          <a:xfrm>
            <a:off x="2339330" y="2625524"/>
            <a:ext cx="4536926" cy="343718"/>
          </a:xfrm>
        </p:spPr>
        <p:txBody>
          <a:bodyPr/>
          <a:lstStyle/>
          <a:p>
            <a:pPr marL="0" indent="0">
              <a:buNone/>
              <a:tabLst>
                <a:tab pos="2030413" algn="l"/>
              </a:tabLst>
            </a:pPr>
            <a:r>
              <a:rPr lang="en-US" sz="2000" dirty="0"/>
              <a:t>Table 3.4 Names of Common Anions</a:t>
            </a:r>
          </a:p>
        </p:txBody>
      </p:sp>
      <p:sp>
        <p:nvSpPr>
          <p:cNvPr id="3" name="Content Placeholder 2">
            <a:extLst>
              <a:ext uri="{FF2B5EF4-FFF2-40B4-BE49-F238E27FC236}">
                <a16:creationId xmlns:a16="http://schemas.microsoft.com/office/drawing/2014/main" id="{C8E22F6F-4AE6-451C-8317-254700E8604D}"/>
              </a:ext>
            </a:extLst>
          </p:cNvPr>
          <p:cNvSpPr>
            <a:spLocks noGrp="1"/>
          </p:cNvSpPr>
          <p:nvPr>
            <p:ph sz="quarter" idx="15"/>
          </p:nvPr>
        </p:nvSpPr>
        <p:spPr>
          <a:xfrm>
            <a:off x="2497623" y="3120755"/>
            <a:ext cx="975855" cy="335955"/>
          </a:xfrm>
        </p:spPr>
        <p:txBody>
          <a:bodyPr/>
          <a:lstStyle/>
          <a:p>
            <a:pPr marL="0" lvl="0" indent="0" eaLnBrk="1" fontAlgn="auto" hangingPunct="1">
              <a:spcBef>
                <a:spcPts val="0"/>
              </a:spcBef>
              <a:spcAft>
                <a:spcPts val="0"/>
              </a:spcAft>
              <a:buNone/>
            </a:pPr>
            <a:r>
              <a:rPr lang="en-US" sz="1600" kern="1200" dirty="0">
                <a:solidFill>
                  <a:prstClr val="black"/>
                </a:solidFill>
                <a:ea typeface="+mn-ea"/>
                <a:cs typeface="+mn-cs"/>
              </a:rPr>
              <a:t>Element</a:t>
            </a:r>
          </a:p>
        </p:txBody>
      </p:sp>
      <p:sp>
        <p:nvSpPr>
          <p:cNvPr id="4" name="Content Placeholder 3">
            <a:extLst>
              <a:ext uri="{FF2B5EF4-FFF2-40B4-BE49-F238E27FC236}">
                <a16:creationId xmlns:a16="http://schemas.microsoft.com/office/drawing/2014/main" id="{895E5E77-0B53-4489-9E18-6E315BB462FC}"/>
              </a:ext>
            </a:extLst>
          </p:cNvPr>
          <p:cNvSpPr>
            <a:spLocks noGrp="1"/>
          </p:cNvSpPr>
          <p:nvPr>
            <p:ph sz="quarter" idx="16"/>
          </p:nvPr>
        </p:nvSpPr>
        <p:spPr>
          <a:xfrm>
            <a:off x="3908511" y="3126847"/>
            <a:ext cx="1295995" cy="343718"/>
          </a:xfrm>
        </p:spPr>
        <p:txBody>
          <a:bodyPr/>
          <a:lstStyle/>
          <a:p>
            <a:pPr marL="0" lvl="0" indent="0" eaLnBrk="1" fontAlgn="auto" hangingPunct="1">
              <a:spcBef>
                <a:spcPts val="0"/>
              </a:spcBef>
              <a:spcAft>
                <a:spcPts val="0"/>
              </a:spcAft>
              <a:buNone/>
            </a:pPr>
            <a:r>
              <a:rPr lang="en-US" sz="1600" kern="1200" dirty="0">
                <a:solidFill>
                  <a:prstClr val="black"/>
                </a:solidFill>
                <a:ea typeface="+mn-ea"/>
                <a:cs typeface="+mn-cs"/>
              </a:rPr>
              <a:t>Ion Symbol</a:t>
            </a:r>
          </a:p>
        </p:txBody>
      </p:sp>
      <p:sp>
        <p:nvSpPr>
          <p:cNvPr id="5" name="Content Placeholder 4">
            <a:extLst>
              <a:ext uri="{FF2B5EF4-FFF2-40B4-BE49-F238E27FC236}">
                <a16:creationId xmlns:a16="http://schemas.microsoft.com/office/drawing/2014/main" id="{BCB4A957-115A-41DD-9837-AA42D43DB418}"/>
              </a:ext>
            </a:extLst>
          </p:cNvPr>
          <p:cNvSpPr>
            <a:spLocks noGrp="1"/>
          </p:cNvSpPr>
          <p:nvPr>
            <p:ph sz="quarter" idx="17"/>
          </p:nvPr>
        </p:nvSpPr>
        <p:spPr>
          <a:xfrm>
            <a:off x="5353180" y="3120755"/>
            <a:ext cx="864319" cy="295230"/>
          </a:xfrm>
        </p:spPr>
        <p:txBody>
          <a:bodyPr/>
          <a:lstStyle/>
          <a:p>
            <a:pPr marL="0" lvl="0" indent="0" eaLnBrk="1" fontAlgn="auto" hangingPunct="1">
              <a:spcBef>
                <a:spcPts val="0"/>
              </a:spcBef>
              <a:spcAft>
                <a:spcPts val="0"/>
              </a:spcAft>
              <a:buNone/>
            </a:pPr>
            <a:r>
              <a:rPr lang="en-US" sz="1600" kern="1200" dirty="0">
                <a:solidFill>
                  <a:prstClr val="black"/>
                </a:solidFill>
                <a:ea typeface="+mn-ea"/>
                <a:cs typeface="+mn-cs"/>
              </a:rPr>
              <a:t>Name</a:t>
            </a:r>
          </a:p>
        </p:txBody>
      </p:sp>
      <p:sp>
        <p:nvSpPr>
          <p:cNvPr id="6" name="Content Placeholder 5">
            <a:extLst>
              <a:ext uri="{FF2B5EF4-FFF2-40B4-BE49-F238E27FC236}">
                <a16:creationId xmlns:a16="http://schemas.microsoft.com/office/drawing/2014/main" id="{B75177D5-3C81-4016-B740-7427E369B86F}"/>
              </a:ext>
            </a:extLst>
          </p:cNvPr>
          <p:cNvSpPr>
            <a:spLocks noGrp="1"/>
          </p:cNvSpPr>
          <p:nvPr>
            <p:ph sz="quarter" idx="18"/>
          </p:nvPr>
        </p:nvSpPr>
        <p:spPr>
          <a:xfrm>
            <a:off x="2497623" y="3497531"/>
            <a:ext cx="1008112" cy="252125"/>
          </a:xfrm>
        </p:spPr>
        <p:txBody>
          <a:bodyPr/>
          <a:lstStyle/>
          <a:p>
            <a:pPr marL="0" lvl="0" indent="0" eaLnBrk="1" fontAlgn="auto" hangingPunct="1">
              <a:spcBef>
                <a:spcPts val="0"/>
              </a:spcBef>
              <a:spcAft>
                <a:spcPts val="0"/>
              </a:spcAft>
              <a:buNone/>
            </a:pPr>
            <a:r>
              <a:rPr lang="en-US" sz="1600" kern="1200" dirty="0">
                <a:solidFill>
                  <a:prstClr val="black"/>
                </a:solidFill>
                <a:ea typeface="+mn-ea"/>
                <a:cs typeface="+mn-cs"/>
              </a:rPr>
              <a:t>Bromine</a:t>
            </a:r>
          </a:p>
        </p:txBody>
      </p:sp>
      <p:graphicFrame>
        <p:nvGraphicFramePr>
          <p:cNvPr id="50" name="Object 49">
            <a:extLst>
              <a:ext uri="{FF2B5EF4-FFF2-40B4-BE49-F238E27FC236}">
                <a16:creationId xmlns:a16="http://schemas.microsoft.com/office/drawing/2014/main" id="{B6356B24-10E8-4709-9E20-0AEC04EA05BF}"/>
              </a:ext>
            </a:extLst>
          </p:cNvPr>
          <p:cNvGraphicFramePr>
            <a:graphicFrameLocks noChangeAspect="1"/>
          </p:cNvGraphicFramePr>
          <p:nvPr>
            <p:extLst>
              <p:ext uri="{D42A27DB-BD31-4B8C-83A1-F6EECF244321}">
                <p14:modId xmlns:p14="http://schemas.microsoft.com/office/powerpoint/2010/main" val="1014880599"/>
              </p:ext>
            </p:extLst>
          </p:nvPr>
        </p:nvGraphicFramePr>
        <p:xfrm>
          <a:off x="4427927" y="3520030"/>
          <a:ext cx="330200" cy="241300"/>
        </p:xfrm>
        <a:graphic>
          <a:graphicData uri="http://schemas.openxmlformats.org/presentationml/2006/ole">
            <mc:AlternateContent xmlns:mc="http://schemas.openxmlformats.org/markup-compatibility/2006">
              <mc:Choice xmlns:v="urn:schemas-microsoft-com:vml" Requires="v">
                <p:oleObj spid="_x0000_s18062" name="Equation" r:id="rId4" imgW="330120" imgH="241200" progId="Equation.DSMT4">
                  <p:embed/>
                </p:oleObj>
              </mc:Choice>
              <mc:Fallback>
                <p:oleObj name="Equation" r:id="rId4" imgW="330120" imgH="241200" progId="Equation.DSMT4">
                  <p:embed/>
                  <p:pic>
                    <p:nvPicPr>
                      <p:cNvPr id="0" name=""/>
                      <p:cNvPicPr/>
                      <p:nvPr/>
                    </p:nvPicPr>
                    <p:blipFill>
                      <a:blip r:embed="rId5"/>
                      <a:stretch>
                        <a:fillRect/>
                      </a:stretch>
                    </p:blipFill>
                    <p:spPr>
                      <a:xfrm>
                        <a:off x="4427927" y="3520030"/>
                        <a:ext cx="330200" cy="241300"/>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02AE3410-CE10-44D3-AA70-DA5800F7CDBA}"/>
              </a:ext>
            </a:extLst>
          </p:cNvPr>
          <p:cNvSpPr>
            <a:spLocks noGrp="1"/>
          </p:cNvSpPr>
          <p:nvPr>
            <p:ph sz="quarter" idx="20"/>
          </p:nvPr>
        </p:nvSpPr>
        <p:spPr>
          <a:xfrm>
            <a:off x="5353179" y="3498275"/>
            <a:ext cx="960867" cy="339434"/>
          </a:xfrm>
        </p:spPr>
        <p:txBody>
          <a:bodyPr/>
          <a:lstStyle/>
          <a:p>
            <a:pPr marL="0" lvl="0" indent="0" eaLnBrk="1" fontAlgn="auto" hangingPunct="1">
              <a:spcBef>
                <a:spcPts val="0"/>
              </a:spcBef>
              <a:spcAft>
                <a:spcPts val="0"/>
              </a:spcAft>
              <a:buNone/>
            </a:pPr>
            <a:r>
              <a:rPr lang="en-US" sz="1600" kern="1200" dirty="0">
                <a:solidFill>
                  <a:prstClr val="black"/>
                </a:solidFill>
                <a:ea typeface="+mn-ea"/>
                <a:cs typeface="+mn-cs"/>
              </a:rPr>
              <a:t>Bromide</a:t>
            </a:r>
          </a:p>
        </p:txBody>
      </p:sp>
      <p:sp>
        <p:nvSpPr>
          <p:cNvPr id="23" name="Content Placeholder 22">
            <a:extLst>
              <a:ext uri="{FF2B5EF4-FFF2-40B4-BE49-F238E27FC236}">
                <a16:creationId xmlns:a16="http://schemas.microsoft.com/office/drawing/2014/main" id="{6F7B1E9A-1F56-4B8C-8801-4170512B1C6F}"/>
              </a:ext>
            </a:extLst>
          </p:cNvPr>
          <p:cNvSpPr>
            <a:spLocks noGrp="1"/>
          </p:cNvSpPr>
          <p:nvPr>
            <p:ph sz="quarter" idx="32"/>
          </p:nvPr>
        </p:nvSpPr>
        <p:spPr>
          <a:xfrm>
            <a:off x="2503148" y="3865436"/>
            <a:ext cx="1019175" cy="269789"/>
          </a:xfrm>
        </p:spPr>
        <p:txBody>
          <a:bodyPr/>
          <a:lstStyle/>
          <a:p>
            <a:pPr marL="0" indent="0">
              <a:buNone/>
            </a:pPr>
            <a:r>
              <a:rPr lang="en-US" sz="1600" dirty="0"/>
              <a:t>Chlorine</a:t>
            </a:r>
          </a:p>
        </p:txBody>
      </p:sp>
      <p:graphicFrame>
        <p:nvGraphicFramePr>
          <p:cNvPr id="51" name="Object 50">
            <a:extLst>
              <a:ext uri="{FF2B5EF4-FFF2-40B4-BE49-F238E27FC236}">
                <a16:creationId xmlns:a16="http://schemas.microsoft.com/office/drawing/2014/main" id="{77CF7D0D-9957-4DC2-9BE2-BE87D05A0348}"/>
              </a:ext>
            </a:extLst>
          </p:cNvPr>
          <p:cNvGraphicFramePr>
            <a:graphicFrameLocks noChangeAspect="1"/>
          </p:cNvGraphicFramePr>
          <p:nvPr>
            <p:extLst>
              <p:ext uri="{D42A27DB-BD31-4B8C-83A1-F6EECF244321}">
                <p14:modId xmlns:p14="http://schemas.microsoft.com/office/powerpoint/2010/main" val="182933290"/>
              </p:ext>
            </p:extLst>
          </p:nvPr>
        </p:nvGraphicFramePr>
        <p:xfrm>
          <a:off x="4423610" y="3881225"/>
          <a:ext cx="304800" cy="254000"/>
        </p:xfrm>
        <a:graphic>
          <a:graphicData uri="http://schemas.openxmlformats.org/presentationml/2006/ole">
            <mc:AlternateContent xmlns:mc="http://schemas.openxmlformats.org/markup-compatibility/2006">
              <mc:Choice xmlns:v="urn:schemas-microsoft-com:vml" Requires="v">
                <p:oleObj spid="_x0000_s18063" name="Equation" r:id="rId6" imgW="304560" imgH="253800" progId="Equation.DSMT4">
                  <p:embed/>
                </p:oleObj>
              </mc:Choice>
              <mc:Fallback>
                <p:oleObj name="Equation" r:id="rId6" imgW="304560" imgH="253800" progId="Equation.DSMT4">
                  <p:embed/>
                  <p:pic>
                    <p:nvPicPr>
                      <p:cNvPr id="0" name=""/>
                      <p:cNvPicPr/>
                      <p:nvPr/>
                    </p:nvPicPr>
                    <p:blipFill>
                      <a:blip r:embed="rId7"/>
                      <a:stretch>
                        <a:fillRect/>
                      </a:stretch>
                    </p:blipFill>
                    <p:spPr>
                      <a:xfrm>
                        <a:off x="4423610" y="3881225"/>
                        <a:ext cx="304800" cy="254000"/>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F5305407-55E0-43AA-BAD3-01402554FFE4}"/>
              </a:ext>
            </a:extLst>
          </p:cNvPr>
          <p:cNvSpPr>
            <a:spLocks noGrp="1"/>
          </p:cNvSpPr>
          <p:nvPr>
            <p:ph sz="quarter" idx="21"/>
          </p:nvPr>
        </p:nvSpPr>
        <p:spPr>
          <a:xfrm>
            <a:off x="5344032" y="3865707"/>
            <a:ext cx="1047737" cy="373783"/>
          </a:xfrm>
        </p:spPr>
        <p:txBody>
          <a:bodyPr/>
          <a:lstStyle/>
          <a:p>
            <a:pPr marL="0" lvl="0" indent="0" eaLnBrk="1" fontAlgn="auto" hangingPunct="1">
              <a:spcBef>
                <a:spcPts val="0"/>
              </a:spcBef>
              <a:spcAft>
                <a:spcPts val="0"/>
              </a:spcAft>
              <a:buNone/>
            </a:pPr>
            <a:r>
              <a:rPr lang="en-US" sz="1600" kern="1200" dirty="0">
                <a:solidFill>
                  <a:prstClr val="black"/>
                </a:solidFill>
                <a:ea typeface="+mn-ea"/>
                <a:cs typeface="+mn-cs"/>
              </a:rPr>
              <a:t>Chloride</a:t>
            </a:r>
          </a:p>
        </p:txBody>
      </p:sp>
      <p:sp>
        <p:nvSpPr>
          <p:cNvPr id="10" name="Content Placeholder 9">
            <a:extLst>
              <a:ext uri="{FF2B5EF4-FFF2-40B4-BE49-F238E27FC236}">
                <a16:creationId xmlns:a16="http://schemas.microsoft.com/office/drawing/2014/main" id="{64FEFEFC-9B19-4A08-AF88-9BE6A06479CA}"/>
              </a:ext>
            </a:extLst>
          </p:cNvPr>
          <p:cNvSpPr>
            <a:spLocks noGrp="1"/>
          </p:cNvSpPr>
          <p:nvPr>
            <p:ph sz="quarter" idx="22"/>
          </p:nvPr>
        </p:nvSpPr>
        <p:spPr>
          <a:xfrm>
            <a:off x="2504517" y="4237150"/>
            <a:ext cx="1080492" cy="316632"/>
          </a:xfrm>
        </p:spPr>
        <p:txBody>
          <a:bodyPr/>
          <a:lstStyle/>
          <a:p>
            <a:pPr marL="0" lvl="0" indent="0" eaLnBrk="1" fontAlgn="auto" hangingPunct="1">
              <a:spcBef>
                <a:spcPts val="0"/>
              </a:spcBef>
              <a:spcAft>
                <a:spcPts val="0"/>
              </a:spcAft>
              <a:buNone/>
            </a:pPr>
            <a:r>
              <a:rPr lang="en-US" sz="1600" kern="1200" dirty="0">
                <a:solidFill>
                  <a:prstClr val="black"/>
                </a:solidFill>
                <a:ea typeface="+mn-ea"/>
                <a:cs typeface="+mn-cs"/>
              </a:rPr>
              <a:t>Fluorine</a:t>
            </a:r>
          </a:p>
        </p:txBody>
      </p:sp>
      <p:graphicFrame>
        <p:nvGraphicFramePr>
          <p:cNvPr id="52" name="Object 51">
            <a:extLst>
              <a:ext uri="{FF2B5EF4-FFF2-40B4-BE49-F238E27FC236}">
                <a16:creationId xmlns:a16="http://schemas.microsoft.com/office/drawing/2014/main" id="{034F14FF-7FFC-466D-8938-763B179A87B6}"/>
              </a:ext>
            </a:extLst>
          </p:cNvPr>
          <p:cNvGraphicFramePr>
            <a:graphicFrameLocks noChangeAspect="1"/>
          </p:cNvGraphicFramePr>
          <p:nvPr>
            <p:extLst>
              <p:ext uri="{D42A27DB-BD31-4B8C-83A1-F6EECF244321}">
                <p14:modId xmlns:p14="http://schemas.microsoft.com/office/powerpoint/2010/main" val="3806216376"/>
              </p:ext>
            </p:extLst>
          </p:nvPr>
        </p:nvGraphicFramePr>
        <p:xfrm>
          <a:off x="4432349" y="4245765"/>
          <a:ext cx="228600" cy="241300"/>
        </p:xfrm>
        <a:graphic>
          <a:graphicData uri="http://schemas.openxmlformats.org/presentationml/2006/ole">
            <mc:AlternateContent xmlns:mc="http://schemas.openxmlformats.org/markup-compatibility/2006">
              <mc:Choice xmlns:v="urn:schemas-microsoft-com:vml" Requires="v">
                <p:oleObj spid="_x0000_s18064" name="Equation" r:id="rId8" imgW="228600" imgH="241200" progId="Equation.DSMT4">
                  <p:embed/>
                </p:oleObj>
              </mc:Choice>
              <mc:Fallback>
                <p:oleObj name="Equation" r:id="rId8" imgW="228600" imgH="241200" progId="Equation.DSMT4">
                  <p:embed/>
                  <p:pic>
                    <p:nvPicPr>
                      <p:cNvPr id="0" name=""/>
                      <p:cNvPicPr/>
                      <p:nvPr/>
                    </p:nvPicPr>
                    <p:blipFill>
                      <a:blip r:embed="rId9"/>
                      <a:stretch>
                        <a:fillRect/>
                      </a:stretch>
                    </p:blipFill>
                    <p:spPr>
                      <a:xfrm>
                        <a:off x="4432349" y="4245765"/>
                        <a:ext cx="228600" cy="241300"/>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8AD4BF9A-01DE-40E5-AD72-8B116E451D87}"/>
              </a:ext>
            </a:extLst>
          </p:cNvPr>
          <p:cNvSpPr>
            <a:spLocks noGrp="1"/>
          </p:cNvSpPr>
          <p:nvPr>
            <p:ph sz="quarter" idx="23"/>
          </p:nvPr>
        </p:nvSpPr>
        <p:spPr>
          <a:xfrm>
            <a:off x="5344032" y="4237676"/>
            <a:ext cx="948945" cy="334324"/>
          </a:xfrm>
        </p:spPr>
        <p:txBody>
          <a:bodyPr/>
          <a:lstStyle/>
          <a:p>
            <a:pPr marL="0" lvl="0" indent="0" eaLnBrk="1" fontAlgn="auto" hangingPunct="1">
              <a:spcBef>
                <a:spcPts val="0"/>
              </a:spcBef>
              <a:spcAft>
                <a:spcPts val="0"/>
              </a:spcAft>
              <a:buNone/>
            </a:pPr>
            <a:r>
              <a:rPr lang="en-US" sz="1600" kern="1200" dirty="0">
                <a:solidFill>
                  <a:prstClr val="black"/>
                </a:solidFill>
                <a:ea typeface="+mn-ea"/>
                <a:cs typeface="+mn-cs"/>
              </a:rPr>
              <a:t>Fluoride</a:t>
            </a:r>
          </a:p>
        </p:txBody>
      </p:sp>
      <p:sp>
        <p:nvSpPr>
          <p:cNvPr id="14" name="Content Placeholder 13">
            <a:extLst>
              <a:ext uri="{FF2B5EF4-FFF2-40B4-BE49-F238E27FC236}">
                <a16:creationId xmlns:a16="http://schemas.microsoft.com/office/drawing/2014/main" id="{FBCB3472-B39A-45A1-826B-8B8C773F35A4}"/>
              </a:ext>
            </a:extLst>
          </p:cNvPr>
          <p:cNvSpPr>
            <a:spLocks noGrp="1"/>
          </p:cNvSpPr>
          <p:nvPr>
            <p:ph sz="quarter" idx="24"/>
          </p:nvPr>
        </p:nvSpPr>
        <p:spPr>
          <a:xfrm>
            <a:off x="2492087" y="4607868"/>
            <a:ext cx="791691" cy="288577"/>
          </a:xfrm>
        </p:spPr>
        <p:txBody>
          <a:bodyPr/>
          <a:lstStyle/>
          <a:p>
            <a:pPr marL="0" lvl="0" indent="0" eaLnBrk="1" fontAlgn="auto" hangingPunct="1">
              <a:spcBef>
                <a:spcPts val="0"/>
              </a:spcBef>
              <a:spcAft>
                <a:spcPts val="0"/>
              </a:spcAft>
              <a:buNone/>
            </a:pPr>
            <a:r>
              <a:rPr lang="en-US" sz="1600" kern="1200" dirty="0">
                <a:solidFill>
                  <a:prstClr val="black"/>
                </a:solidFill>
                <a:ea typeface="+mn-ea"/>
                <a:cs typeface="+mn-cs"/>
              </a:rPr>
              <a:t>Iodine</a:t>
            </a:r>
          </a:p>
        </p:txBody>
      </p:sp>
      <p:graphicFrame>
        <p:nvGraphicFramePr>
          <p:cNvPr id="53" name="Object 52">
            <a:extLst>
              <a:ext uri="{FF2B5EF4-FFF2-40B4-BE49-F238E27FC236}">
                <a16:creationId xmlns:a16="http://schemas.microsoft.com/office/drawing/2014/main" id="{CA097599-E5D4-4AEC-9141-0904772274D0}"/>
              </a:ext>
            </a:extLst>
          </p:cNvPr>
          <p:cNvGraphicFramePr>
            <a:graphicFrameLocks noChangeAspect="1"/>
          </p:cNvGraphicFramePr>
          <p:nvPr>
            <p:extLst>
              <p:ext uri="{D42A27DB-BD31-4B8C-83A1-F6EECF244321}">
                <p14:modId xmlns:p14="http://schemas.microsoft.com/office/powerpoint/2010/main" val="1327607140"/>
              </p:ext>
            </p:extLst>
          </p:nvPr>
        </p:nvGraphicFramePr>
        <p:xfrm>
          <a:off x="4446204" y="4627860"/>
          <a:ext cx="190500" cy="241300"/>
        </p:xfrm>
        <a:graphic>
          <a:graphicData uri="http://schemas.openxmlformats.org/presentationml/2006/ole">
            <mc:AlternateContent xmlns:mc="http://schemas.openxmlformats.org/markup-compatibility/2006">
              <mc:Choice xmlns:v="urn:schemas-microsoft-com:vml" Requires="v">
                <p:oleObj spid="_x0000_s18065" name="Equation" r:id="rId10" imgW="190440" imgH="241200" progId="Equation.DSMT4">
                  <p:embed/>
                </p:oleObj>
              </mc:Choice>
              <mc:Fallback>
                <p:oleObj name="Equation" r:id="rId10" imgW="190440" imgH="241200" progId="Equation.DSMT4">
                  <p:embed/>
                  <p:pic>
                    <p:nvPicPr>
                      <p:cNvPr id="0" name=""/>
                      <p:cNvPicPr/>
                      <p:nvPr/>
                    </p:nvPicPr>
                    <p:blipFill>
                      <a:blip r:embed="rId11"/>
                      <a:stretch>
                        <a:fillRect/>
                      </a:stretch>
                    </p:blipFill>
                    <p:spPr>
                      <a:xfrm>
                        <a:off x="4446204" y="4627860"/>
                        <a:ext cx="190500" cy="241300"/>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59CE43E7-4897-4B19-B681-7CA8A86B3800}"/>
              </a:ext>
            </a:extLst>
          </p:cNvPr>
          <p:cNvSpPr>
            <a:spLocks noGrp="1"/>
          </p:cNvSpPr>
          <p:nvPr>
            <p:ph sz="quarter" idx="25"/>
          </p:nvPr>
        </p:nvSpPr>
        <p:spPr>
          <a:xfrm>
            <a:off x="5344032" y="4606409"/>
            <a:ext cx="870298" cy="339664"/>
          </a:xfrm>
        </p:spPr>
        <p:txBody>
          <a:bodyPr/>
          <a:lstStyle/>
          <a:p>
            <a:pPr marL="0" lvl="0" indent="0" eaLnBrk="1" fontAlgn="auto" hangingPunct="1">
              <a:spcBef>
                <a:spcPts val="0"/>
              </a:spcBef>
              <a:spcAft>
                <a:spcPts val="0"/>
              </a:spcAft>
              <a:buNone/>
            </a:pPr>
            <a:r>
              <a:rPr lang="en-US" sz="1600" kern="1200" dirty="0">
                <a:solidFill>
                  <a:prstClr val="black"/>
                </a:solidFill>
                <a:ea typeface="+mn-ea"/>
                <a:cs typeface="+mn-cs"/>
              </a:rPr>
              <a:t>Iodide</a:t>
            </a:r>
          </a:p>
        </p:txBody>
      </p:sp>
      <p:sp>
        <p:nvSpPr>
          <p:cNvPr id="16" name="Content Placeholder 15">
            <a:extLst>
              <a:ext uri="{FF2B5EF4-FFF2-40B4-BE49-F238E27FC236}">
                <a16:creationId xmlns:a16="http://schemas.microsoft.com/office/drawing/2014/main" id="{7A94DD99-CABC-4F19-87E9-11BBEE4FBF90}"/>
              </a:ext>
            </a:extLst>
          </p:cNvPr>
          <p:cNvSpPr>
            <a:spLocks noGrp="1"/>
          </p:cNvSpPr>
          <p:nvPr>
            <p:ph sz="quarter" idx="26"/>
          </p:nvPr>
        </p:nvSpPr>
        <p:spPr>
          <a:xfrm>
            <a:off x="2499192" y="4967141"/>
            <a:ext cx="983445" cy="270745"/>
          </a:xfrm>
        </p:spPr>
        <p:txBody>
          <a:bodyPr/>
          <a:lstStyle/>
          <a:p>
            <a:pPr marL="0" lvl="0" indent="0" eaLnBrk="1" fontAlgn="auto" hangingPunct="1">
              <a:spcBef>
                <a:spcPts val="0"/>
              </a:spcBef>
              <a:spcAft>
                <a:spcPts val="0"/>
              </a:spcAft>
              <a:buNone/>
            </a:pPr>
            <a:r>
              <a:rPr lang="en-US" sz="1600" kern="1200" dirty="0">
                <a:solidFill>
                  <a:prstClr val="black"/>
                </a:solidFill>
                <a:ea typeface="+mn-ea"/>
                <a:cs typeface="+mn-cs"/>
              </a:rPr>
              <a:t>Nitrogen</a:t>
            </a:r>
          </a:p>
        </p:txBody>
      </p:sp>
      <p:graphicFrame>
        <p:nvGraphicFramePr>
          <p:cNvPr id="54" name="Object 53">
            <a:extLst>
              <a:ext uri="{FF2B5EF4-FFF2-40B4-BE49-F238E27FC236}">
                <a16:creationId xmlns:a16="http://schemas.microsoft.com/office/drawing/2014/main" id="{5828BE8C-50C0-404F-833B-ECD6EDA987F2}"/>
              </a:ext>
            </a:extLst>
          </p:cNvPr>
          <p:cNvGraphicFramePr>
            <a:graphicFrameLocks noChangeAspect="1"/>
          </p:cNvGraphicFramePr>
          <p:nvPr>
            <p:extLst>
              <p:ext uri="{D42A27DB-BD31-4B8C-83A1-F6EECF244321}">
                <p14:modId xmlns:p14="http://schemas.microsoft.com/office/powerpoint/2010/main" val="3954146762"/>
              </p:ext>
            </p:extLst>
          </p:nvPr>
        </p:nvGraphicFramePr>
        <p:xfrm>
          <a:off x="4411339" y="4989055"/>
          <a:ext cx="330200" cy="254000"/>
        </p:xfrm>
        <a:graphic>
          <a:graphicData uri="http://schemas.openxmlformats.org/presentationml/2006/ole">
            <mc:AlternateContent xmlns:mc="http://schemas.openxmlformats.org/markup-compatibility/2006">
              <mc:Choice xmlns:v="urn:schemas-microsoft-com:vml" Requires="v">
                <p:oleObj spid="_x0000_s18066" name="Equation" r:id="rId12" imgW="330120" imgH="253800" progId="Equation.DSMT4">
                  <p:embed/>
                </p:oleObj>
              </mc:Choice>
              <mc:Fallback>
                <p:oleObj name="Equation" r:id="rId12" imgW="330120" imgH="253800" progId="Equation.DSMT4">
                  <p:embed/>
                  <p:pic>
                    <p:nvPicPr>
                      <p:cNvPr id="0" name=""/>
                      <p:cNvPicPr/>
                      <p:nvPr/>
                    </p:nvPicPr>
                    <p:blipFill>
                      <a:blip r:embed="rId13"/>
                      <a:stretch>
                        <a:fillRect/>
                      </a:stretch>
                    </p:blipFill>
                    <p:spPr>
                      <a:xfrm>
                        <a:off x="4411339" y="4989055"/>
                        <a:ext cx="330200" cy="254000"/>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D938E910-94A1-4E5F-A0D4-BDACD8571FEA}"/>
              </a:ext>
            </a:extLst>
          </p:cNvPr>
          <p:cNvSpPr>
            <a:spLocks noGrp="1"/>
          </p:cNvSpPr>
          <p:nvPr>
            <p:ph sz="quarter" idx="27"/>
          </p:nvPr>
        </p:nvSpPr>
        <p:spPr>
          <a:xfrm>
            <a:off x="5343430" y="4968913"/>
            <a:ext cx="806266" cy="343719"/>
          </a:xfrm>
        </p:spPr>
        <p:txBody>
          <a:bodyPr/>
          <a:lstStyle/>
          <a:p>
            <a:pPr marL="0" lvl="0" indent="0" eaLnBrk="1" fontAlgn="auto" hangingPunct="1">
              <a:spcBef>
                <a:spcPts val="0"/>
              </a:spcBef>
              <a:spcAft>
                <a:spcPts val="0"/>
              </a:spcAft>
              <a:buNone/>
            </a:pPr>
            <a:r>
              <a:rPr lang="en-US" sz="1600" kern="1200" dirty="0">
                <a:solidFill>
                  <a:prstClr val="black"/>
                </a:solidFill>
                <a:ea typeface="+mn-ea"/>
                <a:cs typeface="+mn-cs"/>
              </a:rPr>
              <a:t>Nitride</a:t>
            </a:r>
          </a:p>
        </p:txBody>
      </p:sp>
      <p:sp>
        <p:nvSpPr>
          <p:cNvPr id="19" name="Content Placeholder 18">
            <a:extLst>
              <a:ext uri="{FF2B5EF4-FFF2-40B4-BE49-F238E27FC236}">
                <a16:creationId xmlns:a16="http://schemas.microsoft.com/office/drawing/2014/main" id="{EE86095D-F5CB-4800-A170-849DA019445F}"/>
              </a:ext>
            </a:extLst>
          </p:cNvPr>
          <p:cNvSpPr>
            <a:spLocks noGrp="1"/>
          </p:cNvSpPr>
          <p:nvPr>
            <p:ph sz="quarter" idx="28"/>
          </p:nvPr>
        </p:nvSpPr>
        <p:spPr>
          <a:xfrm>
            <a:off x="2497623" y="5346977"/>
            <a:ext cx="959286" cy="288925"/>
          </a:xfrm>
        </p:spPr>
        <p:txBody>
          <a:bodyPr/>
          <a:lstStyle/>
          <a:p>
            <a:pPr marL="0" lvl="0" indent="0" eaLnBrk="1" fontAlgn="auto" hangingPunct="1">
              <a:spcBef>
                <a:spcPts val="0"/>
              </a:spcBef>
              <a:spcAft>
                <a:spcPts val="0"/>
              </a:spcAft>
              <a:buNone/>
            </a:pPr>
            <a:r>
              <a:rPr lang="en-US" sz="1600" kern="1200" dirty="0">
                <a:solidFill>
                  <a:prstClr val="black"/>
                </a:solidFill>
                <a:ea typeface="+mn-ea"/>
                <a:cs typeface="+mn-cs"/>
              </a:rPr>
              <a:t>Oxygen</a:t>
            </a:r>
          </a:p>
        </p:txBody>
      </p:sp>
      <p:graphicFrame>
        <p:nvGraphicFramePr>
          <p:cNvPr id="55" name="Object 54">
            <a:extLst>
              <a:ext uri="{FF2B5EF4-FFF2-40B4-BE49-F238E27FC236}">
                <a16:creationId xmlns:a16="http://schemas.microsoft.com/office/drawing/2014/main" id="{3F123582-F0C4-4C73-9005-0789B7E443C5}"/>
              </a:ext>
            </a:extLst>
          </p:cNvPr>
          <p:cNvGraphicFramePr>
            <a:graphicFrameLocks noChangeAspect="1"/>
          </p:cNvGraphicFramePr>
          <p:nvPr>
            <p:extLst>
              <p:ext uri="{D42A27DB-BD31-4B8C-83A1-F6EECF244321}">
                <p14:modId xmlns:p14="http://schemas.microsoft.com/office/powerpoint/2010/main" val="1419839477"/>
              </p:ext>
            </p:extLst>
          </p:nvPr>
        </p:nvGraphicFramePr>
        <p:xfrm>
          <a:off x="4425389" y="5365683"/>
          <a:ext cx="330200" cy="254000"/>
        </p:xfrm>
        <a:graphic>
          <a:graphicData uri="http://schemas.openxmlformats.org/presentationml/2006/ole">
            <mc:AlternateContent xmlns:mc="http://schemas.openxmlformats.org/markup-compatibility/2006">
              <mc:Choice xmlns:v="urn:schemas-microsoft-com:vml" Requires="v">
                <p:oleObj spid="_x0000_s18067" name="Equation" r:id="rId14" imgW="330120" imgH="253800" progId="Equation.DSMT4">
                  <p:embed/>
                </p:oleObj>
              </mc:Choice>
              <mc:Fallback>
                <p:oleObj name="Equation" r:id="rId14" imgW="330120" imgH="253800" progId="Equation.DSMT4">
                  <p:embed/>
                  <p:pic>
                    <p:nvPicPr>
                      <p:cNvPr id="0" name=""/>
                      <p:cNvPicPr/>
                      <p:nvPr/>
                    </p:nvPicPr>
                    <p:blipFill>
                      <a:blip r:embed="rId15"/>
                      <a:stretch>
                        <a:fillRect/>
                      </a:stretch>
                    </p:blipFill>
                    <p:spPr>
                      <a:xfrm>
                        <a:off x="4425389" y="5365683"/>
                        <a:ext cx="330200" cy="254000"/>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2DFB575D-510E-49F4-B797-5B5EB6B3FA10}"/>
              </a:ext>
            </a:extLst>
          </p:cNvPr>
          <p:cNvSpPr>
            <a:spLocks noGrp="1"/>
          </p:cNvSpPr>
          <p:nvPr>
            <p:ph sz="quarter" idx="29"/>
          </p:nvPr>
        </p:nvSpPr>
        <p:spPr>
          <a:xfrm>
            <a:off x="5343430" y="5350451"/>
            <a:ext cx="715635" cy="343767"/>
          </a:xfrm>
        </p:spPr>
        <p:txBody>
          <a:bodyPr/>
          <a:lstStyle/>
          <a:p>
            <a:pPr marL="0" lvl="0" indent="0" eaLnBrk="1" fontAlgn="auto" hangingPunct="1">
              <a:spcBef>
                <a:spcPts val="0"/>
              </a:spcBef>
              <a:spcAft>
                <a:spcPts val="0"/>
              </a:spcAft>
              <a:buNone/>
            </a:pPr>
            <a:r>
              <a:rPr lang="en-US" sz="1600" kern="1200" dirty="0">
                <a:solidFill>
                  <a:prstClr val="black"/>
                </a:solidFill>
                <a:ea typeface="+mn-ea"/>
                <a:cs typeface="+mn-cs"/>
              </a:rPr>
              <a:t>Oxide</a:t>
            </a:r>
          </a:p>
        </p:txBody>
      </p:sp>
      <p:sp>
        <p:nvSpPr>
          <p:cNvPr id="21" name="Content Placeholder 20">
            <a:extLst>
              <a:ext uri="{FF2B5EF4-FFF2-40B4-BE49-F238E27FC236}">
                <a16:creationId xmlns:a16="http://schemas.microsoft.com/office/drawing/2014/main" id="{2A7B3919-7BF4-484D-BEFE-A068279900A2}"/>
              </a:ext>
            </a:extLst>
          </p:cNvPr>
          <p:cNvSpPr>
            <a:spLocks noGrp="1"/>
          </p:cNvSpPr>
          <p:nvPr>
            <p:ph sz="quarter" idx="30"/>
          </p:nvPr>
        </p:nvSpPr>
        <p:spPr>
          <a:xfrm>
            <a:off x="2497623" y="5714343"/>
            <a:ext cx="1381610" cy="343718"/>
          </a:xfrm>
        </p:spPr>
        <p:txBody>
          <a:bodyPr/>
          <a:lstStyle/>
          <a:p>
            <a:pPr marL="0" lvl="0" indent="0" eaLnBrk="1" fontAlgn="auto" hangingPunct="1">
              <a:spcBef>
                <a:spcPts val="0"/>
              </a:spcBef>
              <a:spcAft>
                <a:spcPts val="0"/>
              </a:spcAft>
              <a:buNone/>
            </a:pPr>
            <a:r>
              <a:rPr lang="en-US" sz="1600" kern="1200" dirty="0">
                <a:solidFill>
                  <a:prstClr val="black"/>
                </a:solidFill>
                <a:ea typeface="+mn-ea"/>
                <a:cs typeface="+mn-cs"/>
              </a:rPr>
              <a:t>Phosphorus</a:t>
            </a:r>
          </a:p>
        </p:txBody>
      </p:sp>
      <p:graphicFrame>
        <p:nvGraphicFramePr>
          <p:cNvPr id="56" name="Object 55">
            <a:extLst>
              <a:ext uri="{FF2B5EF4-FFF2-40B4-BE49-F238E27FC236}">
                <a16:creationId xmlns:a16="http://schemas.microsoft.com/office/drawing/2014/main" id="{3B869DFD-6D1B-4237-B006-22B0C24E7F59}"/>
              </a:ext>
            </a:extLst>
          </p:cNvPr>
          <p:cNvGraphicFramePr>
            <a:graphicFrameLocks noChangeAspect="1"/>
          </p:cNvGraphicFramePr>
          <p:nvPr>
            <p:extLst>
              <p:ext uri="{D42A27DB-BD31-4B8C-83A1-F6EECF244321}">
                <p14:modId xmlns:p14="http://schemas.microsoft.com/office/powerpoint/2010/main" val="1270446484"/>
              </p:ext>
            </p:extLst>
          </p:nvPr>
        </p:nvGraphicFramePr>
        <p:xfrm>
          <a:off x="4427984" y="5724868"/>
          <a:ext cx="292100" cy="241300"/>
        </p:xfrm>
        <a:graphic>
          <a:graphicData uri="http://schemas.openxmlformats.org/presentationml/2006/ole">
            <mc:AlternateContent xmlns:mc="http://schemas.openxmlformats.org/markup-compatibility/2006">
              <mc:Choice xmlns:v="urn:schemas-microsoft-com:vml" Requires="v">
                <p:oleObj spid="_x0000_s18068" name="Equation" r:id="rId16" imgW="291960" imgH="241200" progId="Equation.DSMT4">
                  <p:embed/>
                </p:oleObj>
              </mc:Choice>
              <mc:Fallback>
                <p:oleObj name="Equation" r:id="rId16" imgW="291960" imgH="241200" progId="Equation.DSMT4">
                  <p:embed/>
                  <p:pic>
                    <p:nvPicPr>
                      <p:cNvPr id="0" name=""/>
                      <p:cNvPicPr/>
                      <p:nvPr/>
                    </p:nvPicPr>
                    <p:blipFill>
                      <a:blip r:embed="rId17"/>
                      <a:stretch>
                        <a:fillRect/>
                      </a:stretch>
                    </p:blipFill>
                    <p:spPr>
                      <a:xfrm>
                        <a:off x="4427984" y="5724868"/>
                        <a:ext cx="292100" cy="241300"/>
                      </a:xfrm>
                      <a:prstGeom prst="rect">
                        <a:avLst/>
                      </a:prstGeom>
                    </p:spPr>
                  </p:pic>
                </p:oleObj>
              </mc:Fallback>
            </mc:AlternateContent>
          </a:graphicData>
        </a:graphic>
      </p:graphicFrame>
      <p:sp>
        <p:nvSpPr>
          <p:cNvPr id="22" name="Content Placeholder 21">
            <a:extLst>
              <a:ext uri="{FF2B5EF4-FFF2-40B4-BE49-F238E27FC236}">
                <a16:creationId xmlns:a16="http://schemas.microsoft.com/office/drawing/2014/main" id="{BC1D4646-E3B5-44D9-9508-2CE775B6ECF7}"/>
              </a:ext>
            </a:extLst>
          </p:cNvPr>
          <p:cNvSpPr>
            <a:spLocks noGrp="1"/>
          </p:cNvSpPr>
          <p:nvPr>
            <p:ph sz="quarter" idx="31"/>
          </p:nvPr>
        </p:nvSpPr>
        <p:spPr>
          <a:xfrm>
            <a:off x="5350233" y="5717748"/>
            <a:ext cx="1294634" cy="324307"/>
          </a:xfrm>
        </p:spPr>
        <p:txBody>
          <a:bodyPr/>
          <a:lstStyle/>
          <a:p>
            <a:pPr marL="0" indent="0">
              <a:buNone/>
            </a:pPr>
            <a:r>
              <a:rPr lang="en-US" sz="1600" kern="1200" dirty="0">
                <a:solidFill>
                  <a:prstClr val="black"/>
                </a:solidFill>
                <a:ea typeface="+mn-ea"/>
                <a:cs typeface="+mn-cs"/>
              </a:rPr>
              <a:t>Phosphide</a:t>
            </a:r>
            <a:endParaRPr lang="en-US" dirty="0"/>
          </a:p>
        </p:txBody>
      </p:sp>
      <p:sp>
        <p:nvSpPr>
          <p:cNvPr id="24" name="Content Placeholder 23">
            <a:extLst>
              <a:ext uri="{FF2B5EF4-FFF2-40B4-BE49-F238E27FC236}">
                <a16:creationId xmlns:a16="http://schemas.microsoft.com/office/drawing/2014/main" id="{5D44B354-B04B-4C25-AEF9-702B377A0B70}"/>
              </a:ext>
            </a:extLst>
          </p:cNvPr>
          <p:cNvSpPr>
            <a:spLocks noGrp="1"/>
          </p:cNvSpPr>
          <p:nvPr>
            <p:ph sz="quarter" idx="33"/>
          </p:nvPr>
        </p:nvSpPr>
        <p:spPr>
          <a:xfrm>
            <a:off x="2497666" y="6076613"/>
            <a:ext cx="752822" cy="350094"/>
          </a:xfrm>
        </p:spPr>
        <p:txBody>
          <a:bodyPr/>
          <a:lstStyle/>
          <a:p>
            <a:pPr marL="0" indent="0">
              <a:buNone/>
            </a:pPr>
            <a:r>
              <a:rPr lang="en-US" sz="1600" kern="1200" dirty="0">
                <a:solidFill>
                  <a:prstClr val="black"/>
                </a:solidFill>
                <a:ea typeface="+mn-ea"/>
                <a:cs typeface="+mn-cs"/>
              </a:rPr>
              <a:t>Sulfur</a:t>
            </a:r>
            <a:endParaRPr lang="en-US" dirty="0"/>
          </a:p>
        </p:txBody>
      </p:sp>
      <p:graphicFrame>
        <p:nvGraphicFramePr>
          <p:cNvPr id="57" name="Object 56">
            <a:extLst>
              <a:ext uri="{FF2B5EF4-FFF2-40B4-BE49-F238E27FC236}">
                <a16:creationId xmlns:a16="http://schemas.microsoft.com/office/drawing/2014/main" id="{C7EE4677-FF1D-467E-9AC3-BDC1A1709CC6}"/>
              </a:ext>
            </a:extLst>
          </p:cNvPr>
          <p:cNvGraphicFramePr>
            <a:graphicFrameLocks noChangeAspect="1"/>
          </p:cNvGraphicFramePr>
          <p:nvPr>
            <p:extLst>
              <p:ext uri="{D42A27DB-BD31-4B8C-83A1-F6EECF244321}">
                <p14:modId xmlns:p14="http://schemas.microsoft.com/office/powerpoint/2010/main" val="1414568366"/>
              </p:ext>
            </p:extLst>
          </p:nvPr>
        </p:nvGraphicFramePr>
        <p:xfrm>
          <a:off x="4455694" y="6099618"/>
          <a:ext cx="279400" cy="254000"/>
        </p:xfrm>
        <a:graphic>
          <a:graphicData uri="http://schemas.openxmlformats.org/presentationml/2006/ole">
            <mc:AlternateContent xmlns:mc="http://schemas.openxmlformats.org/markup-compatibility/2006">
              <mc:Choice xmlns:v="urn:schemas-microsoft-com:vml" Requires="v">
                <p:oleObj spid="_x0000_s18069" name="Equation" r:id="rId18" imgW="279360" imgH="253800" progId="Equation.DSMT4">
                  <p:embed/>
                </p:oleObj>
              </mc:Choice>
              <mc:Fallback>
                <p:oleObj name="Equation" r:id="rId18" imgW="279360" imgH="253800" progId="Equation.DSMT4">
                  <p:embed/>
                  <p:pic>
                    <p:nvPicPr>
                      <p:cNvPr id="0" name=""/>
                      <p:cNvPicPr/>
                      <p:nvPr/>
                    </p:nvPicPr>
                    <p:blipFill>
                      <a:blip r:embed="rId19"/>
                      <a:stretch>
                        <a:fillRect/>
                      </a:stretch>
                    </p:blipFill>
                    <p:spPr>
                      <a:xfrm>
                        <a:off x="4455694" y="6099618"/>
                        <a:ext cx="279400" cy="254000"/>
                      </a:xfrm>
                      <a:prstGeom prst="rect">
                        <a:avLst/>
                      </a:prstGeom>
                    </p:spPr>
                  </p:pic>
                </p:oleObj>
              </mc:Fallback>
            </mc:AlternateContent>
          </a:graphicData>
        </a:graphic>
      </p:graphicFrame>
      <p:sp>
        <p:nvSpPr>
          <p:cNvPr id="25" name="Content Placeholder 24">
            <a:extLst>
              <a:ext uri="{FF2B5EF4-FFF2-40B4-BE49-F238E27FC236}">
                <a16:creationId xmlns:a16="http://schemas.microsoft.com/office/drawing/2014/main" id="{BBF01C8B-02A2-4B1F-AD2D-1EFC8CD499CA}"/>
              </a:ext>
            </a:extLst>
          </p:cNvPr>
          <p:cNvSpPr>
            <a:spLocks noGrp="1"/>
          </p:cNvSpPr>
          <p:nvPr>
            <p:ph sz="quarter" idx="34"/>
          </p:nvPr>
        </p:nvSpPr>
        <p:spPr>
          <a:xfrm>
            <a:off x="5350233" y="6078632"/>
            <a:ext cx="844780" cy="308313"/>
          </a:xfrm>
        </p:spPr>
        <p:txBody>
          <a:bodyPr/>
          <a:lstStyle/>
          <a:p>
            <a:pPr marL="0" lvl="0" indent="0" eaLnBrk="1" fontAlgn="auto" hangingPunct="1">
              <a:spcBef>
                <a:spcPts val="0"/>
              </a:spcBef>
              <a:spcAft>
                <a:spcPts val="0"/>
              </a:spcAft>
              <a:buNone/>
            </a:pPr>
            <a:r>
              <a:rPr lang="en-US" sz="1600" kern="1200" dirty="0">
                <a:solidFill>
                  <a:prstClr val="black"/>
                </a:solidFill>
                <a:ea typeface="+mn-ea"/>
                <a:cs typeface="+mn-cs"/>
              </a:rPr>
              <a:t>Sulfide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1273" y="320217"/>
            <a:ext cx="7481455" cy="533219"/>
          </a:xfrm>
        </p:spPr>
        <p:txBody>
          <a:bodyPr/>
          <a:lstStyle/>
          <a:p>
            <a:r>
              <a:rPr lang="en-US" altLang="en-US" sz="3200" b="1" dirty="0">
                <a:solidFill>
                  <a:srgbClr val="000000"/>
                </a:solidFill>
                <a:ea typeface="MS PGothic" charset="-128"/>
                <a:cs typeface="ＭＳ Ｐゴシック" charset="-128"/>
              </a:rPr>
              <a:t>3.4	Naming Ionic Compounds (5)</a:t>
            </a:r>
            <a:endParaRPr lang="en-US" dirty="0"/>
          </a:p>
        </p:txBody>
      </p:sp>
      <p:sp>
        <p:nvSpPr>
          <p:cNvPr id="6" name="Content Placeholder 5"/>
          <p:cNvSpPr>
            <a:spLocks noGrp="1"/>
          </p:cNvSpPr>
          <p:nvPr>
            <p:ph sz="quarter" idx="16"/>
          </p:nvPr>
        </p:nvSpPr>
        <p:spPr>
          <a:xfrm>
            <a:off x="1304344" y="785888"/>
            <a:ext cx="6652032" cy="474876"/>
          </a:xfrm>
        </p:spPr>
        <p:txBody>
          <a:bodyPr/>
          <a:lstStyle/>
          <a:p>
            <a:pPr marL="514350" indent="-514350">
              <a:buFont typeface="+mj-lt"/>
              <a:buAutoNum type="alphaUcPeriod" startAt="3"/>
            </a:pPr>
            <a:r>
              <a:rPr lang="en-US" altLang="en-US" sz="2800" b="1" dirty="0">
                <a:solidFill>
                  <a:srgbClr val="000000"/>
                </a:solidFill>
                <a:ea typeface="MS PGothic" charset="-128"/>
                <a:cs typeface="ＭＳ Ｐゴシック" charset="-128"/>
              </a:rPr>
              <a:t>Compounds of Main Group Metals</a:t>
            </a:r>
            <a:endParaRPr lang="en-US" dirty="0"/>
          </a:p>
        </p:txBody>
      </p:sp>
      <p:sp>
        <p:nvSpPr>
          <p:cNvPr id="2" name="Content Placeholder 1"/>
          <p:cNvSpPr>
            <a:spLocks noGrp="1"/>
          </p:cNvSpPr>
          <p:nvPr>
            <p:ph idx="1"/>
          </p:nvPr>
        </p:nvSpPr>
        <p:spPr>
          <a:xfrm>
            <a:off x="1143326" y="1484730"/>
            <a:ext cx="7186852" cy="2318954"/>
          </a:xfrm>
        </p:spPr>
        <p:txBody>
          <a:bodyPr/>
          <a:lstStyle/>
          <a:p>
            <a:pPr marL="0" lvl="0" indent="0" eaLnBrk="1" hangingPunct="1">
              <a:spcBef>
                <a:spcPct val="0"/>
              </a:spcBef>
              <a:spcAft>
                <a:spcPts val="2900"/>
              </a:spcAft>
              <a:buNone/>
            </a:pPr>
            <a:r>
              <a:rPr lang="en-US" altLang="en-US" sz="2400" b="1" kern="1200" dirty="0">
                <a:solidFill>
                  <a:prstClr val="black"/>
                </a:solidFill>
                <a:latin typeface="Arial" charset="0"/>
                <a:ea typeface="MS PGothic" charset="-128"/>
                <a:cs typeface="+mn-cs"/>
              </a:rPr>
              <a:t>Name the </a:t>
            </a:r>
            <a:r>
              <a:rPr lang="en-US" altLang="en-US" sz="2400" b="1" kern="1200" dirty="0">
                <a:solidFill>
                  <a:srgbClr val="3366FF"/>
                </a:solidFill>
                <a:latin typeface="Arial" charset="0"/>
                <a:ea typeface="MS PGothic" charset="-128"/>
                <a:cs typeface="+mn-cs"/>
              </a:rPr>
              <a:t>cation </a:t>
            </a:r>
            <a:r>
              <a:rPr lang="en-US" altLang="en-US" sz="2400" b="1" kern="1200" dirty="0">
                <a:solidFill>
                  <a:prstClr val="black"/>
                </a:solidFill>
                <a:latin typeface="Arial" charset="0"/>
                <a:ea typeface="MS PGothic" charset="-128"/>
                <a:cs typeface="+mn-cs"/>
              </a:rPr>
              <a:t>and then the </a:t>
            </a:r>
            <a:r>
              <a:rPr lang="en-US" altLang="en-US" sz="2400" b="1" kern="1200" dirty="0">
                <a:solidFill>
                  <a:srgbClr val="D90000"/>
                </a:solidFill>
                <a:latin typeface="Arial" charset="0"/>
                <a:ea typeface="MS PGothic" charset="-128"/>
                <a:cs typeface="+mn-cs"/>
              </a:rPr>
              <a:t>anion</a:t>
            </a:r>
            <a:r>
              <a:rPr lang="en-US" altLang="en-US" sz="2400" b="1" kern="1200" dirty="0">
                <a:solidFill>
                  <a:prstClr val="black"/>
                </a:solidFill>
                <a:latin typeface="Arial" charset="0"/>
                <a:ea typeface="MS PGothic" charset="-128"/>
                <a:cs typeface="+mn-cs"/>
              </a:rPr>
              <a:t>.</a:t>
            </a:r>
          </a:p>
          <a:p>
            <a:pPr marL="0" lvl="0" indent="0" eaLnBrk="1" hangingPunct="1">
              <a:spcBef>
                <a:spcPct val="0"/>
              </a:spcBef>
              <a:spcAft>
                <a:spcPts val="2900"/>
              </a:spcAft>
              <a:buNone/>
            </a:pPr>
            <a:r>
              <a:rPr lang="en-US" altLang="en-US" sz="2400" b="1" kern="1200" dirty="0">
                <a:solidFill>
                  <a:prstClr val="black"/>
                </a:solidFill>
                <a:latin typeface="Arial" charset="0"/>
                <a:ea typeface="MS PGothic" charset="-128"/>
                <a:cs typeface="+mn-cs"/>
              </a:rPr>
              <a:t>Do not specify the charge on the ion.</a:t>
            </a:r>
          </a:p>
          <a:p>
            <a:pPr marL="0" lvl="0" indent="0" eaLnBrk="1" hangingPunct="1">
              <a:spcBef>
                <a:spcPct val="0"/>
              </a:spcBef>
              <a:spcAft>
                <a:spcPts val="2900"/>
              </a:spcAft>
              <a:buNone/>
            </a:pPr>
            <a:r>
              <a:rPr lang="en-US" altLang="en-US" sz="2400" b="1" kern="1200" dirty="0">
                <a:solidFill>
                  <a:prstClr val="black"/>
                </a:solidFill>
                <a:latin typeface="Arial" charset="0"/>
                <a:ea typeface="MS PGothic" charset="-128"/>
                <a:cs typeface="+mn-cs"/>
              </a:rPr>
              <a:t>Do not specify how many ions of each type are needed to balance charge.</a:t>
            </a:r>
          </a:p>
        </p:txBody>
      </p:sp>
      <p:graphicFrame>
        <p:nvGraphicFramePr>
          <p:cNvPr id="4" name="Object 3">
            <a:extLst>
              <a:ext uri="{FF2B5EF4-FFF2-40B4-BE49-F238E27FC236}">
                <a16:creationId xmlns:a16="http://schemas.microsoft.com/office/drawing/2014/main" id="{FF6BB992-C4AA-44E1-A951-DF2C25C55E15}"/>
              </a:ext>
            </a:extLst>
          </p:cNvPr>
          <p:cNvGraphicFramePr>
            <a:graphicFrameLocks noChangeAspect="1"/>
          </p:cNvGraphicFramePr>
          <p:nvPr>
            <p:extLst>
              <p:ext uri="{D42A27DB-BD31-4B8C-83A1-F6EECF244321}">
                <p14:modId xmlns:p14="http://schemas.microsoft.com/office/powerpoint/2010/main" val="55349869"/>
              </p:ext>
            </p:extLst>
          </p:nvPr>
        </p:nvGraphicFramePr>
        <p:xfrm>
          <a:off x="1204913" y="3895725"/>
          <a:ext cx="5562600" cy="990600"/>
        </p:xfrm>
        <a:graphic>
          <a:graphicData uri="http://schemas.openxmlformats.org/presentationml/2006/ole">
            <mc:AlternateContent xmlns:mc="http://schemas.openxmlformats.org/markup-compatibility/2006">
              <mc:Choice xmlns:v="urn:schemas-microsoft-com:vml" Requires="v">
                <p:oleObj spid="_x0000_s11432" name="Equation" r:id="rId4" imgW="5562360" imgH="990360" progId="Equation.DSMT4">
                  <p:embed/>
                </p:oleObj>
              </mc:Choice>
              <mc:Fallback>
                <p:oleObj name="Equation" r:id="rId4" imgW="5562360" imgH="990360" progId="Equation.DSMT4">
                  <p:embed/>
                  <p:pic>
                    <p:nvPicPr>
                      <p:cNvPr id="0" name=""/>
                      <p:cNvPicPr/>
                      <p:nvPr/>
                    </p:nvPicPr>
                    <p:blipFill>
                      <a:blip r:embed="rId5"/>
                      <a:stretch>
                        <a:fillRect/>
                      </a:stretch>
                    </p:blipFill>
                    <p:spPr>
                      <a:xfrm>
                        <a:off x="1204913" y="3895725"/>
                        <a:ext cx="5562600" cy="9906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901E7CF-A6A5-43DB-B591-99630A676406}"/>
              </a:ext>
            </a:extLst>
          </p:cNvPr>
          <p:cNvGraphicFramePr>
            <a:graphicFrameLocks noChangeAspect="1"/>
          </p:cNvGraphicFramePr>
          <p:nvPr>
            <p:extLst>
              <p:ext uri="{D42A27DB-BD31-4B8C-83A1-F6EECF244321}">
                <p14:modId xmlns:p14="http://schemas.microsoft.com/office/powerpoint/2010/main" val="4129802692"/>
              </p:ext>
            </p:extLst>
          </p:nvPr>
        </p:nvGraphicFramePr>
        <p:xfrm>
          <a:off x="612775" y="5072063"/>
          <a:ext cx="6883400" cy="990600"/>
        </p:xfrm>
        <a:graphic>
          <a:graphicData uri="http://schemas.openxmlformats.org/presentationml/2006/ole">
            <mc:AlternateContent xmlns:mc="http://schemas.openxmlformats.org/markup-compatibility/2006">
              <mc:Choice xmlns:v="urn:schemas-microsoft-com:vml" Requires="v">
                <p:oleObj spid="_x0000_s11433" name="Equation" r:id="rId6" imgW="6883200" imgH="990360" progId="Equation.DSMT4">
                  <p:embed/>
                </p:oleObj>
              </mc:Choice>
              <mc:Fallback>
                <p:oleObj name="Equation" r:id="rId6" imgW="6883200" imgH="990360" progId="Equation.DSMT4">
                  <p:embed/>
                  <p:pic>
                    <p:nvPicPr>
                      <p:cNvPr id="0" name=""/>
                      <p:cNvPicPr/>
                      <p:nvPr/>
                    </p:nvPicPr>
                    <p:blipFill>
                      <a:blip r:embed="rId7"/>
                      <a:stretch>
                        <a:fillRect/>
                      </a:stretch>
                    </p:blipFill>
                    <p:spPr>
                      <a:xfrm>
                        <a:off x="612775" y="5072063"/>
                        <a:ext cx="6883400" cy="990600"/>
                      </a:xfrm>
                      <a:prstGeom prst="rect">
                        <a:avLst/>
                      </a:prstGeom>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231383" y="266760"/>
            <a:ext cx="7281892" cy="645195"/>
          </a:xfrm>
        </p:spPr>
        <p:txBody>
          <a:bodyPr/>
          <a:lstStyle/>
          <a:p>
            <a:r>
              <a:rPr lang="en-US" altLang="en-US" sz="3200" b="1" dirty="0">
                <a:ea typeface="MS PGothic" charset="-128"/>
                <a:cs typeface="ＭＳ Ｐゴシック" charset="-128"/>
              </a:rPr>
              <a:t>3.4	Naming Ionic Compounds (6)</a:t>
            </a:r>
            <a:endParaRPr lang="en-US" sz="3200" b="1" dirty="0">
              <a:ea typeface="MS PGothic" charset="-128"/>
              <a:cs typeface="ＭＳ Ｐゴシック" charset="-128"/>
            </a:endParaRPr>
          </a:p>
        </p:txBody>
      </p:sp>
      <p:sp>
        <p:nvSpPr>
          <p:cNvPr id="37" name="Content Placeholder 11"/>
          <p:cNvSpPr>
            <a:spLocks noGrp="1"/>
          </p:cNvSpPr>
          <p:nvPr>
            <p:ph sz="quarter" idx="21"/>
          </p:nvPr>
        </p:nvSpPr>
        <p:spPr>
          <a:xfrm>
            <a:off x="436480" y="782021"/>
            <a:ext cx="8528008" cy="453079"/>
          </a:xfrm>
        </p:spPr>
        <p:txBody>
          <a:bodyPr/>
          <a:lstStyle/>
          <a:p>
            <a:pPr marL="457200" lvl="0" indent="-457200">
              <a:buFont typeface="+mj-lt"/>
              <a:buAutoNum type="alphaUcPeriod" startAt="4"/>
            </a:pPr>
            <a:r>
              <a:rPr lang="en-US" altLang="en-US" sz="2800" b="1" dirty="0">
                <a:solidFill>
                  <a:srgbClr val="000000"/>
                </a:solidFill>
                <a:ea typeface="MS PGothic" charset="-128"/>
                <a:cs typeface="ＭＳ Ｐゴシック" charset="-128"/>
              </a:rPr>
              <a:t>Compounds of Metals with a Variable Charge</a:t>
            </a:r>
            <a:endParaRPr lang="en-US" dirty="0"/>
          </a:p>
        </p:txBody>
      </p:sp>
      <p:sp>
        <p:nvSpPr>
          <p:cNvPr id="13" name="Content Placeholder 12"/>
          <p:cNvSpPr>
            <a:spLocks noGrp="1"/>
          </p:cNvSpPr>
          <p:nvPr>
            <p:ph sz="quarter" idx="15"/>
          </p:nvPr>
        </p:nvSpPr>
        <p:spPr>
          <a:xfrm>
            <a:off x="720744" y="1570365"/>
            <a:ext cx="7675237" cy="792163"/>
          </a:xfrm>
        </p:spPr>
        <p:txBody>
          <a:bodyPr/>
          <a:lstStyle/>
          <a:p>
            <a:pPr marL="0" lvl="0" indent="0" algn="ctr" eaLnBrk="1" hangingPunct="1">
              <a:spcBef>
                <a:spcPct val="0"/>
              </a:spcBef>
              <a:buNone/>
              <a:defRPr/>
            </a:pPr>
            <a:r>
              <a:rPr lang="en-US" sz="2400" b="1" kern="1200" dirty="0">
                <a:solidFill>
                  <a:prstClr val="white"/>
                </a:solidFill>
                <a:ea typeface="+mn-ea"/>
                <a:cs typeface="+mn-cs"/>
              </a:rPr>
              <a:t>HOW TO Name an Ionic Compound That Contains</a:t>
            </a:r>
          </a:p>
          <a:p>
            <a:pPr marL="0" lvl="0" indent="0" algn="ctr" eaLnBrk="1" hangingPunct="1">
              <a:spcBef>
                <a:spcPct val="0"/>
              </a:spcBef>
              <a:buNone/>
              <a:defRPr/>
            </a:pPr>
            <a:r>
              <a:rPr lang="en-US" sz="2400" b="1" kern="1200" dirty="0">
                <a:solidFill>
                  <a:prstClr val="white"/>
                </a:solidFill>
                <a:ea typeface="+mn-ea"/>
                <a:cs typeface="+mn-cs"/>
              </a:rPr>
              <a:t>a Metal with Variable Charge</a:t>
            </a:r>
          </a:p>
        </p:txBody>
      </p:sp>
      <p:sp>
        <p:nvSpPr>
          <p:cNvPr id="16" name="Content Placeholder 15"/>
          <p:cNvSpPr>
            <a:spLocks noGrp="1"/>
          </p:cNvSpPr>
          <p:nvPr>
            <p:ph sz="quarter" idx="18"/>
          </p:nvPr>
        </p:nvSpPr>
        <p:spPr>
          <a:xfrm>
            <a:off x="1045796" y="2819162"/>
            <a:ext cx="1460736" cy="381238"/>
          </a:xfrm>
        </p:spPr>
        <p:txBody>
          <a:bodyPr/>
          <a:lstStyle/>
          <a:p>
            <a:pPr marL="0" lvl="0" indent="0" algn="ctr" eaLnBrk="1" hangingPunct="1">
              <a:spcBef>
                <a:spcPct val="0"/>
              </a:spcBef>
              <a:buNone/>
              <a:defRPr/>
            </a:pPr>
            <a:r>
              <a:rPr lang="en-US" sz="2400" b="1" kern="1200" dirty="0">
                <a:solidFill>
                  <a:prstClr val="white"/>
                </a:solidFill>
                <a:ea typeface="+mn-ea"/>
                <a:cs typeface="+mn-cs"/>
              </a:rPr>
              <a:t>Example</a:t>
            </a:r>
          </a:p>
        </p:txBody>
      </p:sp>
      <p:sp>
        <p:nvSpPr>
          <p:cNvPr id="14" name="Content Placeholder 13"/>
          <p:cNvSpPr>
            <a:spLocks noGrp="1"/>
          </p:cNvSpPr>
          <p:nvPr>
            <p:ph sz="quarter" idx="16"/>
          </p:nvPr>
        </p:nvSpPr>
        <p:spPr>
          <a:xfrm>
            <a:off x="2727089" y="2794576"/>
            <a:ext cx="3861136" cy="394072"/>
          </a:xfrm>
        </p:spPr>
        <p:txBody>
          <a:bodyPr/>
          <a:lstStyle/>
          <a:p>
            <a:pPr marL="0" lvl="0" indent="0" eaLnBrk="1" hangingPunct="1">
              <a:spcBef>
                <a:spcPct val="0"/>
              </a:spcBef>
              <a:buNone/>
              <a:defRPr/>
            </a:pPr>
            <a:r>
              <a:rPr lang="en-US" altLang="en-US" sz="2400" b="1" kern="1200" dirty="0">
                <a:solidFill>
                  <a:prstClr val="black"/>
                </a:solidFill>
                <a:latin typeface="Arial" charset="0"/>
                <a:ea typeface="MS PGothic" charset="-128"/>
                <a:cs typeface="+mn-cs"/>
              </a:rPr>
              <a:t>Give the name for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CuCl</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kern="1200" dirty="0">
                <a:solidFill>
                  <a:prstClr val="black"/>
                </a:solidFill>
                <a:latin typeface="Arial" charset="0"/>
                <a:ea typeface="MS PGothic" charset="-128"/>
                <a:cs typeface="+mn-cs"/>
              </a:rPr>
              <a:t>.</a:t>
            </a:r>
          </a:p>
        </p:txBody>
      </p:sp>
      <p:sp>
        <p:nvSpPr>
          <p:cNvPr id="15" name="Content Placeholder 14"/>
          <p:cNvSpPr>
            <a:spLocks noGrp="1"/>
          </p:cNvSpPr>
          <p:nvPr>
            <p:ph sz="quarter" idx="17"/>
          </p:nvPr>
        </p:nvSpPr>
        <p:spPr>
          <a:xfrm>
            <a:off x="926888" y="3678718"/>
            <a:ext cx="1547464" cy="431762"/>
          </a:xfrm>
        </p:spPr>
        <p:txBody>
          <a:bodyPr/>
          <a:lstStyle/>
          <a:p>
            <a:pPr marL="0" lvl="0" indent="0" algn="ctr" eaLnBrk="1" hangingPunct="1">
              <a:spcBef>
                <a:spcPct val="0"/>
              </a:spcBef>
              <a:buNone/>
              <a:defRPr/>
            </a:pPr>
            <a:r>
              <a:rPr lang="en-US" sz="2400" b="1" kern="1200" dirty="0">
                <a:solidFill>
                  <a:prstClr val="white"/>
                </a:solidFill>
                <a:ea typeface="+mn-ea"/>
                <a:cs typeface="+mn-cs"/>
              </a:rPr>
              <a:t>Step [1]</a:t>
            </a:r>
          </a:p>
        </p:txBody>
      </p:sp>
      <p:sp>
        <p:nvSpPr>
          <p:cNvPr id="10" name="Content Placeholder 9"/>
          <p:cNvSpPr>
            <a:spLocks noGrp="1"/>
          </p:cNvSpPr>
          <p:nvPr>
            <p:ph idx="1"/>
          </p:nvPr>
        </p:nvSpPr>
        <p:spPr>
          <a:xfrm>
            <a:off x="2653119" y="3633798"/>
            <a:ext cx="5508574" cy="417908"/>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Determine the charge on the </a:t>
            </a:r>
            <a:r>
              <a:rPr lang="en-US" altLang="en-US" sz="2400" b="1" kern="1200" dirty="0">
                <a:solidFill>
                  <a:srgbClr val="3366FF"/>
                </a:solidFill>
                <a:latin typeface="Arial" charset="0"/>
                <a:ea typeface="MS PGothic" charset="-128"/>
                <a:cs typeface="+mn-cs"/>
              </a:rPr>
              <a:t>cation</a:t>
            </a:r>
            <a:r>
              <a:rPr lang="en-US" altLang="en-US" sz="2400" b="1" kern="1200" dirty="0">
                <a:solidFill>
                  <a:prstClr val="black"/>
                </a:solidFill>
                <a:latin typeface="Arial" charset="0"/>
                <a:ea typeface="MS PGothic" charset="-128"/>
                <a:cs typeface="+mn-cs"/>
              </a:rPr>
              <a:t>.</a:t>
            </a:r>
          </a:p>
        </p:txBody>
      </p:sp>
      <p:sp>
        <p:nvSpPr>
          <p:cNvPr id="11" name="Content Placeholder 10"/>
          <p:cNvSpPr>
            <a:spLocks noGrp="1"/>
          </p:cNvSpPr>
          <p:nvPr>
            <p:ph sz="quarter" idx="13"/>
          </p:nvPr>
        </p:nvSpPr>
        <p:spPr>
          <a:xfrm>
            <a:off x="716893" y="5062743"/>
            <a:ext cx="1130930" cy="415899"/>
          </a:xfrm>
        </p:spPr>
        <p:txBody>
          <a:bodyPr/>
          <a:lstStyle/>
          <a:p>
            <a:pPr marL="0" indent="0">
              <a:buNone/>
            </a:pPr>
            <a:r>
              <a:rPr lang="en-US" sz="2400" b="1" dirty="0"/>
              <a:t>CuCl</a:t>
            </a:r>
            <a:r>
              <a:rPr lang="en-US" sz="2400" b="1" baseline="-25000" dirty="0"/>
              <a:t>2</a:t>
            </a:r>
          </a:p>
        </p:txBody>
      </p:sp>
      <p:pic>
        <p:nvPicPr>
          <p:cNvPr id="54284"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81843">
            <a:off x="1295400" y="4597400"/>
            <a:ext cx="1066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pic>
      <p:graphicFrame>
        <p:nvGraphicFramePr>
          <p:cNvPr id="2" name="Object 1">
            <a:extLst>
              <a:ext uri="{FF2B5EF4-FFF2-40B4-BE49-F238E27FC236}">
                <a16:creationId xmlns:a16="http://schemas.microsoft.com/office/drawing/2014/main" id="{B4533C9B-D262-4BB1-9C38-22B970E6A9BC}"/>
              </a:ext>
            </a:extLst>
          </p:cNvPr>
          <p:cNvGraphicFramePr>
            <a:graphicFrameLocks noChangeAspect="1"/>
          </p:cNvGraphicFramePr>
          <p:nvPr>
            <p:extLst>
              <p:ext uri="{D42A27DB-BD31-4B8C-83A1-F6EECF244321}">
                <p14:modId xmlns:p14="http://schemas.microsoft.com/office/powerpoint/2010/main" val="2251445758"/>
              </p:ext>
            </p:extLst>
          </p:nvPr>
        </p:nvGraphicFramePr>
        <p:xfrm>
          <a:off x="2566988" y="4778375"/>
          <a:ext cx="4953000" cy="406400"/>
        </p:xfrm>
        <a:graphic>
          <a:graphicData uri="http://schemas.openxmlformats.org/presentationml/2006/ole">
            <mc:AlternateContent xmlns:mc="http://schemas.openxmlformats.org/markup-compatibility/2006">
              <mc:Choice xmlns:v="urn:schemas-microsoft-com:vml" Requires="v">
                <p:oleObj spid="_x0000_s12377" name="Equation" r:id="rId5" imgW="4952880" imgH="406080" progId="Equation.DSMT4">
                  <p:embed/>
                </p:oleObj>
              </mc:Choice>
              <mc:Fallback>
                <p:oleObj name="Equation" r:id="rId5" imgW="4952880" imgH="406080" progId="Equation.DSMT4">
                  <p:embed/>
                  <p:pic>
                    <p:nvPicPr>
                      <p:cNvPr id="0" name=""/>
                      <p:cNvPicPr/>
                      <p:nvPr/>
                    </p:nvPicPr>
                    <p:blipFill>
                      <a:blip r:embed="rId6"/>
                      <a:stretch>
                        <a:fillRect/>
                      </a:stretch>
                    </p:blipFill>
                    <p:spPr>
                      <a:xfrm>
                        <a:off x="2566988" y="4778375"/>
                        <a:ext cx="4953000" cy="406400"/>
                      </a:xfrm>
                      <a:prstGeom prst="rect">
                        <a:avLst/>
                      </a:prstGeom>
                    </p:spPr>
                  </p:pic>
                </p:oleObj>
              </mc:Fallback>
            </mc:AlternateContent>
          </a:graphicData>
        </a:graphic>
      </p:graphicFrame>
      <p:pic>
        <p:nvPicPr>
          <p:cNvPr id="54285"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89093">
            <a:off x="900113" y="5562600"/>
            <a:ext cx="123348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lg" len="lg"/>
              </a14:hiddenLine>
            </a:ext>
          </a:extLst>
        </p:spPr>
      </p:pic>
      <p:sp>
        <p:nvSpPr>
          <p:cNvPr id="36" name="Content Placeholder 8"/>
          <p:cNvSpPr>
            <a:spLocks noGrp="1"/>
          </p:cNvSpPr>
          <p:nvPr>
            <p:ph sz="quarter" idx="20"/>
          </p:nvPr>
        </p:nvSpPr>
        <p:spPr>
          <a:xfrm>
            <a:off x="1979712" y="5694040"/>
            <a:ext cx="6552728" cy="814289"/>
          </a:xfrm>
        </p:spPr>
        <p:txBody>
          <a:bodyPr/>
          <a:lstStyle/>
          <a:p>
            <a:pPr marL="0" lvl="0" indent="0" eaLnBrk="1" hangingPunct="1">
              <a:spcBef>
                <a:spcPct val="0"/>
              </a:spcBef>
              <a:buNone/>
              <a:defRPr/>
            </a:pPr>
            <a:r>
              <a:rPr lang="en-US" sz="2400" b="1" kern="1200" dirty="0">
                <a:solidFill>
                  <a:prstClr val="black"/>
                </a:solidFill>
                <a:latin typeface="Arial" charset="0"/>
                <a:ea typeface="MS PGothic" charset="-128"/>
                <a:cs typeface="+mn-cs"/>
              </a:rPr>
              <a:t>Cu </a:t>
            </a:r>
            <a:r>
              <a:rPr lang="en-US" sz="2400" b="1" kern="1200" dirty="0">
                <a:solidFill>
                  <a:srgbClr val="3366FF"/>
                </a:solidFill>
                <a:latin typeface="Arial" charset="0"/>
                <a:ea typeface="MS PGothic" charset="-128"/>
                <a:cs typeface="+mn-cs"/>
              </a:rPr>
              <a:t>cation </a:t>
            </a:r>
            <a:r>
              <a:rPr lang="en-US" sz="2400" b="1" kern="1200" dirty="0">
                <a:solidFill>
                  <a:prstClr val="black"/>
                </a:solidFill>
                <a:latin typeface="Arial" charset="0"/>
                <a:ea typeface="MS PGothic" charset="-128"/>
                <a:cs typeface="+mn-cs"/>
              </a:rPr>
              <a:t>must have a </a:t>
            </a:r>
            <a:r>
              <a:rPr lang="en-US" sz="2400" b="1" i="0" kern="1200" dirty="0">
                <a:solidFill>
                  <a:prstClr val="black"/>
                </a:solidFill>
                <a:latin typeface="Arial" panose="020B0604020202020204" pitchFamily="34" charset="0"/>
                <a:ea typeface="Cambria Math" panose="02040503050406030204" pitchFamily="18" charset="0"/>
                <a:cs typeface="Arial" panose="020B0604020202020204" pitchFamily="34" charset="0"/>
              </a:rPr>
              <a:t>+2</a:t>
            </a:r>
            <a:r>
              <a:rPr lang="en-US" sz="2400" b="1" kern="1200" dirty="0">
                <a:solidFill>
                  <a:prstClr val="black"/>
                </a:solidFill>
                <a:latin typeface="Arial" charset="0"/>
                <a:ea typeface="MS PGothic" charset="-128"/>
                <a:cs typeface="+mn-cs"/>
              </a:rPr>
              <a:t> charge to make</a:t>
            </a:r>
            <a:br>
              <a:rPr lang="en-US" sz="2400" b="1" kern="1200" dirty="0">
                <a:solidFill>
                  <a:prstClr val="black"/>
                </a:solidFill>
                <a:latin typeface="Arial" charset="0"/>
                <a:ea typeface="MS PGothic" charset="-128"/>
                <a:cs typeface="+mn-cs"/>
              </a:rPr>
            </a:br>
            <a:r>
              <a:rPr lang="en-US" sz="2400" b="1" kern="1200" dirty="0">
                <a:solidFill>
                  <a:prstClr val="black"/>
                </a:solidFill>
                <a:latin typeface="Arial" charset="0"/>
                <a:ea typeface="MS PGothic" charset="-128"/>
                <a:cs typeface="+mn-cs"/>
              </a:rPr>
              <a:t>the </a:t>
            </a:r>
            <a:r>
              <a:rPr lang="en-US" sz="2400" b="1" kern="1200" dirty="0">
                <a:solidFill>
                  <a:srgbClr val="7E13E3"/>
                </a:solidFill>
                <a:latin typeface="Arial" charset="0"/>
                <a:ea typeface="MS PGothic" charset="-128"/>
                <a:cs typeface="+mn-cs"/>
              </a:rPr>
              <a:t>overall charge zero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62409" y="338319"/>
            <a:ext cx="7135197" cy="484745"/>
          </a:xfrm>
        </p:spPr>
        <p:txBody>
          <a:bodyPr/>
          <a:lstStyle/>
          <a:p>
            <a:r>
              <a:rPr lang="en-US" altLang="en-US" sz="3200" b="1" dirty="0">
                <a:ea typeface="MS PGothic" charset="-128"/>
                <a:cs typeface="ＭＳ Ｐゴシック" charset="-128"/>
              </a:rPr>
              <a:t>3.4	Naming Ionic Compounds (7)</a:t>
            </a:r>
            <a:endParaRPr lang="en-US" sz="3200" b="1" dirty="0">
              <a:ea typeface="MS PGothic" charset="-128"/>
              <a:cs typeface="ＭＳ Ｐゴシック" charset="-128"/>
            </a:endParaRPr>
          </a:p>
        </p:txBody>
      </p:sp>
      <p:sp>
        <p:nvSpPr>
          <p:cNvPr id="9" name="Content Placeholder 8"/>
          <p:cNvSpPr>
            <a:spLocks noGrp="1"/>
          </p:cNvSpPr>
          <p:nvPr>
            <p:ph sz="quarter" idx="18"/>
          </p:nvPr>
        </p:nvSpPr>
        <p:spPr>
          <a:xfrm>
            <a:off x="433057" y="788232"/>
            <a:ext cx="8531431" cy="491455"/>
          </a:xfrm>
        </p:spPr>
        <p:txBody>
          <a:bodyPr/>
          <a:lstStyle/>
          <a:p>
            <a:pPr marL="463550" indent="-463550">
              <a:buFont typeface="+mj-lt"/>
              <a:buAutoNum type="alphaUcPeriod" startAt="4"/>
            </a:pPr>
            <a:r>
              <a:rPr lang="en-US" altLang="en-US" sz="2800" b="1" dirty="0">
                <a:solidFill>
                  <a:srgbClr val="000000"/>
                </a:solidFill>
                <a:ea typeface="MS PGothic" charset="-128"/>
                <a:cs typeface="ＭＳ Ｐゴシック" charset="-128"/>
              </a:rPr>
              <a:t>Compounds of Metals with a Variable Charge</a:t>
            </a:r>
            <a:endParaRPr lang="en-US" dirty="0"/>
          </a:p>
        </p:txBody>
      </p:sp>
      <p:sp>
        <p:nvSpPr>
          <p:cNvPr id="8" name="Content Placeholder 7"/>
          <p:cNvSpPr>
            <a:spLocks noGrp="1"/>
          </p:cNvSpPr>
          <p:nvPr>
            <p:ph sz="quarter" idx="17"/>
          </p:nvPr>
        </p:nvSpPr>
        <p:spPr>
          <a:xfrm>
            <a:off x="791237" y="1560391"/>
            <a:ext cx="7515299" cy="822447"/>
          </a:xfrm>
        </p:spPr>
        <p:txBody>
          <a:bodyPr/>
          <a:lstStyle/>
          <a:p>
            <a:pPr marL="0" lvl="0" indent="0" algn="ctr" eaLnBrk="1" hangingPunct="1">
              <a:spcBef>
                <a:spcPct val="0"/>
              </a:spcBef>
              <a:buNone/>
              <a:defRPr/>
            </a:pPr>
            <a:r>
              <a:rPr lang="en-US" sz="2400" b="1" kern="1200" dirty="0">
                <a:solidFill>
                  <a:prstClr val="white"/>
                </a:solidFill>
                <a:ea typeface="+mn-ea"/>
                <a:cs typeface="+mn-cs"/>
              </a:rPr>
              <a:t>HOW TO Name an Ionic Compound That Contains</a:t>
            </a:r>
          </a:p>
          <a:p>
            <a:pPr marL="0" lvl="0" indent="0" algn="ctr" eaLnBrk="1" hangingPunct="1">
              <a:spcBef>
                <a:spcPct val="0"/>
              </a:spcBef>
              <a:buNone/>
              <a:defRPr/>
            </a:pPr>
            <a:r>
              <a:rPr lang="en-US" sz="2400" b="1" kern="1200" dirty="0">
                <a:solidFill>
                  <a:prstClr val="white"/>
                </a:solidFill>
                <a:ea typeface="+mn-ea"/>
                <a:cs typeface="+mn-cs"/>
              </a:rPr>
              <a:t>a Metal with Variable Charge</a:t>
            </a:r>
          </a:p>
        </p:txBody>
      </p:sp>
      <p:sp>
        <p:nvSpPr>
          <p:cNvPr id="7" name="Content Placeholder 6"/>
          <p:cNvSpPr>
            <a:spLocks noGrp="1"/>
          </p:cNvSpPr>
          <p:nvPr>
            <p:ph sz="quarter" idx="16"/>
          </p:nvPr>
        </p:nvSpPr>
        <p:spPr>
          <a:xfrm>
            <a:off x="878610" y="2728173"/>
            <a:ext cx="1533150" cy="443978"/>
          </a:xfrm>
        </p:spPr>
        <p:txBody>
          <a:bodyPr/>
          <a:lstStyle/>
          <a:p>
            <a:pPr marL="0" lvl="0" indent="0" algn="ctr" eaLnBrk="1" hangingPunct="1">
              <a:spcBef>
                <a:spcPct val="0"/>
              </a:spcBef>
              <a:buNone/>
              <a:defRPr/>
            </a:pPr>
            <a:r>
              <a:rPr lang="en-US" sz="2400" b="1" kern="1200" dirty="0">
                <a:solidFill>
                  <a:prstClr val="white"/>
                </a:solidFill>
                <a:ea typeface="+mn-ea"/>
                <a:cs typeface="+mn-cs"/>
              </a:rPr>
              <a:t>Step [2]</a:t>
            </a:r>
          </a:p>
        </p:txBody>
      </p:sp>
      <p:sp>
        <p:nvSpPr>
          <p:cNvPr id="6" name="Content Placeholder 5"/>
          <p:cNvSpPr>
            <a:spLocks noGrp="1"/>
          </p:cNvSpPr>
          <p:nvPr>
            <p:ph sz="quarter" idx="15"/>
          </p:nvPr>
        </p:nvSpPr>
        <p:spPr>
          <a:xfrm>
            <a:off x="2365439" y="2737097"/>
            <a:ext cx="5059585" cy="44715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Name the </a:t>
            </a:r>
            <a:r>
              <a:rPr lang="en-US" altLang="en-US" sz="2400" b="1" kern="1200" dirty="0">
                <a:solidFill>
                  <a:srgbClr val="3366FF"/>
                </a:solidFill>
                <a:latin typeface="Arial" charset="0"/>
                <a:ea typeface="MS PGothic" charset="-128"/>
                <a:cs typeface="+mn-cs"/>
              </a:rPr>
              <a:t>cation </a:t>
            </a:r>
            <a:r>
              <a:rPr lang="en-US" altLang="en-US" sz="2400" b="1" kern="1200" dirty="0">
                <a:solidFill>
                  <a:prstClr val="black"/>
                </a:solidFill>
                <a:latin typeface="Arial" charset="0"/>
                <a:ea typeface="MS PGothic" charset="-128"/>
                <a:cs typeface="+mn-cs"/>
              </a:rPr>
              <a:t>and the </a:t>
            </a:r>
            <a:r>
              <a:rPr lang="en-US" altLang="en-US" sz="2400" b="1" kern="1200" dirty="0">
                <a:solidFill>
                  <a:srgbClr val="D90000"/>
                </a:solidFill>
                <a:latin typeface="Arial" charset="0"/>
                <a:ea typeface="MS PGothic" charset="-128"/>
                <a:cs typeface="+mn-cs"/>
              </a:rPr>
              <a:t>anion</a:t>
            </a:r>
            <a:r>
              <a:rPr lang="en-US" altLang="en-US" sz="2400" b="1" kern="1200" dirty="0">
                <a:solidFill>
                  <a:prstClr val="black"/>
                </a:solidFill>
                <a:latin typeface="Arial" charset="0"/>
                <a:ea typeface="MS PGothic" charset="-128"/>
                <a:cs typeface="+mn-cs"/>
              </a:rPr>
              <a:t>.</a:t>
            </a:r>
          </a:p>
        </p:txBody>
      </p:sp>
      <p:sp>
        <p:nvSpPr>
          <p:cNvPr id="2" name="Content Placeholder 1"/>
          <p:cNvSpPr>
            <a:spLocks noGrp="1"/>
          </p:cNvSpPr>
          <p:nvPr>
            <p:ph idx="1"/>
          </p:nvPr>
        </p:nvSpPr>
        <p:spPr>
          <a:xfrm>
            <a:off x="1136641" y="3401547"/>
            <a:ext cx="7481455" cy="459501"/>
          </a:xfrm>
        </p:spPr>
        <p:txBody>
          <a:bodyPr/>
          <a:lstStyle/>
          <a:p>
            <a:pPr marL="0" lv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The</a:t>
            </a:r>
            <a:r>
              <a:rPr lang="en-US" altLang="en-US" sz="2400" b="1" kern="1200" dirty="0">
                <a:solidFill>
                  <a:srgbClr val="3366FF"/>
                </a:solidFill>
                <a:latin typeface="Arial" charset="0"/>
                <a:ea typeface="MS PGothic" charset="-128"/>
                <a:cs typeface="+mn-cs"/>
              </a:rPr>
              <a:t> cation </a:t>
            </a:r>
            <a:r>
              <a:rPr lang="en-US" altLang="en-US" sz="2400" b="1" kern="1200" dirty="0">
                <a:solidFill>
                  <a:prstClr val="black"/>
                </a:solidFill>
                <a:latin typeface="Arial" charset="0"/>
                <a:ea typeface="MS PGothic" charset="-128"/>
                <a:cs typeface="+mn-cs"/>
              </a:rPr>
              <a:t>is named one of two possible ways:</a:t>
            </a:r>
          </a:p>
        </p:txBody>
      </p:sp>
      <p:graphicFrame>
        <p:nvGraphicFramePr>
          <p:cNvPr id="10" name="Object 9">
            <a:extLst>
              <a:ext uri="{FF2B5EF4-FFF2-40B4-BE49-F238E27FC236}">
                <a16:creationId xmlns:a16="http://schemas.microsoft.com/office/drawing/2014/main" id="{AED77CC0-0ED9-48AC-A31C-39A89470950D}"/>
              </a:ext>
            </a:extLst>
          </p:cNvPr>
          <p:cNvGraphicFramePr>
            <a:graphicFrameLocks noChangeAspect="1"/>
          </p:cNvGraphicFramePr>
          <p:nvPr>
            <p:extLst>
              <p:ext uri="{D42A27DB-BD31-4B8C-83A1-F6EECF244321}">
                <p14:modId xmlns:p14="http://schemas.microsoft.com/office/powerpoint/2010/main" val="635789500"/>
              </p:ext>
            </p:extLst>
          </p:nvPr>
        </p:nvGraphicFramePr>
        <p:xfrm>
          <a:off x="1747359" y="4440868"/>
          <a:ext cx="635000" cy="342900"/>
        </p:xfrm>
        <a:graphic>
          <a:graphicData uri="http://schemas.openxmlformats.org/presentationml/2006/ole">
            <mc:AlternateContent xmlns:mc="http://schemas.openxmlformats.org/markup-compatibility/2006">
              <mc:Choice xmlns:v="urn:schemas-microsoft-com:vml" Requires="v">
                <p:oleObj spid="_x0000_s20640" name="Equation" r:id="rId4" imgW="634680" imgH="342720" progId="Equation.DSMT4">
                  <p:embed/>
                </p:oleObj>
              </mc:Choice>
              <mc:Fallback>
                <p:oleObj name="Equation" r:id="rId4" imgW="634680" imgH="342720" progId="Equation.DSMT4">
                  <p:embed/>
                  <p:pic>
                    <p:nvPicPr>
                      <p:cNvPr id="0" name=""/>
                      <p:cNvPicPr/>
                      <p:nvPr/>
                    </p:nvPicPr>
                    <p:blipFill>
                      <a:blip r:embed="rId5"/>
                      <a:stretch>
                        <a:fillRect/>
                      </a:stretch>
                    </p:blipFill>
                    <p:spPr>
                      <a:xfrm>
                        <a:off x="1747359" y="4440868"/>
                        <a:ext cx="635000" cy="342900"/>
                      </a:xfrm>
                      <a:prstGeom prst="rect">
                        <a:avLst/>
                      </a:prstGeom>
                    </p:spPr>
                  </p:pic>
                </p:oleObj>
              </mc:Fallback>
            </mc:AlternateContent>
          </a:graphicData>
        </a:graphic>
      </p:graphicFrame>
      <p:sp>
        <p:nvSpPr>
          <p:cNvPr id="4" name="Content Placeholder 3"/>
          <p:cNvSpPr>
            <a:spLocks noGrp="1"/>
          </p:cNvSpPr>
          <p:nvPr>
            <p:ph sz="quarter" idx="13"/>
          </p:nvPr>
        </p:nvSpPr>
        <p:spPr>
          <a:xfrm>
            <a:off x="2953861" y="3881015"/>
            <a:ext cx="1906171" cy="457489"/>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Systematic</a:t>
            </a:r>
          </a:p>
        </p:txBody>
      </p:sp>
      <p:sp>
        <p:nvSpPr>
          <p:cNvPr id="30" name="Content Placeholder 8"/>
          <p:cNvSpPr>
            <a:spLocks noGrp="1"/>
          </p:cNvSpPr>
          <p:nvPr>
            <p:ph sz="quarter" idx="20"/>
          </p:nvPr>
        </p:nvSpPr>
        <p:spPr>
          <a:xfrm>
            <a:off x="3028768" y="4402797"/>
            <a:ext cx="1586212" cy="43295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copper(II)</a:t>
            </a:r>
          </a:p>
        </p:txBody>
      </p:sp>
      <p:sp>
        <p:nvSpPr>
          <p:cNvPr id="31" name="Content Placeholder 11"/>
          <p:cNvSpPr>
            <a:spLocks noGrp="1"/>
          </p:cNvSpPr>
          <p:nvPr>
            <p:ph sz="quarter" idx="21"/>
          </p:nvPr>
        </p:nvSpPr>
        <p:spPr>
          <a:xfrm>
            <a:off x="6010519" y="3868584"/>
            <a:ext cx="1801841" cy="327602"/>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Common</a:t>
            </a:r>
          </a:p>
        </p:txBody>
      </p:sp>
      <p:sp>
        <p:nvSpPr>
          <p:cNvPr id="32" name="Content Placeholder 19"/>
          <p:cNvSpPr>
            <a:spLocks noGrp="1"/>
          </p:cNvSpPr>
          <p:nvPr>
            <p:ph sz="quarter" idx="22"/>
          </p:nvPr>
        </p:nvSpPr>
        <p:spPr>
          <a:xfrm>
            <a:off x="6213923" y="4400424"/>
            <a:ext cx="1330165" cy="42657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cupric</a:t>
            </a:r>
          </a:p>
        </p:txBody>
      </p:sp>
      <p:sp>
        <p:nvSpPr>
          <p:cNvPr id="5" name="Content Placeholder 4"/>
          <p:cNvSpPr>
            <a:spLocks noGrp="1"/>
          </p:cNvSpPr>
          <p:nvPr>
            <p:ph sz="quarter" idx="14"/>
          </p:nvPr>
        </p:nvSpPr>
        <p:spPr>
          <a:xfrm>
            <a:off x="1129266" y="5063982"/>
            <a:ext cx="7973170" cy="443163"/>
          </a:xfrm>
        </p:spPr>
        <p:txBody>
          <a:bodyPr/>
          <a:lstStyle/>
          <a:p>
            <a:pPr marL="0" lvl="0" indent="0" eaLnBrk="1" hangingPunct="1">
              <a:spcBef>
                <a:spcPct val="0"/>
              </a:spcBef>
              <a:buClr>
                <a:prstClr val="black"/>
              </a:buClr>
              <a:buNone/>
            </a:pPr>
            <a:r>
              <a:rPr lang="en-US" altLang="en-US" sz="2400" b="1" kern="1200" dirty="0">
                <a:solidFill>
                  <a:srgbClr val="FF0000"/>
                </a:solidFill>
                <a:latin typeface="Arial" charset="0"/>
                <a:ea typeface="MS PGothic" charset="-128"/>
                <a:cs typeface="+mn-cs"/>
              </a:rPr>
              <a:t> </a:t>
            </a:r>
            <a:r>
              <a:rPr lang="en-US" altLang="en-US" sz="2400" b="1" kern="1200" dirty="0">
                <a:solidFill>
                  <a:srgbClr val="000000"/>
                </a:solidFill>
                <a:latin typeface="Arial" charset="0"/>
                <a:ea typeface="MS PGothic" charset="-128"/>
                <a:cs typeface="+mn-cs"/>
              </a:rPr>
              <a:t>The</a:t>
            </a:r>
            <a:r>
              <a:rPr lang="en-US" altLang="en-US" sz="2400" b="1" kern="1200" dirty="0">
                <a:solidFill>
                  <a:srgbClr val="FF0000"/>
                </a:solidFill>
                <a:latin typeface="Arial" charset="0"/>
                <a:ea typeface="MS PGothic" charset="-128"/>
                <a:cs typeface="+mn-cs"/>
              </a:rPr>
              <a:t> </a:t>
            </a:r>
            <a:r>
              <a:rPr lang="en-US" altLang="en-US" sz="2400" b="1" kern="1200" dirty="0">
                <a:solidFill>
                  <a:srgbClr val="D90000"/>
                </a:solidFill>
                <a:latin typeface="Arial" charset="0"/>
                <a:ea typeface="MS PGothic" charset="-128"/>
                <a:cs typeface="+mn-cs"/>
              </a:rPr>
              <a:t>anion </a:t>
            </a:r>
            <a:r>
              <a:rPr lang="en-US" altLang="en-US" sz="2400" b="1" kern="1200" dirty="0">
                <a:solidFill>
                  <a:prstClr val="black"/>
                </a:solidFill>
                <a:latin typeface="Arial" charset="0"/>
                <a:ea typeface="MS PGothic" charset="-128"/>
                <a:cs typeface="+mn-cs"/>
              </a:rPr>
              <a:t>changes ending of element name to </a:t>
            </a:r>
            <a:r>
              <a:rPr lang="ja-JP" altLang="en-US" sz="2400" b="1" kern="1200" dirty="0">
                <a:solidFill>
                  <a:prstClr val="black"/>
                </a:solidFill>
                <a:latin typeface="Arial" charset="0"/>
                <a:ea typeface="MS PGothic" charset="-128"/>
                <a:cs typeface="+mn-cs"/>
              </a:rPr>
              <a:t>“</a:t>
            </a:r>
            <a:r>
              <a:rPr lang="en-US" altLang="ja-JP" sz="2400" b="1" kern="1200" dirty="0">
                <a:solidFill>
                  <a:srgbClr val="FF0000"/>
                </a:solidFill>
                <a:latin typeface="Arial" charset="0"/>
                <a:ea typeface="MS PGothic" charset="-128"/>
                <a:cs typeface="+mn-cs"/>
              </a:rPr>
              <a:t>-</a:t>
            </a:r>
            <a:r>
              <a:rPr lang="en-US" altLang="ja-JP" sz="2400" b="1" kern="1200" dirty="0">
                <a:solidFill>
                  <a:srgbClr val="D90000"/>
                </a:solidFill>
                <a:latin typeface="Arial" charset="0"/>
                <a:ea typeface="MS PGothic" charset="-128"/>
                <a:cs typeface="+mn-cs"/>
              </a:rPr>
              <a:t>ide</a:t>
            </a:r>
            <a:r>
              <a:rPr lang="ja-JP" altLang="en-US" sz="2400" b="1" kern="1200" dirty="0">
                <a:solidFill>
                  <a:prstClr val="black"/>
                </a:solidFill>
                <a:latin typeface="Arial" charset="0"/>
                <a:ea typeface="MS PGothic" charset="-128"/>
                <a:cs typeface="+mn-cs"/>
              </a:rPr>
              <a:t>”</a:t>
            </a:r>
            <a:endParaRPr lang="en-US" altLang="en-US" sz="2400" b="1" kern="1200" dirty="0">
              <a:solidFill>
                <a:prstClr val="black"/>
              </a:solidFill>
              <a:latin typeface="Arial" charset="0"/>
              <a:ea typeface="MS PGothic" charset="-128"/>
              <a:cs typeface="+mn-cs"/>
            </a:endParaRPr>
          </a:p>
        </p:txBody>
      </p:sp>
      <p:graphicFrame>
        <p:nvGraphicFramePr>
          <p:cNvPr id="13" name="Object 12">
            <a:extLst>
              <a:ext uri="{FF2B5EF4-FFF2-40B4-BE49-F238E27FC236}">
                <a16:creationId xmlns:a16="http://schemas.microsoft.com/office/drawing/2014/main" id="{6C6FE916-5965-4435-820B-1EA6BBC42908}"/>
              </a:ext>
            </a:extLst>
          </p:cNvPr>
          <p:cNvGraphicFramePr>
            <a:graphicFrameLocks noChangeAspect="1"/>
          </p:cNvGraphicFramePr>
          <p:nvPr>
            <p:extLst>
              <p:ext uri="{D42A27DB-BD31-4B8C-83A1-F6EECF244321}">
                <p14:modId xmlns:p14="http://schemas.microsoft.com/office/powerpoint/2010/main" val="1898600298"/>
              </p:ext>
            </p:extLst>
          </p:nvPr>
        </p:nvGraphicFramePr>
        <p:xfrm>
          <a:off x="1691680" y="5717738"/>
          <a:ext cx="457200" cy="342900"/>
        </p:xfrm>
        <a:graphic>
          <a:graphicData uri="http://schemas.openxmlformats.org/presentationml/2006/ole">
            <mc:AlternateContent xmlns:mc="http://schemas.openxmlformats.org/markup-compatibility/2006">
              <mc:Choice xmlns:v="urn:schemas-microsoft-com:vml" Requires="v">
                <p:oleObj spid="_x0000_s20641" name="Equation" r:id="rId6" imgW="457200" imgH="342720" progId="Equation.DSMT4">
                  <p:embed/>
                </p:oleObj>
              </mc:Choice>
              <mc:Fallback>
                <p:oleObj name="Equation" r:id="rId6" imgW="457200" imgH="342720" progId="Equation.DSMT4">
                  <p:embed/>
                  <p:pic>
                    <p:nvPicPr>
                      <p:cNvPr id="0" name=""/>
                      <p:cNvPicPr/>
                      <p:nvPr/>
                    </p:nvPicPr>
                    <p:blipFill>
                      <a:blip r:embed="rId7"/>
                      <a:stretch>
                        <a:fillRect/>
                      </a:stretch>
                    </p:blipFill>
                    <p:spPr>
                      <a:xfrm>
                        <a:off x="1691680" y="5717738"/>
                        <a:ext cx="457200" cy="342900"/>
                      </a:xfrm>
                      <a:prstGeom prst="rect">
                        <a:avLst/>
                      </a:prstGeom>
                    </p:spPr>
                  </p:pic>
                </p:oleObj>
              </mc:Fallback>
            </mc:AlternateContent>
          </a:graphicData>
        </a:graphic>
      </p:graphicFrame>
      <p:sp>
        <p:nvSpPr>
          <p:cNvPr id="34" name="Content Placeholder 23"/>
          <p:cNvSpPr>
            <a:spLocks noGrp="1"/>
          </p:cNvSpPr>
          <p:nvPr>
            <p:ph sz="quarter" idx="24"/>
          </p:nvPr>
        </p:nvSpPr>
        <p:spPr>
          <a:xfrm>
            <a:off x="3044760" y="5709042"/>
            <a:ext cx="1504784" cy="425328"/>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chloride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1239579" y="349474"/>
            <a:ext cx="6801323" cy="484745"/>
          </a:xfrm>
        </p:spPr>
        <p:txBody>
          <a:bodyPr/>
          <a:lstStyle/>
          <a:p>
            <a:r>
              <a:rPr lang="en-US" altLang="en-US" sz="3200" b="1" dirty="0">
                <a:solidFill>
                  <a:srgbClr val="000000"/>
                </a:solidFill>
                <a:ea typeface="MS PGothic" charset="-128"/>
                <a:cs typeface="ＭＳ Ｐゴシック" charset="-128"/>
              </a:rPr>
              <a:t>3.4	Naming Ionic Compounds (8)</a:t>
            </a:r>
            <a:endParaRPr lang="en-US" dirty="0"/>
          </a:p>
        </p:txBody>
      </p:sp>
      <p:sp>
        <p:nvSpPr>
          <p:cNvPr id="12" name="Content Placeholder 11"/>
          <p:cNvSpPr>
            <a:spLocks noGrp="1"/>
          </p:cNvSpPr>
          <p:nvPr>
            <p:ph sz="quarter" idx="14"/>
          </p:nvPr>
        </p:nvSpPr>
        <p:spPr>
          <a:xfrm>
            <a:off x="436785" y="782120"/>
            <a:ext cx="8383687" cy="536227"/>
          </a:xfrm>
        </p:spPr>
        <p:txBody>
          <a:bodyPr/>
          <a:lstStyle/>
          <a:p>
            <a:pPr marL="457200" indent="-457200">
              <a:buFont typeface="+mj-lt"/>
              <a:buAutoNum type="alphaUcPeriod" startAt="4"/>
            </a:pPr>
            <a:r>
              <a:rPr lang="en-US" altLang="en-US" sz="2800" b="1" dirty="0">
                <a:solidFill>
                  <a:srgbClr val="000000"/>
                </a:solidFill>
                <a:ea typeface="MS PGothic" charset="-128"/>
                <a:cs typeface="ＭＳ Ｐゴシック" charset="-128"/>
              </a:rPr>
              <a:t>Compounds of Metals with a Variable Charge</a:t>
            </a:r>
            <a:endParaRPr lang="en-US" dirty="0"/>
          </a:p>
        </p:txBody>
      </p:sp>
      <p:sp>
        <p:nvSpPr>
          <p:cNvPr id="15" name="Content Placeholder 14"/>
          <p:cNvSpPr>
            <a:spLocks noGrp="1"/>
          </p:cNvSpPr>
          <p:nvPr>
            <p:ph sz="quarter" idx="17"/>
          </p:nvPr>
        </p:nvSpPr>
        <p:spPr>
          <a:xfrm>
            <a:off x="851112" y="1566672"/>
            <a:ext cx="7416824" cy="925520"/>
          </a:xfrm>
        </p:spPr>
        <p:txBody>
          <a:bodyPr/>
          <a:lstStyle/>
          <a:p>
            <a:pPr marL="0" lvl="0" indent="0" algn="ctr" eaLnBrk="1" hangingPunct="1">
              <a:spcBef>
                <a:spcPct val="0"/>
              </a:spcBef>
              <a:buNone/>
              <a:defRPr/>
            </a:pPr>
            <a:r>
              <a:rPr lang="en-US" sz="2400" b="1" kern="1200" dirty="0">
                <a:solidFill>
                  <a:prstClr val="white"/>
                </a:solidFill>
                <a:ea typeface="+mn-ea"/>
                <a:cs typeface="+mn-cs"/>
              </a:rPr>
              <a:t>HOW TO Name an Ionic Compound That Contains</a:t>
            </a:r>
          </a:p>
          <a:p>
            <a:pPr marL="0" lvl="0" indent="0" algn="ctr" eaLnBrk="1" hangingPunct="1">
              <a:spcBef>
                <a:spcPct val="0"/>
              </a:spcBef>
              <a:buNone/>
              <a:defRPr/>
            </a:pPr>
            <a:r>
              <a:rPr lang="en-US" sz="2400" b="1" kern="1200" dirty="0">
                <a:solidFill>
                  <a:prstClr val="white"/>
                </a:solidFill>
                <a:ea typeface="+mn-ea"/>
                <a:cs typeface="+mn-cs"/>
              </a:rPr>
              <a:t>a Metal with Variable Charge</a:t>
            </a:r>
          </a:p>
        </p:txBody>
      </p:sp>
      <p:sp>
        <p:nvSpPr>
          <p:cNvPr id="13" name="Content Placeholder 12"/>
          <p:cNvSpPr>
            <a:spLocks noGrp="1"/>
          </p:cNvSpPr>
          <p:nvPr>
            <p:ph sz="quarter" idx="15"/>
          </p:nvPr>
        </p:nvSpPr>
        <p:spPr>
          <a:xfrm>
            <a:off x="868528" y="2938592"/>
            <a:ext cx="1571625" cy="406505"/>
          </a:xfrm>
        </p:spPr>
        <p:txBody>
          <a:bodyPr/>
          <a:lstStyle/>
          <a:p>
            <a:pPr marL="0" lvl="0" indent="0" algn="ctr" eaLnBrk="1" hangingPunct="1">
              <a:spcBef>
                <a:spcPct val="0"/>
              </a:spcBef>
              <a:buNone/>
              <a:defRPr/>
            </a:pPr>
            <a:r>
              <a:rPr lang="en-US" sz="2400" b="1" kern="1200" dirty="0">
                <a:solidFill>
                  <a:prstClr val="white"/>
                </a:solidFill>
                <a:ea typeface="+mn-ea"/>
                <a:cs typeface="+mn-cs"/>
              </a:rPr>
              <a:t>Step [3]</a:t>
            </a:r>
          </a:p>
        </p:txBody>
      </p:sp>
      <p:sp>
        <p:nvSpPr>
          <p:cNvPr id="14" name="Content Placeholder 13"/>
          <p:cNvSpPr>
            <a:spLocks noGrp="1"/>
          </p:cNvSpPr>
          <p:nvPr>
            <p:ph sz="quarter" idx="16"/>
          </p:nvPr>
        </p:nvSpPr>
        <p:spPr>
          <a:xfrm>
            <a:off x="2432944" y="2789745"/>
            <a:ext cx="5968245" cy="715031"/>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Write the name of the </a:t>
            </a:r>
            <a:r>
              <a:rPr lang="en-US" altLang="en-US" sz="2400" b="1" kern="1200" dirty="0">
                <a:solidFill>
                  <a:srgbClr val="3366FF"/>
                </a:solidFill>
                <a:latin typeface="Arial" charset="0"/>
                <a:ea typeface="MS PGothic" charset="-128"/>
                <a:cs typeface="+mn-cs"/>
              </a:rPr>
              <a:t>cation </a:t>
            </a:r>
            <a:r>
              <a:rPr lang="en-US" altLang="en-US" sz="2400" b="1" kern="1200" dirty="0">
                <a:solidFill>
                  <a:prstClr val="black"/>
                </a:solidFill>
                <a:latin typeface="Arial" charset="0"/>
                <a:ea typeface="MS PGothic" charset="-128"/>
                <a:cs typeface="+mn-cs"/>
              </a:rPr>
              <a:t>first, then </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the </a:t>
            </a:r>
            <a:r>
              <a:rPr lang="en-US" altLang="en-US" sz="2400" b="1" kern="1200" dirty="0">
                <a:solidFill>
                  <a:srgbClr val="D90000"/>
                </a:solidFill>
                <a:latin typeface="Arial" charset="0"/>
                <a:ea typeface="MS PGothic" charset="-128"/>
                <a:cs typeface="+mn-cs"/>
              </a:rPr>
              <a:t>anion</a:t>
            </a:r>
            <a:r>
              <a:rPr lang="en-US" altLang="en-US" sz="2400" b="1" kern="1200" dirty="0">
                <a:solidFill>
                  <a:prstClr val="black"/>
                </a:solidFill>
                <a:latin typeface="Arial" charset="0"/>
                <a:ea typeface="MS PGothic" charset="-128"/>
                <a:cs typeface="+mn-cs"/>
              </a:rPr>
              <a:t>.</a:t>
            </a:r>
          </a:p>
        </p:txBody>
      </p:sp>
      <p:sp>
        <p:nvSpPr>
          <p:cNvPr id="16" name="Content Placeholder 15"/>
          <p:cNvSpPr>
            <a:spLocks noGrp="1"/>
          </p:cNvSpPr>
          <p:nvPr>
            <p:ph sz="quarter" idx="13"/>
          </p:nvPr>
        </p:nvSpPr>
        <p:spPr>
          <a:xfrm>
            <a:off x="1703901" y="4897680"/>
            <a:ext cx="1872630" cy="503238"/>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Answer =</a:t>
            </a:r>
          </a:p>
        </p:txBody>
      </p:sp>
      <p:sp>
        <p:nvSpPr>
          <p:cNvPr id="2" name="Content Placeholder 1"/>
          <p:cNvSpPr>
            <a:spLocks noGrp="1"/>
          </p:cNvSpPr>
          <p:nvPr>
            <p:ph idx="1"/>
          </p:nvPr>
        </p:nvSpPr>
        <p:spPr>
          <a:xfrm>
            <a:off x="4557807" y="4252805"/>
            <a:ext cx="2884426" cy="1744955"/>
          </a:xfrm>
        </p:spPr>
        <p:txBody>
          <a:bodyPr/>
          <a:lstStyle/>
          <a:p>
            <a:pPr marL="0" lvl="0" indent="0" algn="ctr" eaLnBrk="1" hangingPunct="1">
              <a:spcBef>
                <a:spcPct val="0"/>
              </a:spcBef>
              <a:spcAft>
                <a:spcPts val="17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copper(II) chloride</a:t>
            </a:r>
          </a:p>
          <a:p>
            <a:pPr marL="0" indent="0" algn="ctr">
              <a:spcAft>
                <a:spcPts val="1700"/>
              </a:spcAft>
              <a:buNone/>
            </a:pPr>
            <a:r>
              <a:rPr lang="en-US" altLang="en-US" sz="2400" b="1" dirty="0">
                <a:latin typeface="Arial" panose="020B0604020202020204" pitchFamily="34" charset="0"/>
                <a:cs typeface="Arial" panose="020B0604020202020204" pitchFamily="34" charset="0"/>
              </a:rPr>
              <a:t>or</a:t>
            </a:r>
          </a:p>
          <a:p>
            <a:pPr marL="0" indent="0" algn="ctr">
              <a:buNone/>
            </a:pPr>
            <a:r>
              <a:rPr lang="en-US" altLang="en-US" sz="2400" b="1" dirty="0">
                <a:latin typeface="Arial" panose="020B0604020202020204" pitchFamily="34" charset="0"/>
                <a:cs typeface="Arial" panose="020B0604020202020204" pitchFamily="34" charset="0"/>
              </a:rPr>
              <a:t>cupric chloride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75443" y="343245"/>
            <a:ext cx="6624949" cy="484745"/>
          </a:xfrm>
        </p:spPr>
        <p:txBody>
          <a:bodyPr/>
          <a:lstStyle/>
          <a:p>
            <a:pPr eaLnBrk="1" hangingPunct="1"/>
            <a:r>
              <a:rPr lang="en-US" altLang="en-US" sz="3200" b="1" dirty="0">
                <a:ea typeface="MS PGothic" charset="-128"/>
                <a:cs typeface="ＭＳ Ｐゴシック" charset="-128"/>
              </a:rPr>
              <a:t>3.1	Introduction to Bonding (2)</a:t>
            </a:r>
            <a:endParaRPr lang="en-US" sz="3200" b="1" dirty="0">
              <a:ea typeface="MS PGothic" charset="-128"/>
              <a:cs typeface="ＭＳ Ｐゴシック" charset="-128"/>
            </a:endParaRPr>
          </a:p>
        </p:txBody>
      </p:sp>
      <p:sp>
        <p:nvSpPr>
          <p:cNvPr id="2" name="Content Placeholder 1"/>
          <p:cNvSpPr>
            <a:spLocks noGrp="1"/>
          </p:cNvSpPr>
          <p:nvPr>
            <p:ph idx="1"/>
          </p:nvPr>
        </p:nvSpPr>
        <p:spPr>
          <a:xfrm>
            <a:off x="757448" y="976961"/>
            <a:ext cx="8063024" cy="1519470"/>
          </a:xfrm>
        </p:spPr>
        <p:txBody>
          <a:bodyPr/>
          <a:lstStyle/>
          <a:p>
            <a:pPr marL="0" indent="0" eaLnBrk="1" hangingPunct="1">
              <a:lnSpc>
                <a:spcPct val="140000"/>
              </a:lnSpc>
              <a:spcBef>
                <a:spcPct val="0"/>
              </a:spcBef>
              <a:buNone/>
            </a:pPr>
            <a:r>
              <a:rPr lang="en-US" altLang="en-US" sz="2400" b="1" kern="1200" dirty="0">
                <a:solidFill>
                  <a:srgbClr val="3366FF"/>
                </a:solidFill>
                <a:latin typeface="Arial" charset="0"/>
                <a:ea typeface="MS PGothic" charset="-128"/>
                <a:cs typeface="ＭＳ Ｐゴシック" charset="-128"/>
              </a:rPr>
              <a:t>Ionic bonds </a:t>
            </a:r>
            <a:r>
              <a:rPr lang="en-US" altLang="en-US" sz="2400" b="1" kern="1200" dirty="0">
                <a:latin typeface="Arial" charset="0"/>
                <a:ea typeface="MS PGothic" charset="-128"/>
                <a:cs typeface="ＭＳ Ｐゴシック" charset="-128"/>
              </a:rPr>
              <a:t>form between:</a:t>
            </a:r>
          </a:p>
          <a:p>
            <a:pPr marL="465138" lvl="1" indent="0" eaLnBrk="1" hangingPunct="1">
              <a:lnSpc>
                <a:spcPct val="140000"/>
              </a:lnSpc>
              <a:spcBef>
                <a:spcPct val="0"/>
              </a:spcBef>
              <a:buFontTx/>
              <a:buChar char="•"/>
            </a:pPr>
            <a:r>
              <a:rPr lang="en-US" altLang="en-US" sz="2400" b="1" kern="1200" dirty="0">
                <a:latin typeface="Arial" charset="0"/>
                <a:ea typeface="MS PGothic" charset="-128"/>
                <a:cs typeface="ＭＳ Ｐゴシック" charset="-128"/>
              </a:rPr>
              <a:t>A</a:t>
            </a:r>
            <a:r>
              <a:rPr lang="en-US" altLang="en-US" sz="2400" dirty="0"/>
              <a:t> </a:t>
            </a:r>
            <a:r>
              <a:rPr lang="en-US" altLang="en-US" sz="2400" b="1" kern="1200" dirty="0">
                <a:solidFill>
                  <a:srgbClr val="3366FF"/>
                </a:solidFill>
                <a:latin typeface="Arial" charset="0"/>
                <a:ea typeface="MS PGothic" charset="-128"/>
                <a:cs typeface="ＭＳ Ｐゴシック" charset="-128"/>
              </a:rPr>
              <a:t>metal</a:t>
            </a:r>
            <a:r>
              <a:rPr lang="en-US" altLang="en-US" sz="2400" dirty="0">
                <a:solidFill>
                  <a:srgbClr val="3366FF"/>
                </a:solidFill>
              </a:rPr>
              <a:t> </a:t>
            </a:r>
            <a:r>
              <a:rPr lang="en-US" altLang="en-US" sz="2400" b="1" dirty="0">
                <a:latin typeface="Arial" panose="020B0604020202020204" pitchFamily="34" charset="0"/>
                <a:cs typeface="Arial" panose="020B0604020202020204" pitchFamily="34" charset="0"/>
              </a:rPr>
              <a:t>on the left side of the periodic table.</a:t>
            </a:r>
          </a:p>
          <a:p>
            <a:pPr marL="465138" lvl="1" indent="0" eaLnBrk="1" hangingPunct="1">
              <a:lnSpc>
                <a:spcPct val="140000"/>
              </a:lnSpc>
              <a:spcBef>
                <a:spcPct val="0"/>
              </a:spcBef>
              <a:buFontTx/>
              <a:buChar char="•"/>
            </a:pPr>
            <a:r>
              <a:rPr lang="en-US" altLang="en-US" sz="2400" b="1" kern="1200" dirty="0">
                <a:latin typeface="Arial" charset="0"/>
                <a:ea typeface="MS PGothic" charset="-128"/>
                <a:cs typeface="ＭＳ Ｐゴシック" charset="-128"/>
              </a:rPr>
              <a:t>A</a:t>
            </a:r>
            <a:r>
              <a:rPr lang="en-US" altLang="en-US" sz="2400" dirty="0"/>
              <a:t> </a:t>
            </a:r>
            <a:r>
              <a:rPr lang="en-US" altLang="en-US" sz="2400" b="1" kern="1200" dirty="0">
                <a:solidFill>
                  <a:srgbClr val="3366FF"/>
                </a:solidFill>
                <a:latin typeface="Arial" charset="0"/>
                <a:ea typeface="MS PGothic" charset="-128"/>
                <a:cs typeface="ＭＳ Ｐゴシック" charset="-128"/>
              </a:rPr>
              <a:t>nonmetal</a:t>
            </a:r>
            <a:r>
              <a:rPr lang="en-US" altLang="en-US" sz="2400" dirty="0">
                <a:solidFill>
                  <a:srgbClr val="3366FF"/>
                </a:solidFill>
              </a:rPr>
              <a:t> </a:t>
            </a:r>
            <a:r>
              <a:rPr lang="en-US" altLang="en-US" sz="2400" b="1" dirty="0">
                <a:latin typeface="Arial" panose="020B0604020202020204" pitchFamily="34" charset="0"/>
                <a:cs typeface="Arial" panose="020B0604020202020204" pitchFamily="34" charset="0"/>
              </a:rPr>
              <a:t>on the right side of the periodic table.</a:t>
            </a:r>
          </a:p>
        </p:txBody>
      </p:sp>
      <p:pic>
        <p:nvPicPr>
          <p:cNvPr id="18436" name="Picture 16" descr="Atomic level view of sodium metal (Na) bonding to nonmetallic chlorine (Cl2) to form  sodium chloride (NaCl) crystals which are shown as sodium and chloride ions."/>
          <p:cNvPicPr>
            <a:picLocks noChangeAspect="1" noChangeArrowheads="1"/>
          </p:cNvPicPr>
          <p:nvPr/>
        </p:nvPicPr>
        <p:blipFill rotWithShape="1">
          <a:blip r:embed="rId3">
            <a:extLst>
              <a:ext uri="{28A0092B-C50C-407E-A947-70E740481C1C}">
                <a14:useLocalDpi xmlns:a14="http://schemas.microsoft.com/office/drawing/2010/main" val="0"/>
              </a:ext>
            </a:extLst>
          </a:blip>
          <a:srcRect b="5728"/>
          <a:stretch/>
        </p:blipFill>
        <p:spPr bwMode="auto">
          <a:xfrm>
            <a:off x="1771650" y="2765425"/>
            <a:ext cx="5464175" cy="3543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5"/>
          </p:nvPr>
        </p:nvSpPr>
        <p:spPr>
          <a:xfrm>
            <a:off x="2893893" y="6293027"/>
            <a:ext cx="3263799" cy="229462"/>
          </a:xfrm>
        </p:spPr>
        <p:txBody>
          <a:bodyPr/>
          <a:lstStyle/>
          <a:p>
            <a:pPr marL="0" indent="0" algn="ctr">
              <a:buNone/>
            </a:pPr>
            <a:r>
              <a:rPr lang="en-US" sz="570" dirty="0"/>
              <a:t>Sodium metal, Chlorine gas: © The McGraw-Hill Companies, Inc./Stephen Frisch, photographer; Sodium chloride crystals: © Dane S. Johnson/Visuals Unlimited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473211" y="264229"/>
            <a:ext cx="6801323" cy="645195"/>
          </a:xfrm>
        </p:spPr>
        <p:txBody>
          <a:bodyPr/>
          <a:lstStyle/>
          <a:p>
            <a:r>
              <a:rPr lang="en-US" altLang="en-US" sz="3200" b="1" dirty="0">
                <a:solidFill>
                  <a:srgbClr val="000000"/>
                </a:solidFill>
                <a:ea typeface="MS PGothic" charset="-128"/>
                <a:cs typeface="ＭＳ Ｐゴシック" charset="-128"/>
              </a:rPr>
              <a:t>3.4	Naming Ionic Compounds (9)</a:t>
            </a:r>
            <a:endParaRPr lang="en-US" dirty="0"/>
          </a:p>
        </p:txBody>
      </p:sp>
      <p:sp>
        <p:nvSpPr>
          <p:cNvPr id="12" name="Content Placeholder 11"/>
          <p:cNvSpPr>
            <a:spLocks noGrp="1"/>
          </p:cNvSpPr>
          <p:nvPr>
            <p:ph sz="quarter" idx="14"/>
          </p:nvPr>
        </p:nvSpPr>
        <p:spPr>
          <a:xfrm>
            <a:off x="1458240" y="789021"/>
            <a:ext cx="6426128" cy="510201"/>
          </a:xfrm>
        </p:spPr>
        <p:txBody>
          <a:bodyPr/>
          <a:lstStyle/>
          <a:p>
            <a:pPr marL="436563" indent="-436563">
              <a:buFont typeface="+mj-lt"/>
              <a:buAutoNum type="alphaUcPeriod" startAt="5"/>
            </a:pPr>
            <a:r>
              <a:rPr lang="en-US" altLang="en-US" sz="2800" b="1" dirty="0">
                <a:solidFill>
                  <a:srgbClr val="000000"/>
                </a:solidFill>
                <a:ea typeface="MS PGothic" charset="-128"/>
                <a:cs typeface="ＭＳ Ｐゴシック" charset="-128"/>
              </a:rPr>
              <a:t>Writing a Formula from the Name</a:t>
            </a:r>
            <a:endParaRPr lang="en-US" dirty="0"/>
          </a:p>
        </p:txBody>
      </p:sp>
      <p:sp>
        <p:nvSpPr>
          <p:cNvPr id="15" name="Content Placeholder 14"/>
          <p:cNvSpPr>
            <a:spLocks noGrp="1"/>
          </p:cNvSpPr>
          <p:nvPr>
            <p:ph sz="quarter" idx="17"/>
          </p:nvPr>
        </p:nvSpPr>
        <p:spPr>
          <a:xfrm>
            <a:off x="399159" y="1420083"/>
            <a:ext cx="8259881" cy="695357"/>
          </a:xfrm>
        </p:spPr>
        <p:txBody>
          <a:bodyPr/>
          <a:lstStyle/>
          <a:p>
            <a:pPr marL="0" lvl="0" indent="0" algn="ctr" eaLnBrk="1" hangingPunct="1">
              <a:spcBef>
                <a:spcPct val="0"/>
              </a:spcBef>
              <a:buNone/>
              <a:defRPr/>
            </a:pPr>
            <a:r>
              <a:rPr lang="en-US" sz="2400" b="1" kern="1200" dirty="0">
                <a:solidFill>
                  <a:prstClr val="white"/>
                </a:solidFill>
                <a:ea typeface="+mn-ea"/>
                <a:cs typeface="+mn-cs"/>
              </a:rPr>
              <a:t>HOW TO Derive a Formula from the Name of an Ionic </a:t>
            </a:r>
          </a:p>
          <a:p>
            <a:pPr marL="0" lvl="0" indent="0" algn="ctr" eaLnBrk="1" hangingPunct="1">
              <a:spcBef>
                <a:spcPct val="0"/>
              </a:spcBef>
              <a:buNone/>
              <a:defRPr/>
            </a:pPr>
            <a:r>
              <a:rPr lang="en-US" sz="2400" b="1" kern="1200" dirty="0">
                <a:solidFill>
                  <a:prstClr val="white"/>
                </a:solidFill>
                <a:ea typeface="+mn-ea"/>
                <a:cs typeface="+mn-cs"/>
              </a:rPr>
              <a:t>Compound</a:t>
            </a:r>
          </a:p>
        </p:txBody>
      </p:sp>
      <p:sp>
        <p:nvSpPr>
          <p:cNvPr id="16" name="Content Placeholder 15"/>
          <p:cNvSpPr>
            <a:spLocks noGrp="1"/>
          </p:cNvSpPr>
          <p:nvPr>
            <p:ph sz="quarter" idx="18"/>
          </p:nvPr>
        </p:nvSpPr>
        <p:spPr>
          <a:xfrm>
            <a:off x="594144" y="2739825"/>
            <a:ext cx="1728515" cy="358775"/>
          </a:xfrm>
        </p:spPr>
        <p:txBody>
          <a:bodyPr/>
          <a:lstStyle/>
          <a:p>
            <a:pPr marL="0" lvl="0" indent="0" algn="ctr" eaLnBrk="1" hangingPunct="1">
              <a:spcBef>
                <a:spcPct val="0"/>
              </a:spcBef>
              <a:buNone/>
              <a:defRPr/>
            </a:pPr>
            <a:r>
              <a:rPr lang="en-US" sz="2400" b="1" kern="1200" dirty="0">
                <a:solidFill>
                  <a:prstClr val="white"/>
                </a:solidFill>
                <a:ea typeface="+mn-ea"/>
                <a:cs typeface="+mn-cs"/>
              </a:rPr>
              <a:t>Example</a:t>
            </a:r>
          </a:p>
        </p:txBody>
      </p:sp>
      <p:sp>
        <p:nvSpPr>
          <p:cNvPr id="11" name="Content Placeholder 10"/>
          <p:cNvSpPr>
            <a:spLocks noGrp="1"/>
          </p:cNvSpPr>
          <p:nvPr>
            <p:ph sz="quarter" idx="13"/>
          </p:nvPr>
        </p:nvSpPr>
        <p:spPr>
          <a:xfrm>
            <a:off x="2367197" y="2705152"/>
            <a:ext cx="5184427" cy="503238"/>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Write the formula for tin(IV) oxide.</a:t>
            </a:r>
          </a:p>
        </p:txBody>
      </p:sp>
      <p:sp>
        <p:nvSpPr>
          <p:cNvPr id="13" name="Content Placeholder 12"/>
          <p:cNvSpPr>
            <a:spLocks noGrp="1"/>
          </p:cNvSpPr>
          <p:nvPr>
            <p:ph sz="quarter" idx="15"/>
          </p:nvPr>
        </p:nvSpPr>
        <p:spPr>
          <a:xfrm>
            <a:off x="516024" y="3754864"/>
            <a:ext cx="1728787" cy="595164"/>
          </a:xfrm>
        </p:spPr>
        <p:txBody>
          <a:bodyPr/>
          <a:lstStyle/>
          <a:p>
            <a:pPr marL="0" lvl="0" indent="0" algn="ctr" eaLnBrk="1" hangingPunct="1">
              <a:spcBef>
                <a:spcPct val="0"/>
              </a:spcBef>
              <a:buNone/>
              <a:defRPr/>
            </a:pPr>
            <a:r>
              <a:rPr lang="en-US" sz="2400" b="1" kern="1200" dirty="0">
                <a:solidFill>
                  <a:prstClr val="white"/>
                </a:solidFill>
                <a:ea typeface="+mn-ea"/>
                <a:cs typeface="+mn-cs"/>
              </a:rPr>
              <a:t>Step [1]</a:t>
            </a:r>
          </a:p>
        </p:txBody>
      </p:sp>
      <p:sp>
        <p:nvSpPr>
          <p:cNvPr id="10" name="Content Placeholder 9"/>
          <p:cNvSpPr>
            <a:spLocks noGrp="1"/>
          </p:cNvSpPr>
          <p:nvPr>
            <p:ph idx="1"/>
          </p:nvPr>
        </p:nvSpPr>
        <p:spPr>
          <a:xfrm>
            <a:off x="2385783" y="3633192"/>
            <a:ext cx="6002567" cy="1524000"/>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Identify the </a:t>
            </a:r>
            <a:r>
              <a:rPr lang="en-US" altLang="en-US" sz="2400" b="1" kern="1200" dirty="0">
                <a:solidFill>
                  <a:srgbClr val="3366FF"/>
                </a:solidFill>
                <a:latin typeface="Arial" charset="0"/>
                <a:ea typeface="MS PGothic" charset="-128"/>
                <a:cs typeface="+mn-cs"/>
              </a:rPr>
              <a:t>cation </a:t>
            </a:r>
            <a:r>
              <a:rPr lang="en-US" altLang="en-US" sz="2400" b="1" kern="1200" dirty="0">
                <a:solidFill>
                  <a:prstClr val="black"/>
                </a:solidFill>
                <a:latin typeface="Arial" charset="0"/>
                <a:ea typeface="MS PGothic" charset="-128"/>
                <a:cs typeface="+mn-cs"/>
              </a:rPr>
              <a:t>and </a:t>
            </a:r>
            <a:r>
              <a:rPr lang="en-US" altLang="en-US" sz="2400" b="1" kern="1200" dirty="0">
                <a:solidFill>
                  <a:srgbClr val="D90000"/>
                </a:solidFill>
                <a:latin typeface="Arial" charset="0"/>
                <a:ea typeface="MS PGothic" charset="-128"/>
                <a:cs typeface="+mn-cs"/>
              </a:rPr>
              <a:t>anion</a:t>
            </a:r>
            <a:r>
              <a:rPr lang="en-US" altLang="en-US" sz="2400" b="1" kern="1200" dirty="0">
                <a:solidFill>
                  <a:prstClr val="black"/>
                </a:solidFill>
                <a:latin typeface="Arial" charset="0"/>
                <a:ea typeface="MS PGothic" charset="-128"/>
                <a:cs typeface="+mn-cs"/>
              </a:rPr>
              <a:t> and </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determine their charges. For metals with variable charges, the Roman numeral gives the charge on the cation.</a:t>
            </a:r>
          </a:p>
        </p:txBody>
      </p:sp>
      <p:sp>
        <p:nvSpPr>
          <p:cNvPr id="14" name="Content Placeholder 13"/>
          <p:cNvSpPr>
            <a:spLocks noGrp="1"/>
          </p:cNvSpPr>
          <p:nvPr>
            <p:ph sz="quarter" idx="16"/>
          </p:nvPr>
        </p:nvSpPr>
        <p:spPr>
          <a:xfrm>
            <a:off x="3177549" y="5558215"/>
            <a:ext cx="1538467" cy="442114"/>
          </a:xfrm>
        </p:spPr>
        <p:txBody>
          <a:bodyPr/>
          <a:lstStyle/>
          <a:p>
            <a:pPr marL="0" indent="0" algn="ctr">
              <a:buNone/>
            </a:pPr>
            <a:r>
              <a:rPr lang="en-US" sz="2800" b="1" dirty="0">
                <a:solidFill>
                  <a:srgbClr val="3366FF"/>
                </a:solidFill>
              </a:rPr>
              <a:t>tin(IV)</a:t>
            </a:r>
            <a:endParaRPr lang="en-US" sz="2800" dirty="0"/>
          </a:p>
        </p:txBody>
      </p:sp>
      <p:graphicFrame>
        <p:nvGraphicFramePr>
          <p:cNvPr id="2" name="Object 1">
            <a:extLst>
              <a:ext uri="{FF2B5EF4-FFF2-40B4-BE49-F238E27FC236}">
                <a16:creationId xmlns:a16="http://schemas.microsoft.com/office/drawing/2014/main" id="{F404C8A5-CBDA-400D-AC79-3216AC4D18A4}"/>
              </a:ext>
            </a:extLst>
          </p:cNvPr>
          <p:cNvGraphicFramePr>
            <a:graphicFrameLocks noChangeAspect="1"/>
          </p:cNvGraphicFramePr>
          <p:nvPr>
            <p:extLst>
              <p:ext uri="{D42A27DB-BD31-4B8C-83A1-F6EECF244321}">
                <p14:modId xmlns:p14="http://schemas.microsoft.com/office/powerpoint/2010/main" val="2923253259"/>
              </p:ext>
            </p:extLst>
          </p:nvPr>
        </p:nvGraphicFramePr>
        <p:xfrm>
          <a:off x="3575009" y="6035143"/>
          <a:ext cx="673100" cy="381000"/>
        </p:xfrm>
        <a:graphic>
          <a:graphicData uri="http://schemas.openxmlformats.org/presentationml/2006/ole">
            <mc:AlternateContent xmlns:mc="http://schemas.openxmlformats.org/markup-compatibility/2006">
              <mc:Choice xmlns:v="urn:schemas-microsoft-com:vml" Requires="v">
                <p:oleObj spid="_x0000_s13472" name="Equation" r:id="rId4" imgW="672840" imgH="380880" progId="Equation.DSMT4">
                  <p:embed/>
                </p:oleObj>
              </mc:Choice>
              <mc:Fallback>
                <p:oleObj name="Equation" r:id="rId4" imgW="672840" imgH="380880" progId="Equation.DSMT4">
                  <p:embed/>
                  <p:pic>
                    <p:nvPicPr>
                      <p:cNvPr id="0" name=""/>
                      <p:cNvPicPr/>
                      <p:nvPr/>
                    </p:nvPicPr>
                    <p:blipFill>
                      <a:blip r:embed="rId5"/>
                      <a:stretch>
                        <a:fillRect/>
                      </a:stretch>
                    </p:blipFill>
                    <p:spPr>
                      <a:xfrm>
                        <a:off x="3575009" y="6035143"/>
                        <a:ext cx="673100" cy="381000"/>
                      </a:xfrm>
                      <a:prstGeom prst="rect">
                        <a:avLst/>
                      </a:prstGeom>
                    </p:spPr>
                  </p:pic>
                </p:oleObj>
              </mc:Fallback>
            </mc:AlternateContent>
          </a:graphicData>
        </a:graphic>
      </p:graphicFrame>
      <p:sp>
        <p:nvSpPr>
          <p:cNvPr id="17" name="Content Placeholder 8"/>
          <p:cNvSpPr>
            <a:spLocks noGrp="1"/>
          </p:cNvSpPr>
          <p:nvPr>
            <p:ph sz="quarter" idx="20"/>
          </p:nvPr>
        </p:nvSpPr>
        <p:spPr>
          <a:xfrm>
            <a:off x="4455280" y="5529649"/>
            <a:ext cx="1412864" cy="470680"/>
          </a:xfrm>
        </p:spPr>
        <p:txBody>
          <a:bodyPr/>
          <a:lstStyle/>
          <a:p>
            <a:pPr marL="0" lvl="0" indent="0" algn="ctr">
              <a:buNone/>
            </a:pPr>
            <a:r>
              <a:rPr lang="en-US" sz="2800" b="1" dirty="0">
                <a:solidFill>
                  <a:srgbClr val="D90000"/>
                </a:solidFill>
              </a:rPr>
              <a:t>oxide</a:t>
            </a:r>
            <a:endParaRPr lang="en-US" sz="2800" dirty="0"/>
          </a:p>
        </p:txBody>
      </p:sp>
      <p:graphicFrame>
        <p:nvGraphicFramePr>
          <p:cNvPr id="3" name="Object 2">
            <a:extLst>
              <a:ext uri="{FF2B5EF4-FFF2-40B4-BE49-F238E27FC236}">
                <a16:creationId xmlns:a16="http://schemas.microsoft.com/office/drawing/2014/main" id="{F2A56A16-4129-48E6-B7CB-23BBA54199D8}"/>
              </a:ext>
            </a:extLst>
          </p:cNvPr>
          <p:cNvGraphicFramePr>
            <a:graphicFrameLocks noChangeAspect="1"/>
          </p:cNvGraphicFramePr>
          <p:nvPr>
            <p:extLst>
              <p:ext uri="{D42A27DB-BD31-4B8C-83A1-F6EECF244321}">
                <p14:modId xmlns:p14="http://schemas.microsoft.com/office/powerpoint/2010/main" val="402550163"/>
              </p:ext>
            </p:extLst>
          </p:nvPr>
        </p:nvGraphicFramePr>
        <p:xfrm>
          <a:off x="4846177" y="6000328"/>
          <a:ext cx="546100" cy="381000"/>
        </p:xfrm>
        <a:graphic>
          <a:graphicData uri="http://schemas.openxmlformats.org/presentationml/2006/ole">
            <mc:AlternateContent xmlns:mc="http://schemas.openxmlformats.org/markup-compatibility/2006">
              <mc:Choice xmlns:v="urn:schemas-microsoft-com:vml" Requires="v">
                <p:oleObj spid="_x0000_s13473" name="Equation" r:id="rId6" imgW="545760" imgH="380880" progId="Equation.DSMT4">
                  <p:embed/>
                </p:oleObj>
              </mc:Choice>
              <mc:Fallback>
                <p:oleObj name="Equation" r:id="rId6" imgW="545760" imgH="380880" progId="Equation.DSMT4">
                  <p:embed/>
                  <p:pic>
                    <p:nvPicPr>
                      <p:cNvPr id="0" name=""/>
                      <p:cNvPicPr/>
                      <p:nvPr/>
                    </p:nvPicPr>
                    <p:blipFill>
                      <a:blip r:embed="rId7"/>
                      <a:stretch>
                        <a:fillRect/>
                      </a:stretch>
                    </p:blipFill>
                    <p:spPr>
                      <a:xfrm>
                        <a:off x="4846177" y="6000328"/>
                        <a:ext cx="546100" cy="381000"/>
                      </a:xfrm>
                      <a:prstGeom prst="rect">
                        <a:avLst/>
                      </a:prstGeom>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130315" y="233838"/>
            <a:ext cx="7481455" cy="709714"/>
          </a:xfrm>
        </p:spPr>
        <p:txBody>
          <a:bodyPr/>
          <a:lstStyle/>
          <a:p>
            <a:r>
              <a:rPr lang="en-US" altLang="en-US" sz="3200" b="1" dirty="0">
                <a:solidFill>
                  <a:srgbClr val="000000"/>
                </a:solidFill>
                <a:ea typeface="MS PGothic" charset="-128"/>
                <a:cs typeface="ＭＳ Ｐゴシック" charset="-128"/>
              </a:rPr>
              <a:t>3.4	Naming Ionic Compounds (10)</a:t>
            </a:r>
            <a:endParaRPr lang="en-US" dirty="0"/>
          </a:p>
        </p:txBody>
      </p:sp>
      <p:sp>
        <p:nvSpPr>
          <p:cNvPr id="13" name="Content Placeholder 12"/>
          <p:cNvSpPr>
            <a:spLocks noGrp="1"/>
          </p:cNvSpPr>
          <p:nvPr>
            <p:ph sz="quarter" idx="15"/>
          </p:nvPr>
        </p:nvSpPr>
        <p:spPr>
          <a:xfrm>
            <a:off x="1450701" y="792000"/>
            <a:ext cx="6361659" cy="444700"/>
          </a:xfrm>
        </p:spPr>
        <p:txBody>
          <a:bodyPr/>
          <a:lstStyle/>
          <a:p>
            <a:pPr marL="438912" lvl="0" indent="-438912">
              <a:buFont typeface="+mj-lt"/>
              <a:buAutoNum type="alphaUcPeriod" startAt="5"/>
            </a:pPr>
            <a:r>
              <a:rPr lang="en-US" altLang="en-US" sz="2800" b="1" dirty="0">
                <a:solidFill>
                  <a:srgbClr val="000000"/>
                </a:solidFill>
                <a:ea typeface="MS PGothic" charset="-128"/>
                <a:cs typeface="ＭＳ Ｐゴシック" charset="-128"/>
              </a:rPr>
              <a:t>Writing a Formula from the Name</a:t>
            </a:r>
            <a:endParaRPr lang="en-US" dirty="0">
              <a:solidFill>
                <a:prstClr val="black"/>
              </a:solidFill>
            </a:endParaRPr>
          </a:p>
        </p:txBody>
      </p:sp>
      <p:sp>
        <p:nvSpPr>
          <p:cNvPr id="15" name="Content Placeholder 14"/>
          <p:cNvSpPr>
            <a:spLocks noGrp="1"/>
          </p:cNvSpPr>
          <p:nvPr>
            <p:ph sz="quarter" idx="17"/>
          </p:nvPr>
        </p:nvSpPr>
        <p:spPr>
          <a:xfrm>
            <a:off x="602017" y="1420668"/>
            <a:ext cx="7866062" cy="782637"/>
          </a:xfrm>
        </p:spPr>
        <p:txBody>
          <a:bodyPr/>
          <a:lstStyle/>
          <a:p>
            <a:pPr marL="0" lvl="0" indent="0" algn="ctr" eaLnBrk="1" hangingPunct="1">
              <a:spcBef>
                <a:spcPct val="0"/>
              </a:spcBef>
              <a:buNone/>
              <a:defRPr/>
            </a:pPr>
            <a:r>
              <a:rPr lang="en-US" sz="2400" b="1" kern="1200" dirty="0">
                <a:solidFill>
                  <a:prstClr val="white"/>
                </a:solidFill>
                <a:ea typeface="+mn-ea"/>
                <a:cs typeface="+mn-cs"/>
              </a:rPr>
              <a:t>HOW TO Derive a Formula from the Name of an Ionic </a:t>
            </a:r>
          </a:p>
          <a:p>
            <a:pPr marL="0" lvl="0" indent="0" algn="ctr" eaLnBrk="1" hangingPunct="1">
              <a:spcBef>
                <a:spcPct val="0"/>
              </a:spcBef>
              <a:buNone/>
              <a:defRPr/>
            </a:pPr>
            <a:r>
              <a:rPr lang="en-US" sz="2400" b="1" kern="1200" dirty="0">
                <a:solidFill>
                  <a:prstClr val="white"/>
                </a:solidFill>
                <a:ea typeface="+mn-ea"/>
                <a:cs typeface="+mn-cs"/>
              </a:rPr>
              <a:t>Compound</a:t>
            </a:r>
          </a:p>
        </p:txBody>
      </p:sp>
      <p:sp>
        <p:nvSpPr>
          <p:cNvPr id="16" name="Content Placeholder 15"/>
          <p:cNvSpPr>
            <a:spLocks noGrp="1"/>
          </p:cNvSpPr>
          <p:nvPr>
            <p:ph sz="quarter" idx="18"/>
          </p:nvPr>
        </p:nvSpPr>
        <p:spPr>
          <a:xfrm>
            <a:off x="581920" y="2578393"/>
            <a:ext cx="1574059" cy="422327"/>
          </a:xfrm>
        </p:spPr>
        <p:txBody>
          <a:bodyPr/>
          <a:lstStyle/>
          <a:p>
            <a:pPr marL="0" lvl="0" indent="0" algn="ctr" eaLnBrk="1" hangingPunct="1">
              <a:spcBef>
                <a:spcPct val="0"/>
              </a:spcBef>
              <a:buNone/>
              <a:defRPr/>
            </a:pPr>
            <a:r>
              <a:rPr lang="en-US" sz="2400" b="1" kern="1200" dirty="0">
                <a:solidFill>
                  <a:prstClr val="white"/>
                </a:solidFill>
                <a:ea typeface="+mn-ea"/>
                <a:cs typeface="+mn-cs"/>
              </a:rPr>
              <a:t>Step [2]</a:t>
            </a:r>
          </a:p>
        </p:txBody>
      </p:sp>
      <p:sp>
        <p:nvSpPr>
          <p:cNvPr id="10" name="Content Placeholder 9"/>
          <p:cNvSpPr>
            <a:spLocks noGrp="1"/>
          </p:cNvSpPr>
          <p:nvPr>
            <p:ph idx="1"/>
          </p:nvPr>
        </p:nvSpPr>
        <p:spPr>
          <a:xfrm>
            <a:off x="2281393" y="2623264"/>
            <a:ext cx="2722656" cy="43737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Balance charges.</a:t>
            </a:r>
          </a:p>
        </p:txBody>
      </p:sp>
      <p:graphicFrame>
        <p:nvGraphicFramePr>
          <p:cNvPr id="2" name="Object 1">
            <a:extLst>
              <a:ext uri="{FF2B5EF4-FFF2-40B4-BE49-F238E27FC236}">
                <a16:creationId xmlns:a16="http://schemas.microsoft.com/office/drawing/2014/main" id="{0D530872-BC9C-49E4-AA5B-65F012743AC8}"/>
              </a:ext>
            </a:extLst>
          </p:cNvPr>
          <p:cNvGraphicFramePr>
            <a:graphicFrameLocks noChangeAspect="1"/>
          </p:cNvGraphicFramePr>
          <p:nvPr>
            <p:extLst>
              <p:ext uri="{D42A27DB-BD31-4B8C-83A1-F6EECF244321}">
                <p14:modId xmlns:p14="http://schemas.microsoft.com/office/powerpoint/2010/main" val="4048203793"/>
              </p:ext>
            </p:extLst>
          </p:nvPr>
        </p:nvGraphicFramePr>
        <p:xfrm>
          <a:off x="3497599" y="3387987"/>
          <a:ext cx="584200" cy="342900"/>
        </p:xfrm>
        <a:graphic>
          <a:graphicData uri="http://schemas.openxmlformats.org/presentationml/2006/ole">
            <mc:AlternateContent xmlns:mc="http://schemas.openxmlformats.org/markup-compatibility/2006">
              <mc:Choice xmlns:v="urn:schemas-microsoft-com:vml" Requires="v">
                <p:oleObj spid="_x0000_s14556" name="Equation" r:id="rId4" imgW="583920" imgH="342720" progId="Equation.DSMT4">
                  <p:embed/>
                </p:oleObj>
              </mc:Choice>
              <mc:Fallback>
                <p:oleObj name="Equation" r:id="rId4" imgW="583920" imgH="342720" progId="Equation.DSMT4">
                  <p:embed/>
                  <p:pic>
                    <p:nvPicPr>
                      <p:cNvPr id="0" name=""/>
                      <p:cNvPicPr/>
                      <p:nvPr/>
                    </p:nvPicPr>
                    <p:blipFill>
                      <a:blip r:embed="rId5"/>
                      <a:stretch>
                        <a:fillRect/>
                      </a:stretch>
                    </p:blipFill>
                    <p:spPr>
                      <a:xfrm>
                        <a:off x="3497599" y="3387987"/>
                        <a:ext cx="584200" cy="3429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44A9D88B-D67B-4126-A16B-0997D4C76EAD}"/>
              </a:ext>
            </a:extLst>
          </p:cNvPr>
          <p:cNvGraphicFramePr>
            <a:graphicFrameLocks noChangeAspect="1"/>
          </p:cNvGraphicFramePr>
          <p:nvPr>
            <p:extLst>
              <p:ext uri="{D42A27DB-BD31-4B8C-83A1-F6EECF244321}">
                <p14:modId xmlns:p14="http://schemas.microsoft.com/office/powerpoint/2010/main" val="2944588255"/>
              </p:ext>
            </p:extLst>
          </p:nvPr>
        </p:nvGraphicFramePr>
        <p:xfrm>
          <a:off x="4787900" y="3403600"/>
          <a:ext cx="482600" cy="342900"/>
        </p:xfrm>
        <a:graphic>
          <a:graphicData uri="http://schemas.openxmlformats.org/presentationml/2006/ole">
            <mc:AlternateContent xmlns:mc="http://schemas.openxmlformats.org/markup-compatibility/2006">
              <mc:Choice xmlns:v="urn:schemas-microsoft-com:vml" Requires="v">
                <p:oleObj spid="_x0000_s14557" name="Equation" r:id="rId6" imgW="482400" imgH="342720" progId="Equation.DSMT4">
                  <p:embed/>
                </p:oleObj>
              </mc:Choice>
              <mc:Fallback>
                <p:oleObj name="Equation" r:id="rId6" imgW="482400" imgH="342720" progId="Equation.DSMT4">
                  <p:embed/>
                  <p:pic>
                    <p:nvPicPr>
                      <p:cNvPr id="0" name=""/>
                      <p:cNvPicPr/>
                      <p:nvPr/>
                    </p:nvPicPr>
                    <p:blipFill>
                      <a:blip r:embed="rId7"/>
                      <a:stretch>
                        <a:fillRect/>
                      </a:stretch>
                    </p:blipFill>
                    <p:spPr>
                      <a:xfrm>
                        <a:off x="4787900" y="3403600"/>
                        <a:ext cx="482600" cy="342900"/>
                      </a:xfrm>
                      <a:prstGeom prst="rect">
                        <a:avLst/>
                      </a:prstGeom>
                    </p:spPr>
                  </p:pic>
                </p:oleObj>
              </mc:Fallback>
            </mc:AlternateContent>
          </a:graphicData>
        </a:graphic>
      </p:graphicFrame>
      <p:sp>
        <p:nvSpPr>
          <p:cNvPr id="14" name="Content Placeholder 13"/>
          <p:cNvSpPr>
            <a:spLocks noGrp="1"/>
          </p:cNvSpPr>
          <p:nvPr>
            <p:ph sz="quarter" idx="16"/>
          </p:nvPr>
        </p:nvSpPr>
        <p:spPr>
          <a:xfrm>
            <a:off x="5796136" y="3000720"/>
            <a:ext cx="2475568" cy="1151565"/>
          </a:xfrm>
        </p:spPr>
        <p:txBody>
          <a:bodyPr/>
          <a:lstStyle/>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Two </a:t>
            </a:r>
            <a:r>
              <a:rPr lang="en-US" altLang="en-US" sz="2400" b="1" kern="1200" dirty="0">
                <a:solidFill>
                  <a:srgbClr val="D90000"/>
                </a:solidFill>
                <a:latin typeface="Arial" panose="020B0604020202020204" pitchFamily="34" charset="0"/>
                <a:ea typeface="Cambria Math" panose="02040503050406030204" pitchFamily="18" charset="0"/>
                <a:cs typeface="Arial" panose="020B0604020202020204" pitchFamily="34" charset="0"/>
              </a:rPr>
              <a:t>−</a:t>
            </a:r>
            <a:r>
              <a:rPr lang="en-US" altLang="en-US" sz="2400" b="1" i="0" kern="1200" dirty="0">
                <a:solidFill>
                  <a:srgbClr val="D90000"/>
                </a:solidFill>
                <a:latin typeface="Arial" panose="020B0604020202020204" pitchFamily="34" charset="0"/>
                <a:ea typeface="Cambria Math" panose="02040503050406030204" pitchFamily="18" charset="0"/>
                <a:cs typeface="Arial" panose="020B0604020202020204" pitchFamily="34" charset="0"/>
              </a:rPr>
              <a:t>2</a:t>
            </a:r>
            <a:r>
              <a:rPr lang="en-US" altLang="en-US" sz="2400" b="1" kern="1200" dirty="0">
                <a:solidFill>
                  <a:srgbClr val="D90000"/>
                </a:solidFill>
                <a:latin typeface="Arial" panose="020B0604020202020204" pitchFamily="34" charset="0"/>
                <a:ea typeface="MS PGothic" charset="-128"/>
                <a:cs typeface="Arial" panose="020B0604020202020204" pitchFamily="34" charset="0"/>
              </a:rPr>
              <a:t> anions </a:t>
            </a:r>
          </a:p>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are needed for </a:t>
            </a:r>
          </a:p>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each </a:t>
            </a:r>
            <a:r>
              <a:rPr lang="en-US" altLang="en-US" sz="2400" b="1" kern="1200" dirty="0">
                <a:solidFill>
                  <a:srgbClr val="3366FF"/>
                </a:solidFill>
                <a:latin typeface="Arial" panose="020B0604020202020204" pitchFamily="34" charset="0"/>
                <a:ea typeface="Cambria Math" panose="02040503050406030204" pitchFamily="18" charset="0"/>
                <a:cs typeface="Arial" panose="020B0604020202020204" pitchFamily="34" charset="0"/>
              </a:rPr>
              <a:t>+</a:t>
            </a:r>
            <a:r>
              <a:rPr lang="en-US" altLang="en-US" sz="2400" b="1" i="0" kern="1200" dirty="0">
                <a:solidFill>
                  <a:srgbClr val="3366FF"/>
                </a:solidFill>
                <a:latin typeface="Arial" panose="020B0604020202020204" pitchFamily="34" charset="0"/>
                <a:ea typeface="Cambria Math" panose="02040503050406030204" pitchFamily="18" charset="0"/>
                <a:cs typeface="Arial" panose="020B0604020202020204" pitchFamily="34" charset="0"/>
              </a:rPr>
              <a:t>4</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 cation</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p:txBody>
      </p:sp>
      <p:sp>
        <p:nvSpPr>
          <p:cNvPr id="12" name="Content Placeholder 11"/>
          <p:cNvSpPr>
            <a:spLocks noGrp="1"/>
          </p:cNvSpPr>
          <p:nvPr>
            <p:ph sz="quarter" idx="14"/>
          </p:nvPr>
        </p:nvSpPr>
        <p:spPr>
          <a:xfrm>
            <a:off x="608138" y="4426125"/>
            <a:ext cx="1570182" cy="536227"/>
          </a:xfrm>
        </p:spPr>
        <p:txBody>
          <a:bodyPr/>
          <a:lstStyle/>
          <a:p>
            <a:pPr marL="0" lvl="0" indent="0" algn="ctr" eaLnBrk="1" hangingPunct="1">
              <a:spcBef>
                <a:spcPct val="0"/>
              </a:spcBef>
              <a:buNone/>
              <a:defRPr/>
            </a:pPr>
            <a:r>
              <a:rPr lang="en-US" sz="2400" b="1" kern="1200" dirty="0">
                <a:solidFill>
                  <a:prstClr val="white"/>
                </a:solidFill>
                <a:ea typeface="+mn-ea"/>
                <a:cs typeface="+mn-cs"/>
              </a:rPr>
              <a:t>Step [3]</a:t>
            </a:r>
          </a:p>
        </p:txBody>
      </p:sp>
      <p:sp>
        <p:nvSpPr>
          <p:cNvPr id="11" name="Content Placeholder 10"/>
          <p:cNvSpPr>
            <a:spLocks noGrp="1"/>
          </p:cNvSpPr>
          <p:nvPr>
            <p:ph sz="quarter" idx="13"/>
          </p:nvPr>
        </p:nvSpPr>
        <p:spPr>
          <a:xfrm>
            <a:off x="2305393" y="4320393"/>
            <a:ext cx="6414315" cy="1151566"/>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Write the formula with the cation first, and </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use subscripts to show how many of each </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ion is needed to have </a:t>
            </a:r>
            <a:r>
              <a:rPr lang="en-US" altLang="en-US" sz="2400" b="1" kern="1200" dirty="0">
                <a:solidFill>
                  <a:srgbClr val="7E13E3"/>
                </a:solidFill>
                <a:latin typeface="Arial" charset="0"/>
                <a:ea typeface="MS PGothic" charset="-128"/>
                <a:cs typeface="+mn-cs"/>
              </a:rPr>
              <a:t>zero overall charge</a:t>
            </a:r>
            <a:r>
              <a:rPr lang="en-US" altLang="en-US" sz="2400" b="1" kern="1200" dirty="0">
                <a:solidFill>
                  <a:prstClr val="black"/>
                </a:solidFill>
                <a:latin typeface="Arial" charset="0"/>
                <a:ea typeface="MS PGothic" charset="-128"/>
                <a:cs typeface="+mn-cs"/>
              </a:rPr>
              <a:t>.</a:t>
            </a:r>
          </a:p>
        </p:txBody>
      </p:sp>
      <p:graphicFrame>
        <p:nvGraphicFramePr>
          <p:cNvPr id="4" name="Object 3">
            <a:extLst>
              <a:ext uri="{FF2B5EF4-FFF2-40B4-BE49-F238E27FC236}">
                <a16:creationId xmlns:a16="http://schemas.microsoft.com/office/drawing/2014/main" id="{81ED1582-012F-4228-884B-D55736558554}"/>
              </a:ext>
            </a:extLst>
          </p:cNvPr>
          <p:cNvGraphicFramePr>
            <a:graphicFrameLocks noChangeAspect="1"/>
          </p:cNvGraphicFramePr>
          <p:nvPr>
            <p:extLst>
              <p:ext uri="{D42A27DB-BD31-4B8C-83A1-F6EECF244321}">
                <p14:modId xmlns:p14="http://schemas.microsoft.com/office/powerpoint/2010/main" val="3802622585"/>
              </p:ext>
            </p:extLst>
          </p:nvPr>
        </p:nvGraphicFramePr>
        <p:xfrm>
          <a:off x="3122613" y="5832475"/>
          <a:ext cx="2946400" cy="431800"/>
        </p:xfrm>
        <a:graphic>
          <a:graphicData uri="http://schemas.openxmlformats.org/presentationml/2006/ole">
            <mc:AlternateContent xmlns:mc="http://schemas.openxmlformats.org/markup-compatibility/2006">
              <mc:Choice xmlns:v="urn:schemas-microsoft-com:vml" Requires="v">
                <p:oleObj spid="_x0000_s14558" name="Equation" r:id="rId8" imgW="2946240" imgH="431640" progId="Equation.DSMT4">
                  <p:embed/>
                </p:oleObj>
              </mc:Choice>
              <mc:Fallback>
                <p:oleObj name="Equation" r:id="rId8" imgW="2946240" imgH="431640" progId="Equation.DSMT4">
                  <p:embed/>
                  <p:pic>
                    <p:nvPicPr>
                      <p:cNvPr id="0" name=""/>
                      <p:cNvPicPr/>
                      <p:nvPr/>
                    </p:nvPicPr>
                    <p:blipFill>
                      <a:blip r:embed="rId9"/>
                      <a:stretch>
                        <a:fillRect/>
                      </a:stretch>
                    </p:blipFill>
                    <p:spPr>
                      <a:xfrm>
                        <a:off x="3122613" y="5832475"/>
                        <a:ext cx="2946400" cy="431800"/>
                      </a:xfrm>
                      <a:prstGeom prst="rect">
                        <a:avLst/>
                      </a:prstGeom>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 y="243232"/>
            <a:ext cx="9052560" cy="709714"/>
          </a:xfrm>
        </p:spPr>
        <p:txBody>
          <a:bodyPr/>
          <a:lstStyle/>
          <a:p>
            <a:r>
              <a:rPr lang="en-US" altLang="en-US" sz="3200" b="1" dirty="0">
                <a:solidFill>
                  <a:srgbClr val="000000"/>
                </a:solidFill>
                <a:ea typeface="MS PGothic" charset="-128"/>
                <a:cs typeface="ＭＳ Ｐゴシック" charset="-128"/>
              </a:rPr>
              <a:t>3.5 Physical Properties of Ionic Compounds</a:t>
            </a:r>
            <a:endParaRPr lang="en-US" dirty="0"/>
          </a:p>
        </p:txBody>
      </p:sp>
      <p:sp>
        <p:nvSpPr>
          <p:cNvPr id="3" name="Content Placeholder 2"/>
          <p:cNvSpPr>
            <a:spLocks noGrp="1"/>
          </p:cNvSpPr>
          <p:nvPr>
            <p:ph idx="1"/>
          </p:nvPr>
        </p:nvSpPr>
        <p:spPr>
          <a:xfrm>
            <a:off x="1455737" y="1224048"/>
            <a:ext cx="6860679" cy="2300592"/>
          </a:xfrm>
        </p:spPr>
        <p:txBody>
          <a:bodyPr/>
          <a:lstStyle/>
          <a:p>
            <a:pPr marL="0" lvl="0" indent="0" eaLnBrk="1" hangingPunct="1">
              <a:spcBef>
                <a:spcPct val="0"/>
              </a:spcBef>
              <a:spcAft>
                <a:spcPts val="3200"/>
              </a:spcAft>
              <a:buNone/>
            </a:pPr>
            <a:r>
              <a:rPr lang="en-US" altLang="en-US" sz="2400" b="1" kern="1200" dirty="0">
                <a:solidFill>
                  <a:prstClr val="black"/>
                </a:solidFill>
                <a:latin typeface="Arial" charset="0"/>
                <a:ea typeface="MS PGothic" charset="-128"/>
                <a:cs typeface="+mn-cs"/>
              </a:rPr>
              <a:t>Ionic compounds are crystalline solids with </a:t>
            </a:r>
            <a:br>
              <a:rPr lang="en-US" altLang="en-US" sz="2400" b="1" kern="1200" dirty="0">
                <a:solidFill>
                  <a:prstClr val="black"/>
                </a:solidFill>
                <a:latin typeface="Arial" charset="0"/>
                <a:ea typeface="MS PGothic" charset="-128"/>
                <a:cs typeface="+mn-cs"/>
              </a:rPr>
            </a:br>
            <a:r>
              <a:rPr lang="en-US" altLang="en-US" sz="2400" b="1" kern="1200" dirty="0">
                <a:solidFill>
                  <a:prstClr val="black"/>
                </a:solidFill>
                <a:latin typeface="Arial" charset="0"/>
                <a:ea typeface="MS PGothic" charset="-128"/>
                <a:cs typeface="+mn-cs"/>
              </a:rPr>
              <a:t> very high </a:t>
            </a:r>
            <a:r>
              <a:rPr lang="en-US" altLang="en-US" sz="2400" b="1" kern="1200" dirty="0">
                <a:solidFill>
                  <a:srgbClr val="3366FF"/>
                </a:solidFill>
                <a:latin typeface="Arial" charset="0"/>
                <a:ea typeface="MS PGothic" charset="-128"/>
                <a:cs typeface="+mn-cs"/>
              </a:rPr>
              <a:t>melting</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and </a:t>
            </a:r>
            <a:r>
              <a:rPr lang="en-US" altLang="en-US" sz="2400" b="1" kern="1200" dirty="0">
                <a:solidFill>
                  <a:srgbClr val="3366FF"/>
                </a:solidFill>
                <a:latin typeface="Arial" charset="0"/>
                <a:ea typeface="MS PGothic" charset="-128"/>
                <a:cs typeface="+mn-cs"/>
              </a:rPr>
              <a:t>boiling points</a:t>
            </a:r>
            <a:r>
              <a:rPr lang="en-US" altLang="en-US" sz="2400" b="1" kern="1200" dirty="0">
                <a:solidFill>
                  <a:srgbClr val="3333FF"/>
                </a:solidFill>
                <a:latin typeface="Arial" charset="0"/>
                <a:ea typeface="MS PGothic" charset="-128"/>
                <a:cs typeface="+mn-cs"/>
              </a:rPr>
              <a:t>.</a:t>
            </a:r>
          </a:p>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cs typeface="+mn-cs"/>
              </a:rPr>
              <a:t>When ionic compounds dissolve in water, they separate into </a:t>
            </a:r>
            <a:r>
              <a:rPr lang="en-US" altLang="en-US" sz="2400" b="1" kern="1200" dirty="0">
                <a:solidFill>
                  <a:srgbClr val="3366FF"/>
                </a:solidFill>
                <a:latin typeface="Arial" charset="0"/>
                <a:ea typeface="MS PGothic" charset="-128"/>
                <a:cs typeface="+mn-cs"/>
              </a:rPr>
              <a:t>cations </a:t>
            </a:r>
            <a:r>
              <a:rPr lang="en-US" altLang="en-US" sz="2400" b="1" kern="1200" dirty="0">
                <a:solidFill>
                  <a:prstClr val="black"/>
                </a:solidFill>
                <a:latin typeface="Arial" charset="0"/>
                <a:ea typeface="MS PGothic" charset="-128"/>
                <a:cs typeface="+mn-cs"/>
              </a:rPr>
              <a:t>and </a:t>
            </a:r>
            <a:r>
              <a:rPr lang="en-US" altLang="en-US" sz="2400" b="1" kern="1200" dirty="0">
                <a:solidFill>
                  <a:srgbClr val="D90000"/>
                </a:solidFill>
                <a:latin typeface="Arial" charset="0"/>
                <a:ea typeface="MS PGothic" charset="-128"/>
                <a:cs typeface="+mn-cs"/>
              </a:rPr>
              <a:t>anions</a:t>
            </a:r>
            <a:r>
              <a:rPr lang="en-US" altLang="en-US" sz="2400" b="1" kern="1200" dirty="0">
                <a:solidFill>
                  <a:prstClr val="black"/>
                </a:solidFill>
                <a:latin typeface="Arial" charset="0"/>
                <a:ea typeface="MS PGothic" charset="-128"/>
                <a:cs typeface="+mn-cs"/>
              </a:rPr>
              <a:t>, increasing the conductivity of the solution.</a:t>
            </a:r>
          </a:p>
        </p:txBody>
      </p:sp>
      <p:pic>
        <p:nvPicPr>
          <p:cNvPr id="12" name="Picture 11" descr="Atomic level view of sodium and chloride ions in sodium chloride, water molecules and sodium and chloride ions in water molecules.&#10;Atomic level view of sodium chloride ; sodium is shown as green sphere and chlorine is shown as grey sphere&#10;Atomic level view of water molecules with hydrogens shown as red spheres and oxygen as grey spheres&#10;Atomic level view of sodium chloride NaCl dissolved in water with each sodium and chloride ions surrounded by water molecu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752" y="3573463"/>
            <a:ext cx="7997588" cy="2160586"/>
          </a:xfrm>
          <a:prstGeom prst="rect">
            <a:avLst/>
          </a:prstGeom>
        </p:spPr>
      </p:pic>
      <p:sp>
        <p:nvSpPr>
          <p:cNvPr id="4" name="Content Placeholder 3"/>
          <p:cNvSpPr>
            <a:spLocks noGrp="1"/>
          </p:cNvSpPr>
          <p:nvPr>
            <p:ph sz="quarter" idx="13"/>
          </p:nvPr>
        </p:nvSpPr>
        <p:spPr>
          <a:xfrm>
            <a:off x="1293040" y="5799969"/>
            <a:ext cx="1033323" cy="521368"/>
          </a:xfrm>
        </p:spPr>
        <p:txBody>
          <a:bodyPr/>
          <a:lstStyle/>
          <a:p>
            <a:pPr marL="0" lvl="0" indent="0" eaLnBrk="1" hangingPunct="1">
              <a:spcBef>
                <a:spcPct val="0"/>
              </a:spcBef>
              <a:buNone/>
            </a:pPr>
            <a:r>
              <a:rPr lang="en-US" altLang="en-US" sz="2400" b="1" kern="1200" dirty="0" err="1">
                <a:solidFill>
                  <a:prstClr val="black"/>
                </a:solidFill>
                <a:latin typeface="Arial" charset="0"/>
                <a:ea typeface="MS PGothic" charset="-128"/>
                <a:cs typeface="+mn-cs"/>
              </a:rPr>
              <a:t>NaCl</a:t>
            </a:r>
            <a:endParaRPr lang="en-US" altLang="en-US" sz="2400" b="1" kern="1200" dirty="0">
              <a:solidFill>
                <a:prstClr val="black"/>
              </a:solidFill>
              <a:latin typeface="Arial" charset="0"/>
              <a:ea typeface="MS PGothic" charset="-128"/>
              <a:cs typeface="+mn-cs"/>
            </a:endParaRPr>
          </a:p>
        </p:txBody>
      </p:sp>
      <p:sp>
        <p:nvSpPr>
          <p:cNvPr id="5" name="Content Placeholder 4"/>
          <p:cNvSpPr>
            <a:spLocks noGrp="1"/>
          </p:cNvSpPr>
          <p:nvPr>
            <p:ph sz="quarter" idx="14"/>
          </p:nvPr>
        </p:nvSpPr>
        <p:spPr>
          <a:xfrm>
            <a:off x="4431881" y="5794338"/>
            <a:ext cx="1072455" cy="487479"/>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water</a:t>
            </a:r>
          </a:p>
        </p:txBody>
      </p:sp>
      <p:sp>
        <p:nvSpPr>
          <p:cNvPr id="9" name="Content Placeholder 8"/>
          <p:cNvSpPr>
            <a:spLocks noGrp="1"/>
          </p:cNvSpPr>
          <p:nvPr>
            <p:ph sz="quarter" idx="18"/>
          </p:nvPr>
        </p:nvSpPr>
        <p:spPr>
          <a:xfrm>
            <a:off x="7236189" y="5769017"/>
            <a:ext cx="1406860" cy="394653"/>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solution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759683" y="259195"/>
            <a:ext cx="5620929" cy="533219"/>
          </a:xfrm>
        </p:spPr>
        <p:txBody>
          <a:bodyPr/>
          <a:lstStyle/>
          <a:p>
            <a:r>
              <a:rPr lang="en-US" altLang="en-US" sz="3200" b="1" dirty="0">
                <a:solidFill>
                  <a:srgbClr val="000000"/>
                </a:solidFill>
                <a:ea typeface="MS PGothic" charset="-128"/>
                <a:cs typeface="ＭＳ Ｐゴシック" charset="-128"/>
              </a:rPr>
              <a:t>3.6	Polyatomic Ions (1)</a:t>
            </a:r>
            <a:endParaRPr lang="en-US" dirty="0"/>
          </a:p>
        </p:txBody>
      </p:sp>
      <p:sp>
        <p:nvSpPr>
          <p:cNvPr id="3" name="Content Placeholder 2"/>
          <p:cNvSpPr>
            <a:spLocks noGrp="1"/>
          </p:cNvSpPr>
          <p:nvPr>
            <p:ph sz="quarter" idx="13"/>
          </p:nvPr>
        </p:nvSpPr>
        <p:spPr>
          <a:xfrm>
            <a:off x="817499" y="870620"/>
            <a:ext cx="7633270" cy="863599"/>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polyatomic ion </a:t>
            </a:r>
            <a:r>
              <a:rPr lang="en-US" altLang="en-US" sz="2400" b="1" kern="1200" dirty="0">
                <a:solidFill>
                  <a:prstClr val="black"/>
                </a:solidFill>
                <a:latin typeface="Arial" charset="0"/>
                <a:ea typeface="MS PGothic" charset="-128"/>
                <a:cs typeface="+mn-cs"/>
              </a:rPr>
              <a:t>is a cation or anion that contains more than one atom.</a:t>
            </a:r>
          </a:p>
        </p:txBody>
      </p:sp>
      <p:sp>
        <p:nvSpPr>
          <p:cNvPr id="2" name="Content Placeholder 1"/>
          <p:cNvSpPr>
            <a:spLocks noGrp="1"/>
          </p:cNvSpPr>
          <p:nvPr>
            <p:ph idx="1"/>
          </p:nvPr>
        </p:nvSpPr>
        <p:spPr>
          <a:xfrm>
            <a:off x="1166416" y="1988840"/>
            <a:ext cx="4645395" cy="345230"/>
          </a:xfrm>
        </p:spPr>
        <p:txBody>
          <a:bodyPr/>
          <a:lstStyle/>
          <a:p>
            <a:pPr marL="0" indent="0">
              <a:buNone/>
              <a:tabLst>
                <a:tab pos="52388" algn="l"/>
              </a:tabLst>
            </a:pPr>
            <a:r>
              <a:rPr lang="en-US" sz="1500" dirty="0"/>
              <a:t>Table 3.5 Names of Common Polyatomic Anions</a:t>
            </a:r>
          </a:p>
        </p:txBody>
      </p:sp>
      <p:sp>
        <p:nvSpPr>
          <p:cNvPr id="13" name="Content Placeholder 12">
            <a:extLst>
              <a:ext uri="{FF2B5EF4-FFF2-40B4-BE49-F238E27FC236}">
                <a16:creationId xmlns:a16="http://schemas.microsoft.com/office/drawing/2014/main" id="{25BDB2B3-6698-453C-87E3-7737AE9844AA}"/>
              </a:ext>
            </a:extLst>
          </p:cNvPr>
          <p:cNvSpPr>
            <a:spLocks noGrp="1"/>
          </p:cNvSpPr>
          <p:nvPr>
            <p:ph sz="quarter" idx="14"/>
          </p:nvPr>
        </p:nvSpPr>
        <p:spPr>
          <a:xfrm>
            <a:off x="1235224" y="2317458"/>
            <a:ext cx="864096" cy="216073"/>
          </a:xfrm>
        </p:spPr>
        <p:txBody>
          <a:bodyPr/>
          <a:lstStyle/>
          <a:p>
            <a:pPr marL="0" indent="0">
              <a:buNone/>
            </a:pPr>
            <a:r>
              <a:rPr lang="en-US" sz="1100" b="1" kern="1200" dirty="0">
                <a:solidFill>
                  <a:prstClr val="black"/>
                </a:solidFill>
                <a:ea typeface="+mn-ea"/>
                <a:cs typeface="+mn-cs"/>
              </a:rPr>
              <a:t>Nonmetal</a:t>
            </a:r>
            <a:endParaRPr lang="en-US" dirty="0"/>
          </a:p>
        </p:txBody>
      </p:sp>
      <p:sp>
        <p:nvSpPr>
          <p:cNvPr id="14" name="Content Placeholder 13">
            <a:extLst>
              <a:ext uri="{FF2B5EF4-FFF2-40B4-BE49-F238E27FC236}">
                <a16:creationId xmlns:a16="http://schemas.microsoft.com/office/drawing/2014/main" id="{E0602190-7398-45A8-9442-10130812AB5F}"/>
              </a:ext>
            </a:extLst>
          </p:cNvPr>
          <p:cNvSpPr>
            <a:spLocks noGrp="1"/>
          </p:cNvSpPr>
          <p:nvPr>
            <p:ph sz="quarter" idx="15"/>
          </p:nvPr>
        </p:nvSpPr>
        <p:spPr>
          <a:xfrm>
            <a:off x="3203848" y="2334076"/>
            <a:ext cx="864096" cy="198507"/>
          </a:xfrm>
        </p:spPr>
        <p:txBody>
          <a:bodyPr/>
          <a:lstStyle/>
          <a:p>
            <a:pPr marL="0" indent="0">
              <a:buNone/>
            </a:pPr>
            <a:r>
              <a:rPr lang="en-US" sz="1100" b="1" kern="1200" dirty="0">
                <a:solidFill>
                  <a:prstClr val="black"/>
                </a:solidFill>
                <a:ea typeface="+mn-ea"/>
                <a:cs typeface="+mn-cs"/>
              </a:rPr>
              <a:t>Formula</a:t>
            </a:r>
            <a:endParaRPr lang="en-US" dirty="0"/>
          </a:p>
        </p:txBody>
      </p:sp>
      <p:sp>
        <p:nvSpPr>
          <p:cNvPr id="15" name="Content Placeholder 14">
            <a:extLst>
              <a:ext uri="{FF2B5EF4-FFF2-40B4-BE49-F238E27FC236}">
                <a16:creationId xmlns:a16="http://schemas.microsoft.com/office/drawing/2014/main" id="{B72BED1B-66AC-4190-8131-0EC705EBC3A7}"/>
              </a:ext>
            </a:extLst>
          </p:cNvPr>
          <p:cNvSpPr>
            <a:spLocks noGrp="1"/>
          </p:cNvSpPr>
          <p:nvPr>
            <p:ph sz="quarter" idx="16"/>
          </p:nvPr>
        </p:nvSpPr>
        <p:spPr>
          <a:xfrm>
            <a:off x="5133282" y="2330793"/>
            <a:ext cx="576660" cy="216593"/>
          </a:xfrm>
        </p:spPr>
        <p:txBody>
          <a:bodyPr/>
          <a:lstStyle/>
          <a:p>
            <a:pPr marL="0" indent="0">
              <a:buNone/>
            </a:pPr>
            <a:r>
              <a:rPr lang="en-US" sz="1100" b="1" kern="1200" dirty="0">
                <a:solidFill>
                  <a:prstClr val="black"/>
                </a:solidFill>
                <a:ea typeface="+mn-ea"/>
                <a:cs typeface="+mn-cs"/>
              </a:rPr>
              <a:t>Name</a:t>
            </a:r>
            <a:endParaRPr lang="en-US" dirty="0"/>
          </a:p>
        </p:txBody>
      </p:sp>
      <p:sp>
        <p:nvSpPr>
          <p:cNvPr id="16" name="Content Placeholder 15">
            <a:extLst>
              <a:ext uri="{FF2B5EF4-FFF2-40B4-BE49-F238E27FC236}">
                <a16:creationId xmlns:a16="http://schemas.microsoft.com/office/drawing/2014/main" id="{B8988CFB-B112-41E2-8583-C8A95F6B9741}"/>
              </a:ext>
            </a:extLst>
          </p:cNvPr>
          <p:cNvSpPr>
            <a:spLocks noGrp="1"/>
          </p:cNvSpPr>
          <p:nvPr>
            <p:ph sz="quarter" idx="17"/>
          </p:nvPr>
        </p:nvSpPr>
        <p:spPr>
          <a:xfrm>
            <a:off x="1246932" y="2583818"/>
            <a:ext cx="720725" cy="243718"/>
          </a:xfrm>
        </p:spPr>
        <p:txBody>
          <a:bodyPr/>
          <a:lstStyle/>
          <a:p>
            <a:pPr marL="0" indent="0">
              <a:buNone/>
            </a:pPr>
            <a:r>
              <a:rPr lang="en-US" sz="1100" kern="1200" dirty="0">
                <a:solidFill>
                  <a:prstClr val="black"/>
                </a:solidFill>
                <a:ea typeface="+mn-ea"/>
                <a:cs typeface="+mn-cs"/>
              </a:rPr>
              <a:t>Carbon</a:t>
            </a:r>
            <a:endParaRPr lang="en-US" dirty="0"/>
          </a:p>
        </p:txBody>
      </p:sp>
      <p:graphicFrame>
        <p:nvGraphicFramePr>
          <p:cNvPr id="4" name="Object 3">
            <a:extLst>
              <a:ext uri="{FF2B5EF4-FFF2-40B4-BE49-F238E27FC236}">
                <a16:creationId xmlns:a16="http://schemas.microsoft.com/office/drawing/2014/main" id="{9F30DB93-5D76-493F-B78B-877847F3B331}"/>
              </a:ext>
            </a:extLst>
          </p:cNvPr>
          <p:cNvGraphicFramePr>
            <a:graphicFrameLocks noChangeAspect="1"/>
          </p:cNvGraphicFramePr>
          <p:nvPr>
            <p:extLst>
              <p:ext uri="{D42A27DB-BD31-4B8C-83A1-F6EECF244321}">
                <p14:modId xmlns:p14="http://schemas.microsoft.com/office/powerpoint/2010/main" val="1359801590"/>
              </p:ext>
            </p:extLst>
          </p:nvPr>
        </p:nvGraphicFramePr>
        <p:xfrm>
          <a:off x="3267075" y="2600166"/>
          <a:ext cx="355600" cy="215900"/>
        </p:xfrm>
        <a:graphic>
          <a:graphicData uri="http://schemas.openxmlformats.org/presentationml/2006/ole">
            <mc:AlternateContent xmlns:mc="http://schemas.openxmlformats.org/markup-compatibility/2006">
              <mc:Choice xmlns:v="urn:schemas-microsoft-com:vml" Requires="v">
                <p:oleObj spid="_x0000_s21641" name="Equation" r:id="rId4" imgW="355320" imgH="215640" progId="Equation.DSMT4">
                  <p:embed/>
                </p:oleObj>
              </mc:Choice>
              <mc:Fallback>
                <p:oleObj name="Equation" r:id="rId4" imgW="355320" imgH="215640" progId="Equation.DSMT4">
                  <p:embed/>
                  <p:pic>
                    <p:nvPicPr>
                      <p:cNvPr id="0" name=""/>
                      <p:cNvPicPr/>
                      <p:nvPr/>
                    </p:nvPicPr>
                    <p:blipFill>
                      <a:blip r:embed="rId5"/>
                      <a:stretch>
                        <a:fillRect/>
                      </a:stretch>
                    </p:blipFill>
                    <p:spPr>
                      <a:xfrm>
                        <a:off x="3267075" y="2600166"/>
                        <a:ext cx="355600" cy="215900"/>
                      </a:xfrm>
                      <a:prstGeom prst="rect">
                        <a:avLst/>
                      </a:prstGeom>
                    </p:spPr>
                  </p:pic>
                </p:oleObj>
              </mc:Fallback>
            </mc:AlternateContent>
          </a:graphicData>
        </a:graphic>
      </p:graphicFrame>
      <p:sp>
        <p:nvSpPr>
          <p:cNvPr id="17" name="Content Placeholder 16">
            <a:extLst>
              <a:ext uri="{FF2B5EF4-FFF2-40B4-BE49-F238E27FC236}">
                <a16:creationId xmlns:a16="http://schemas.microsoft.com/office/drawing/2014/main" id="{3AD617D4-0E3D-4E80-A45A-6B56A057F237}"/>
              </a:ext>
            </a:extLst>
          </p:cNvPr>
          <p:cNvSpPr>
            <a:spLocks noGrp="1"/>
          </p:cNvSpPr>
          <p:nvPr>
            <p:ph sz="quarter" idx="18"/>
          </p:nvPr>
        </p:nvSpPr>
        <p:spPr>
          <a:xfrm>
            <a:off x="5141705" y="2583286"/>
            <a:ext cx="880974" cy="200470"/>
          </a:xfrm>
        </p:spPr>
        <p:txBody>
          <a:bodyPr/>
          <a:lstStyle/>
          <a:p>
            <a:pPr marL="0" indent="0">
              <a:buNone/>
            </a:pPr>
            <a:r>
              <a:rPr lang="en-US" sz="1100" b="1" kern="1200" dirty="0">
                <a:solidFill>
                  <a:prstClr val="black"/>
                </a:solidFill>
                <a:ea typeface="+mn-ea"/>
                <a:cs typeface="+mn-cs"/>
              </a:rPr>
              <a:t>Carbonate</a:t>
            </a:r>
            <a:endParaRPr lang="en-US" dirty="0"/>
          </a:p>
        </p:txBody>
      </p:sp>
      <p:graphicFrame>
        <p:nvGraphicFramePr>
          <p:cNvPr id="40" name="Object 39">
            <a:extLst>
              <a:ext uri="{FF2B5EF4-FFF2-40B4-BE49-F238E27FC236}">
                <a16:creationId xmlns:a16="http://schemas.microsoft.com/office/drawing/2014/main" id="{3A4CFD29-F91E-44E2-A334-D22A6AF8B7E8}"/>
              </a:ext>
            </a:extLst>
          </p:cNvPr>
          <p:cNvGraphicFramePr>
            <a:graphicFrameLocks noChangeAspect="1"/>
          </p:cNvGraphicFramePr>
          <p:nvPr>
            <p:extLst>
              <p:ext uri="{D42A27DB-BD31-4B8C-83A1-F6EECF244321}">
                <p14:modId xmlns:p14="http://schemas.microsoft.com/office/powerpoint/2010/main" val="957054566"/>
              </p:ext>
            </p:extLst>
          </p:nvPr>
        </p:nvGraphicFramePr>
        <p:xfrm>
          <a:off x="3269506" y="2873244"/>
          <a:ext cx="393700" cy="215900"/>
        </p:xfrm>
        <a:graphic>
          <a:graphicData uri="http://schemas.openxmlformats.org/presentationml/2006/ole">
            <mc:AlternateContent xmlns:mc="http://schemas.openxmlformats.org/markup-compatibility/2006">
              <mc:Choice xmlns:v="urn:schemas-microsoft-com:vml" Requires="v">
                <p:oleObj spid="_x0000_s21642" name="Equation" r:id="rId6" imgW="393480" imgH="215640" progId="Equation.DSMT4">
                  <p:embed/>
                </p:oleObj>
              </mc:Choice>
              <mc:Fallback>
                <p:oleObj name="Equation" r:id="rId6" imgW="393480" imgH="215640" progId="Equation.DSMT4">
                  <p:embed/>
                  <p:pic>
                    <p:nvPicPr>
                      <p:cNvPr id="0" name=""/>
                      <p:cNvPicPr/>
                      <p:nvPr/>
                    </p:nvPicPr>
                    <p:blipFill>
                      <a:blip r:embed="rId7"/>
                      <a:stretch>
                        <a:fillRect/>
                      </a:stretch>
                    </p:blipFill>
                    <p:spPr>
                      <a:xfrm>
                        <a:off x="3269506" y="2873244"/>
                        <a:ext cx="393700" cy="215900"/>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EB943315-6901-4E9B-B925-E5C3B451C36D}"/>
              </a:ext>
            </a:extLst>
          </p:cNvPr>
          <p:cNvSpPr>
            <a:spLocks noGrp="1"/>
          </p:cNvSpPr>
          <p:nvPr>
            <p:ph sz="quarter" idx="20"/>
          </p:nvPr>
        </p:nvSpPr>
        <p:spPr>
          <a:xfrm>
            <a:off x="5141704" y="2865788"/>
            <a:ext cx="2476335" cy="243719"/>
          </a:xfrm>
        </p:spPr>
        <p:txBody>
          <a:bodyPr/>
          <a:lstStyle/>
          <a:p>
            <a:pPr marL="0" lvl="0" indent="0" eaLnBrk="1" fontAlgn="auto" hangingPunct="1">
              <a:spcBef>
                <a:spcPts val="0"/>
              </a:spcBef>
              <a:spcAft>
                <a:spcPts val="0"/>
              </a:spcAft>
              <a:buNone/>
            </a:pPr>
            <a:r>
              <a:rPr lang="en-US" sz="1100" kern="1200" dirty="0">
                <a:solidFill>
                  <a:prstClr val="black"/>
                </a:solidFill>
                <a:ea typeface="+mn-ea"/>
                <a:cs typeface="+mn-cs"/>
              </a:rPr>
              <a:t>Hydrogen carbonate or bicarbonate</a:t>
            </a:r>
          </a:p>
        </p:txBody>
      </p:sp>
      <p:graphicFrame>
        <p:nvGraphicFramePr>
          <p:cNvPr id="41" name="Object 40">
            <a:extLst>
              <a:ext uri="{FF2B5EF4-FFF2-40B4-BE49-F238E27FC236}">
                <a16:creationId xmlns:a16="http://schemas.microsoft.com/office/drawing/2014/main" id="{CF4ECD32-D2EA-48D2-9F11-E2382C1B1F73}"/>
              </a:ext>
            </a:extLst>
          </p:cNvPr>
          <p:cNvGraphicFramePr>
            <a:graphicFrameLocks noChangeAspect="1"/>
          </p:cNvGraphicFramePr>
          <p:nvPr>
            <p:extLst>
              <p:ext uri="{D42A27DB-BD31-4B8C-83A1-F6EECF244321}">
                <p14:modId xmlns:p14="http://schemas.microsoft.com/office/powerpoint/2010/main" val="3068673292"/>
              </p:ext>
            </p:extLst>
          </p:nvPr>
        </p:nvGraphicFramePr>
        <p:xfrm>
          <a:off x="3261370" y="3185652"/>
          <a:ext cx="533400" cy="215900"/>
        </p:xfrm>
        <a:graphic>
          <a:graphicData uri="http://schemas.openxmlformats.org/presentationml/2006/ole">
            <mc:AlternateContent xmlns:mc="http://schemas.openxmlformats.org/markup-compatibility/2006">
              <mc:Choice xmlns:v="urn:schemas-microsoft-com:vml" Requires="v">
                <p:oleObj spid="_x0000_s21643" name="Equation" r:id="rId8" imgW="533160" imgH="215640" progId="Equation.DSMT4">
                  <p:embed/>
                </p:oleObj>
              </mc:Choice>
              <mc:Fallback>
                <p:oleObj name="Equation" r:id="rId8" imgW="533160" imgH="215640" progId="Equation.DSMT4">
                  <p:embed/>
                  <p:pic>
                    <p:nvPicPr>
                      <p:cNvPr id="0" name=""/>
                      <p:cNvPicPr/>
                      <p:nvPr/>
                    </p:nvPicPr>
                    <p:blipFill>
                      <a:blip r:embed="rId9"/>
                      <a:stretch>
                        <a:fillRect/>
                      </a:stretch>
                    </p:blipFill>
                    <p:spPr>
                      <a:xfrm>
                        <a:off x="3261370" y="3185652"/>
                        <a:ext cx="533400" cy="215900"/>
                      </a:xfrm>
                      <a:prstGeom prst="rect">
                        <a:avLst/>
                      </a:prstGeom>
                    </p:spPr>
                  </p:pic>
                </p:oleObj>
              </mc:Fallback>
            </mc:AlternateContent>
          </a:graphicData>
        </a:graphic>
      </p:graphicFrame>
      <p:sp>
        <p:nvSpPr>
          <p:cNvPr id="19" name="Content Placeholder 18">
            <a:extLst>
              <a:ext uri="{FF2B5EF4-FFF2-40B4-BE49-F238E27FC236}">
                <a16:creationId xmlns:a16="http://schemas.microsoft.com/office/drawing/2014/main" id="{DE8732C2-1666-4EBA-878E-8C524182996C}"/>
              </a:ext>
            </a:extLst>
          </p:cNvPr>
          <p:cNvSpPr>
            <a:spLocks noGrp="1"/>
          </p:cNvSpPr>
          <p:nvPr>
            <p:ph sz="quarter" idx="21"/>
          </p:nvPr>
        </p:nvSpPr>
        <p:spPr>
          <a:xfrm>
            <a:off x="5139556" y="3180006"/>
            <a:ext cx="857822" cy="235796"/>
          </a:xfrm>
        </p:spPr>
        <p:txBody>
          <a:bodyPr/>
          <a:lstStyle/>
          <a:p>
            <a:pPr marL="0" lvl="0" indent="0" eaLnBrk="1" fontAlgn="auto" hangingPunct="1">
              <a:spcBef>
                <a:spcPts val="0"/>
              </a:spcBef>
              <a:spcAft>
                <a:spcPts val="0"/>
              </a:spcAft>
              <a:buNone/>
            </a:pPr>
            <a:r>
              <a:rPr lang="en-US" sz="1100" kern="1200" dirty="0">
                <a:solidFill>
                  <a:prstClr val="black"/>
                </a:solidFill>
                <a:ea typeface="+mn-ea"/>
                <a:cs typeface="+mn-cs"/>
              </a:rPr>
              <a:t>Acetate</a:t>
            </a:r>
          </a:p>
        </p:txBody>
      </p:sp>
      <p:graphicFrame>
        <p:nvGraphicFramePr>
          <p:cNvPr id="42" name="Object 41">
            <a:extLst>
              <a:ext uri="{FF2B5EF4-FFF2-40B4-BE49-F238E27FC236}">
                <a16:creationId xmlns:a16="http://schemas.microsoft.com/office/drawing/2014/main" id="{C67F00A2-DE09-4136-A74E-717C4EA8AFD2}"/>
              </a:ext>
            </a:extLst>
          </p:cNvPr>
          <p:cNvGraphicFramePr>
            <a:graphicFrameLocks noChangeAspect="1"/>
          </p:cNvGraphicFramePr>
          <p:nvPr>
            <p:extLst>
              <p:ext uri="{D42A27DB-BD31-4B8C-83A1-F6EECF244321}">
                <p14:modId xmlns:p14="http://schemas.microsoft.com/office/powerpoint/2010/main" val="2212495873"/>
              </p:ext>
            </p:extLst>
          </p:nvPr>
        </p:nvGraphicFramePr>
        <p:xfrm>
          <a:off x="3271788" y="3444978"/>
          <a:ext cx="292100" cy="190500"/>
        </p:xfrm>
        <a:graphic>
          <a:graphicData uri="http://schemas.openxmlformats.org/presentationml/2006/ole">
            <mc:AlternateContent xmlns:mc="http://schemas.openxmlformats.org/markup-compatibility/2006">
              <mc:Choice xmlns:v="urn:schemas-microsoft-com:vml" Requires="v">
                <p:oleObj spid="_x0000_s21644" name="Equation" r:id="rId10" imgW="291960" imgH="190440" progId="Equation.DSMT4">
                  <p:embed/>
                </p:oleObj>
              </mc:Choice>
              <mc:Fallback>
                <p:oleObj name="Equation" r:id="rId10" imgW="291960" imgH="190440" progId="Equation.DSMT4">
                  <p:embed/>
                  <p:pic>
                    <p:nvPicPr>
                      <p:cNvPr id="0" name=""/>
                      <p:cNvPicPr/>
                      <p:nvPr/>
                    </p:nvPicPr>
                    <p:blipFill>
                      <a:blip r:embed="rId11"/>
                      <a:stretch>
                        <a:fillRect/>
                      </a:stretch>
                    </p:blipFill>
                    <p:spPr>
                      <a:xfrm>
                        <a:off x="3271788" y="3444978"/>
                        <a:ext cx="292100" cy="190500"/>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E890F8F0-01E1-4A3A-AD2A-CE9CE08DF8B2}"/>
              </a:ext>
            </a:extLst>
          </p:cNvPr>
          <p:cNvSpPr>
            <a:spLocks noGrp="1"/>
          </p:cNvSpPr>
          <p:nvPr>
            <p:ph sz="quarter" idx="22"/>
          </p:nvPr>
        </p:nvSpPr>
        <p:spPr>
          <a:xfrm>
            <a:off x="5133282" y="3429000"/>
            <a:ext cx="871461" cy="259377"/>
          </a:xfrm>
        </p:spPr>
        <p:txBody>
          <a:bodyPr/>
          <a:lstStyle/>
          <a:p>
            <a:pPr marL="0" indent="0">
              <a:buNone/>
            </a:pPr>
            <a:r>
              <a:rPr lang="en-US" sz="1100" kern="1200" dirty="0">
                <a:solidFill>
                  <a:prstClr val="black"/>
                </a:solidFill>
                <a:ea typeface="+mn-ea"/>
                <a:cs typeface="+mn-cs"/>
              </a:rPr>
              <a:t>Cyanide</a:t>
            </a:r>
            <a:endParaRPr lang="en-US" dirty="0"/>
          </a:p>
        </p:txBody>
      </p:sp>
      <p:sp>
        <p:nvSpPr>
          <p:cNvPr id="21" name="Content Placeholder 20">
            <a:extLst>
              <a:ext uri="{FF2B5EF4-FFF2-40B4-BE49-F238E27FC236}">
                <a16:creationId xmlns:a16="http://schemas.microsoft.com/office/drawing/2014/main" id="{9D7EF71B-3A43-4220-9ED9-5164E47B2E92}"/>
              </a:ext>
            </a:extLst>
          </p:cNvPr>
          <p:cNvSpPr>
            <a:spLocks noGrp="1"/>
          </p:cNvSpPr>
          <p:nvPr>
            <p:ph sz="quarter" idx="23"/>
          </p:nvPr>
        </p:nvSpPr>
        <p:spPr>
          <a:xfrm>
            <a:off x="1238425" y="3699080"/>
            <a:ext cx="864095" cy="216147"/>
          </a:xfrm>
        </p:spPr>
        <p:txBody>
          <a:bodyPr/>
          <a:lstStyle/>
          <a:p>
            <a:pPr marL="0" indent="0">
              <a:buNone/>
            </a:pPr>
            <a:r>
              <a:rPr lang="en-US" sz="1100" kern="1200" dirty="0">
                <a:solidFill>
                  <a:prstClr val="black"/>
                </a:solidFill>
                <a:ea typeface="+mn-ea"/>
                <a:cs typeface="+mn-cs"/>
              </a:rPr>
              <a:t>Nitrogen</a:t>
            </a:r>
            <a:endParaRPr lang="en-US" dirty="0"/>
          </a:p>
        </p:txBody>
      </p:sp>
      <p:graphicFrame>
        <p:nvGraphicFramePr>
          <p:cNvPr id="7" name="Object 6">
            <a:extLst>
              <a:ext uri="{FF2B5EF4-FFF2-40B4-BE49-F238E27FC236}">
                <a16:creationId xmlns:a16="http://schemas.microsoft.com/office/drawing/2014/main" id="{555327B5-21BF-41DE-A70C-A07A4FBD9E52}"/>
              </a:ext>
            </a:extLst>
          </p:cNvPr>
          <p:cNvGraphicFramePr>
            <a:graphicFrameLocks noChangeAspect="1"/>
          </p:cNvGraphicFramePr>
          <p:nvPr>
            <p:extLst>
              <p:ext uri="{D42A27DB-BD31-4B8C-83A1-F6EECF244321}">
                <p14:modId xmlns:p14="http://schemas.microsoft.com/office/powerpoint/2010/main" val="1534587054"/>
              </p:ext>
            </p:extLst>
          </p:nvPr>
        </p:nvGraphicFramePr>
        <p:xfrm>
          <a:off x="3275856" y="3706600"/>
          <a:ext cx="317500" cy="215900"/>
        </p:xfrm>
        <a:graphic>
          <a:graphicData uri="http://schemas.openxmlformats.org/presentationml/2006/ole">
            <mc:AlternateContent xmlns:mc="http://schemas.openxmlformats.org/markup-compatibility/2006">
              <mc:Choice xmlns:v="urn:schemas-microsoft-com:vml" Requires="v">
                <p:oleObj spid="_x0000_s21645" name="Equation" r:id="rId12" imgW="317160" imgH="215640" progId="Equation.DSMT4">
                  <p:embed/>
                </p:oleObj>
              </mc:Choice>
              <mc:Fallback>
                <p:oleObj name="Equation" r:id="rId12" imgW="317160" imgH="215640" progId="Equation.DSMT4">
                  <p:embed/>
                  <p:pic>
                    <p:nvPicPr>
                      <p:cNvPr id="0" name=""/>
                      <p:cNvPicPr/>
                      <p:nvPr/>
                    </p:nvPicPr>
                    <p:blipFill>
                      <a:blip r:embed="rId13"/>
                      <a:stretch>
                        <a:fillRect/>
                      </a:stretch>
                    </p:blipFill>
                    <p:spPr>
                      <a:xfrm>
                        <a:off x="3275856" y="3706600"/>
                        <a:ext cx="317500" cy="215900"/>
                      </a:xfrm>
                      <a:prstGeom prst="rect">
                        <a:avLst/>
                      </a:prstGeom>
                    </p:spPr>
                  </p:pic>
                </p:oleObj>
              </mc:Fallback>
            </mc:AlternateContent>
          </a:graphicData>
        </a:graphic>
      </p:graphicFrame>
      <p:sp>
        <p:nvSpPr>
          <p:cNvPr id="22" name="Content Placeholder 21">
            <a:extLst>
              <a:ext uri="{FF2B5EF4-FFF2-40B4-BE49-F238E27FC236}">
                <a16:creationId xmlns:a16="http://schemas.microsoft.com/office/drawing/2014/main" id="{1546A222-4D0E-4D30-A265-92652F657EE9}"/>
              </a:ext>
            </a:extLst>
          </p:cNvPr>
          <p:cNvSpPr>
            <a:spLocks noGrp="1"/>
          </p:cNvSpPr>
          <p:nvPr>
            <p:ph sz="quarter" idx="24"/>
          </p:nvPr>
        </p:nvSpPr>
        <p:spPr>
          <a:xfrm>
            <a:off x="5133282" y="3701077"/>
            <a:ext cx="683567" cy="288031"/>
          </a:xfrm>
        </p:spPr>
        <p:txBody>
          <a:bodyPr/>
          <a:lstStyle/>
          <a:p>
            <a:pPr marL="0" indent="0">
              <a:buNone/>
            </a:pPr>
            <a:r>
              <a:rPr lang="en-US" sz="1100" b="1" kern="1200" dirty="0">
                <a:solidFill>
                  <a:prstClr val="black"/>
                </a:solidFill>
                <a:ea typeface="+mn-ea"/>
                <a:cs typeface="+mn-cs"/>
              </a:rPr>
              <a:t>Nitrate</a:t>
            </a:r>
            <a:endParaRPr lang="en-US" dirty="0"/>
          </a:p>
        </p:txBody>
      </p:sp>
      <p:graphicFrame>
        <p:nvGraphicFramePr>
          <p:cNvPr id="43" name="Object 42">
            <a:extLst>
              <a:ext uri="{FF2B5EF4-FFF2-40B4-BE49-F238E27FC236}">
                <a16:creationId xmlns:a16="http://schemas.microsoft.com/office/drawing/2014/main" id="{4DC9EC01-6828-417A-B090-BE82D12D2DAC}"/>
              </a:ext>
            </a:extLst>
          </p:cNvPr>
          <p:cNvGraphicFramePr>
            <a:graphicFrameLocks noChangeAspect="1"/>
          </p:cNvGraphicFramePr>
          <p:nvPr>
            <p:extLst>
              <p:ext uri="{D42A27DB-BD31-4B8C-83A1-F6EECF244321}">
                <p14:modId xmlns:p14="http://schemas.microsoft.com/office/powerpoint/2010/main" val="3709047506"/>
              </p:ext>
            </p:extLst>
          </p:nvPr>
        </p:nvGraphicFramePr>
        <p:xfrm>
          <a:off x="3267596" y="3960834"/>
          <a:ext cx="304800" cy="215900"/>
        </p:xfrm>
        <a:graphic>
          <a:graphicData uri="http://schemas.openxmlformats.org/presentationml/2006/ole">
            <mc:AlternateContent xmlns:mc="http://schemas.openxmlformats.org/markup-compatibility/2006">
              <mc:Choice xmlns:v="urn:schemas-microsoft-com:vml" Requires="v">
                <p:oleObj spid="_x0000_s21646" name="Equation" r:id="rId14" imgW="304560" imgH="215640" progId="Equation.DSMT4">
                  <p:embed/>
                </p:oleObj>
              </mc:Choice>
              <mc:Fallback>
                <p:oleObj name="Equation" r:id="rId14" imgW="304560" imgH="215640" progId="Equation.DSMT4">
                  <p:embed/>
                  <p:pic>
                    <p:nvPicPr>
                      <p:cNvPr id="0" name=""/>
                      <p:cNvPicPr/>
                      <p:nvPr/>
                    </p:nvPicPr>
                    <p:blipFill>
                      <a:blip r:embed="rId15"/>
                      <a:stretch>
                        <a:fillRect/>
                      </a:stretch>
                    </p:blipFill>
                    <p:spPr>
                      <a:xfrm>
                        <a:off x="3267596" y="3960834"/>
                        <a:ext cx="304800" cy="215900"/>
                      </a:xfrm>
                      <a:prstGeom prst="rect">
                        <a:avLst/>
                      </a:prstGeom>
                    </p:spPr>
                  </p:pic>
                </p:oleObj>
              </mc:Fallback>
            </mc:AlternateContent>
          </a:graphicData>
        </a:graphic>
      </p:graphicFrame>
      <p:sp>
        <p:nvSpPr>
          <p:cNvPr id="23" name="Content Placeholder 22">
            <a:extLst>
              <a:ext uri="{FF2B5EF4-FFF2-40B4-BE49-F238E27FC236}">
                <a16:creationId xmlns:a16="http://schemas.microsoft.com/office/drawing/2014/main" id="{92B933F6-7A1F-4D3D-B52A-85B45311C469}"/>
              </a:ext>
            </a:extLst>
          </p:cNvPr>
          <p:cNvSpPr>
            <a:spLocks noGrp="1"/>
          </p:cNvSpPr>
          <p:nvPr>
            <p:ph sz="quarter" idx="25"/>
          </p:nvPr>
        </p:nvSpPr>
        <p:spPr>
          <a:xfrm>
            <a:off x="5138540" y="3953637"/>
            <a:ext cx="705095" cy="288031"/>
          </a:xfrm>
        </p:spPr>
        <p:txBody>
          <a:bodyPr/>
          <a:lstStyle/>
          <a:p>
            <a:pPr marL="0" indent="0">
              <a:buNone/>
            </a:pPr>
            <a:r>
              <a:rPr lang="en-US" sz="1100" kern="1200" dirty="0">
                <a:solidFill>
                  <a:prstClr val="black"/>
                </a:solidFill>
                <a:ea typeface="+mn-ea"/>
                <a:cs typeface="+mn-cs"/>
              </a:rPr>
              <a:t>Nitrite</a:t>
            </a:r>
            <a:endParaRPr lang="en-US" dirty="0"/>
          </a:p>
        </p:txBody>
      </p:sp>
      <p:sp>
        <p:nvSpPr>
          <p:cNvPr id="32" name="Content Placeholder 31">
            <a:extLst>
              <a:ext uri="{FF2B5EF4-FFF2-40B4-BE49-F238E27FC236}">
                <a16:creationId xmlns:a16="http://schemas.microsoft.com/office/drawing/2014/main" id="{0ABE1276-5404-4B42-8AEA-C2F19A52BCA5}"/>
              </a:ext>
            </a:extLst>
          </p:cNvPr>
          <p:cNvSpPr>
            <a:spLocks noGrp="1"/>
          </p:cNvSpPr>
          <p:nvPr>
            <p:ph sz="quarter" idx="34"/>
          </p:nvPr>
        </p:nvSpPr>
        <p:spPr>
          <a:xfrm>
            <a:off x="1241252" y="4218217"/>
            <a:ext cx="720080" cy="242822"/>
          </a:xfrm>
        </p:spPr>
        <p:txBody>
          <a:bodyPr/>
          <a:lstStyle/>
          <a:p>
            <a:pPr marL="0" lvl="0" indent="0" eaLnBrk="1" fontAlgn="auto" hangingPunct="1">
              <a:spcBef>
                <a:spcPts val="0"/>
              </a:spcBef>
              <a:spcAft>
                <a:spcPts val="0"/>
              </a:spcAft>
              <a:buNone/>
            </a:pPr>
            <a:r>
              <a:rPr lang="en-US" sz="1100" kern="1200" dirty="0">
                <a:solidFill>
                  <a:prstClr val="black"/>
                </a:solidFill>
                <a:ea typeface="+mn-ea"/>
                <a:cs typeface="+mn-cs"/>
              </a:rPr>
              <a:t>Oxygen</a:t>
            </a:r>
          </a:p>
        </p:txBody>
      </p:sp>
      <p:graphicFrame>
        <p:nvGraphicFramePr>
          <p:cNvPr id="8" name="Object 7">
            <a:extLst>
              <a:ext uri="{FF2B5EF4-FFF2-40B4-BE49-F238E27FC236}">
                <a16:creationId xmlns:a16="http://schemas.microsoft.com/office/drawing/2014/main" id="{0A988DFE-4319-423A-891C-76CD1E148780}"/>
              </a:ext>
            </a:extLst>
          </p:cNvPr>
          <p:cNvGraphicFramePr>
            <a:graphicFrameLocks noChangeAspect="1"/>
          </p:cNvGraphicFramePr>
          <p:nvPr>
            <p:extLst>
              <p:ext uri="{D42A27DB-BD31-4B8C-83A1-F6EECF244321}">
                <p14:modId xmlns:p14="http://schemas.microsoft.com/office/powerpoint/2010/main" val="1554849475"/>
              </p:ext>
            </p:extLst>
          </p:nvPr>
        </p:nvGraphicFramePr>
        <p:xfrm>
          <a:off x="3273425" y="4226089"/>
          <a:ext cx="317500" cy="190500"/>
        </p:xfrm>
        <a:graphic>
          <a:graphicData uri="http://schemas.openxmlformats.org/presentationml/2006/ole">
            <mc:AlternateContent xmlns:mc="http://schemas.openxmlformats.org/markup-compatibility/2006">
              <mc:Choice xmlns:v="urn:schemas-microsoft-com:vml" Requires="v">
                <p:oleObj spid="_x0000_s21647" name="Equation" r:id="rId16" imgW="317160" imgH="190440" progId="Equation.DSMT4">
                  <p:embed/>
                </p:oleObj>
              </mc:Choice>
              <mc:Fallback>
                <p:oleObj name="Equation" r:id="rId16" imgW="317160" imgH="190440" progId="Equation.DSMT4">
                  <p:embed/>
                  <p:pic>
                    <p:nvPicPr>
                      <p:cNvPr id="0" name=""/>
                      <p:cNvPicPr/>
                      <p:nvPr/>
                    </p:nvPicPr>
                    <p:blipFill>
                      <a:blip r:embed="rId17"/>
                      <a:stretch>
                        <a:fillRect/>
                      </a:stretch>
                    </p:blipFill>
                    <p:spPr>
                      <a:xfrm>
                        <a:off x="3273425" y="4226089"/>
                        <a:ext cx="317500" cy="190500"/>
                      </a:xfrm>
                      <a:prstGeom prst="rect">
                        <a:avLst/>
                      </a:prstGeom>
                    </p:spPr>
                  </p:pic>
                </p:oleObj>
              </mc:Fallback>
            </mc:AlternateContent>
          </a:graphicData>
        </a:graphic>
      </p:graphicFrame>
      <p:sp>
        <p:nvSpPr>
          <p:cNvPr id="24" name="Content Placeholder 23">
            <a:extLst>
              <a:ext uri="{FF2B5EF4-FFF2-40B4-BE49-F238E27FC236}">
                <a16:creationId xmlns:a16="http://schemas.microsoft.com/office/drawing/2014/main" id="{37463405-83E1-477C-B146-EB34FFDDF2EA}"/>
              </a:ext>
            </a:extLst>
          </p:cNvPr>
          <p:cNvSpPr>
            <a:spLocks noGrp="1"/>
          </p:cNvSpPr>
          <p:nvPr>
            <p:ph sz="quarter" idx="26"/>
          </p:nvPr>
        </p:nvSpPr>
        <p:spPr>
          <a:xfrm>
            <a:off x="5133282" y="4219368"/>
            <a:ext cx="1088449" cy="243719"/>
          </a:xfrm>
        </p:spPr>
        <p:txBody>
          <a:bodyPr/>
          <a:lstStyle/>
          <a:p>
            <a:pPr marL="0" indent="0">
              <a:buNone/>
            </a:pPr>
            <a:r>
              <a:rPr lang="en-US" sz="1100" b="1" kern="1200" dirty="0">
                <a:solidFill>
                  <a:prstClr val="black"/>
                </a:solidFill>
                <a:ea typeface="+mn-ea"/>
                <a:cs typeface="+mn-cs"/>
              </a:rPr>
              <a:t>Hydroxide</a:t>
            </a:r>
            <a:endParaRPr lang="en-US" dirty="0"/>
          </a:p>
        </p:txBody>
      </p:sp>
      <p:sp>
        <p:nvSpPr>
          <p:cNvPr id="33" name="Content Placeholder 32">
            <a:extLst>
              <a:ext uri="{FF2B5EF4-FFF2-40B4-BE49-F238E27FC236}">
                <a16:creationId xmlns:a16="http://schemas.microsoft.com/office/drawing/2014/main" id="{48183C12-BD35-4885-A3E1-ED1548535CD9}"/>
              </a:ext>
            </a:extLst>
          </p:cNvPr>
          <p:cNvSpPr>
            <a:spLocks noGrp="1"/>
          </p:cNvSpPr>
          <p:nvPr>
            <p:ph sz="quarter" idx="35"/>
          </p:nvPr>
        </p:nvSpPr>
        <p:spPr>
          <a:xfrm>
            <a:off x="1244865" y="4475787"/>
            <a:ext cx="1008112" cy="216073"/>
          </a:xfrm>
        </p:spPr>
        <p:txBody>
          <a:bodyPr/>
          <a:lstStyle/>
          <a:p>
            <a:pPr marL="0" indent="0">
              <a:buNone/>
            </a:pPr>
            <a:r>
              <a:rPr lang="en-US" sz="1100" kern="1200" dirty="0">
                <a:solidFill>
                  <a:prstClr val="black"/>
                </a:solidFill>
                <a:ea typeface="+mn-ea"/>
                <a:cs typeface="+mn-cs"/>
              </a:rPr>
              <a:t>Phosphorus</a:t>
            </a:r>
            <a:endParaRPr lang="en-US" dirty="0"/>
          </a:p>
        </p:txBody>
      </p:sp>
      <p:graphicFrame>
        <p:nvGraphicFramePr>
          <p:cNvPr id="9" name="Object 8">
            <a:extLst>
              <a:ext uri="{FF2B5EF4-FFF2-40B4-BE49-F238E27FC236}">
                <a16:creationId xmlns:a16="http://schemas.microsoft.com/office/drawing/2014/main" id="{1ADD971F-0E9C-4C30-9A62-CF1D3AF4988A}"/>
              </a:ext>
            </a:extLst>
          </p:cNvPr>
          <p:cNvGraphicFramePr>
            <a:graphicFrameLocks noChangeAspect="1"/>
          </p:cNvGraphicFramePr>
          <p:nvPr>
            <p:extLst>
              <p:ext uri="{D42A27DB-BD31-4B8C-83A1-F6EECF244321}">
                <p14:modId xmlns:p14="http://schemas.microsoft.com/office/powerpoint/2010/main" val="1507294541"/>
              </p:ext>
            </p:extLst>
          </p:nvPr>
        </p:nvGraphicFramePr>
        <p:xfrm>
          <a:off x="3275856" y="4493342"/>
          <a:ext cx="342900" cy="215900"/>
        </p:xfrm>
        <a:graphic>
          <a:graphicData uri="http://schemas.openxmlformats.org/presentationml/2006/ole">
            <mc:AlternateContent xmlns:mc="http://schemas.openxmlformats.org/markup-compatibility/2006">
              <mc:Choice xmlns:v="urn:schemas-microsoft-com:vml" Requires="v">
                <p:oleObj spid="_x0000_s21648" name="Equation" r:id="rId18" imgW="342720" imgH="215640" progId="Equation.DSMT4">
                  <p:embed/>
                </p:oleObj>
              </mc:Choice>
              <mc:Fallback>
                <p:oleObj name="Equation" r:id="rId18" imgW="342720" imgH="215640" progId="Equation.DSMT4">
                  <p:embed/>
                  <p:pic>
                    <p:nvPicPr>
                      <p:cNvPr id="0" name=""/>
                      <p:cNvPicPr/>
                      <p:nvPr/>
                    </p:nvPicPr>
                    <p:blipFill>
                      <a:blip r:embed="rId19"/>
                      <a:stretch>
                        <a:fillRect/>
                      </a:stretch>
                    </p:blipFill>
                    <p:spPr>
                      <a:xfrm>
                        <a:off x="3275856" y="4493342"/>
                        <a:ext cx="342900" cy="215900"/>
                      </a:xfrm>
                      <a:prstGeom prst="rect">
                        <a:avLst/>
                      </a:prstGeom>
                    </p:spPr>
                  </p:pic>
                </p:oleObj>
              </mc:Fallback>
            </mc:AlternateContent>
          </a:graphicData>
        </a:graphic>
      </p:graphicFrame>
      <p:sp>
        <p:nvSpPr>
          <p:cNvPr id="26" name="Content Placeholder 25">
            <a:extLst>
              <a:ext uri="{FF2B5EF4-FFF2-40B4-BE49-F238E27FC236}">
                <a16:creationId xmlns:a16="http://schemas.microsoft.com/office/drawing/2014/main" id="{DF276A9C-DF8F-4473-884A-F2CE43D8F2E6}"/>
              </a:ext>
            </a:extLst>
          </p:cNvPr>
          <p:cNvSpPr>
            <a:spLocks noGrp="1"/>
          </p:cNvSpPr>
          <p:nvPr>
            <p:ph sz="quarter" idx="28"/>
          </p:nvPr>
        </p:nvSpPr>
        <p:spPr>
          <a:xfrm>
            <a:off x="5133282" y="4475787"/>
            <a:ext cx="1008757" cy="288032"/>
          </a:xfrm>
        </p:spPr>
        <p:txBody>
          <a:bodyPr/>
          <a:lstStyle/>
          <a:p>
            <a:pPr marL="0" indent="0">
              <a:buNone/>
            </a:pPr>
            <a:r>
              <a:rPr lang="en-US" sz="1100" b="1" kern="1200" dirty="0">
                <a:solidFill>
                  <a:prstClr val="black"/>
                </a:solidFill>
                <a:ea typeface="+mn-ea"/>
                <a:cs typeface="+mn-cs"/>
              </a:rPr>
              <a:t>Phosphate</a:t>
            </a:r>
            <a:endParaRPr lang="en-US" dirty="0"/>
          </a:p>
        </p:txBody>
      </p:sp>
      <p:graphicFrame>
        <p:nvGraphicFramePr>
          <p:cNvPr id="44" name="Object 43">
            <a:extLst>
              <a:ext uri="{FF2B5EF4-FFF2-40B4-BE49-F238E27FC236}">
                <a16:creationId xmlns:a16="http://schemas.microsoft.com/office/drawing/2014/main" id="{1D6E958A-BA25-415E-ADA2-0F60DBDBFB64}"/>
              </a:ext>
            </a:extLst>
          </p:cNvPr>
          <p:cNvGraphicFramePr>
            <a:graphicFrameLocks noChangeAspect="1"/>
          </p:cNvGraphicFramePr>
          <p:nvPr>
            <p:extLst>
              <p:ext uri="{D42A27DB-BD31-4B8C-83A1-F6EECF244321}">
                <p14:modId xmlns:p14="http://schemas.microsoft.com/office/powerpoint/2010/main" val="1218305619"/>
              </p:ext>
            </p:extLst>
          </p:nvPr>
        </p:nvGraphicFramePr>
        <p:xfrm>
          <a:off x="3273722" y="4772309"/>
          <a:ext cx="431800" cy="215900"/>
        </p:xfrm>
        <a:graphic>
          <a:graphicData uri="http://schemas.openxmlformats.org/presentationml/2006/ole">
            <mc:AlternateContent xmlns:mc="http://schemas.openxmlformats.org/markup-compatibility/2006">
              <mc:Choice xmlns:v="urn:schemas-microsoft-com:vml" Requires="v">
                <p:oleObj spid="_x0000_s21649" name="Equation" r:id="rId20" imgW="431640" imgH="215640" progId="Equation.DSMT4">
                  <p:embed/>
                </p:oleObj>
              </mc:Choice>
              <mc:Fallback>
                <p:oleObj name="Equation" r:id="rId20" imgW="431640" imgH="215640" progId="Equation.DSMT4">
                  <p:embed/>
                  <p:pic>
                    <p:nvPicPr>
                      <p:cNvPr id="0" name=""/>
                      <p:cNvPicPr/>
                      <p:nvPr/>
                    </p:nvPicPr>
                    <p:blipFill>
                      <a:blip r:embed="rId21"/>
                      <a:stretch>
                        <a:fillRect/>
                      </a:stretch>
                    </p:blipFill>
                    <p:spPr>
                      <a:xfrm>
                        <a:off x="3273722" y="4772309"/>
                        <a:ext cx="431800" cy="215900"/>
                      </a:xfrm>
                      <a:prstGeom prst="rect">
                        <a:avLst/>
                      </a:prstGeom>
                    </p:spPr>
                  </p:pic>
                </p:oleObj>
              </mc:Fallback>
            </mc:AlternateContent>
          </a:graphicData>
        </a:graphic>
      </p:graphicFrame>
      <p:sp>
        <p:nvSpPr>
          <p:cNvPr id="25" name="Content Placeholder 24">
            <a:extLst>
              <a:ext uri="{FF2B5EF4-FFF2-40B4-BE49-F238E27FC236}">
                <a16:creationId xmlns:a16="http://schemas.microsoft.com/office/drawing/2014/main" id="{E85E8C3F-380D-4EC8-81C1-E03D96846D86}"/>
              </a:ext>
            </a:extLst>
          </p:cNvPr>
          <p:cNvSpPr>
            <a:spLocks noGrp="1"/>
          </p:cNvSpPr>
          <p:nvPr>
            <p:ph sz="quarter" idx="27"/>
          </p:nvPr>
        </p:nvSpPr>
        <p:spPr>
          <a:xfrm>
            <a:off x="5128591" y="4759959"/>
            <a:ext cx="1497733" cy="216023"/>
          </a:xfrm>
        </p:spPr>
        <p:txBody>
          <a:bodyPr/>
          <a:lstStyle/>
          <a:p>
            <a:pPr marL="0" lvl="0" indent="0" eaLnBrk="1" fontAlgn="auto" hangingPunct="1">
              <a:spcBef>
                <a:spcPts val="0"/>
              </a:spcBef>
              <a:spcAft>
                <a:spcPts val="0"/>
              </a:spcAft>
              <a:buNone/>
            </a:pPr>
            <a:r>
              <a:rPr lang="en-US" sz="1100" kern="1200" dirty="0">
                <a:solidFill>
                  <a:prstClr val="black"/>
                </a:solidFill>
                <a:ea typeface="+mn-ea"/>
                <a:cs typeface="+mn-cs"/>
              </a:rPr>
              <a:t>Hydrogen phosphate</a:t>
            </a:r>
          </a:p>
        </p:txBody>
      </p:sp>
      <p:graphicFrame>
        <p:nvGraphicFramePr>
          <p:cNvPr id="45" name="Object 44">
            <a:extLst>
              <a:ext uri="{FF2B5EF4-FFF2-40B4-BE49-F238E27FC236}">
                <a16:creationId xmlns:a16="http://schemas.microsoft.com/office/drawing/2014/main" id="{1FB3EF91-6891-40C3-9077-67A9F75F6426}"/>
              </a:ext>
            </a:extLst>
          </p:cNvPr>
          <p:cNvGraphicFramePr>
            <a:graphicFrameLocks noChangeAspect="1"/>
          </p:cNvGraphicFramePr>
          <p:nvPr>
            <p:extLst>
              <p:ext uri="{D42A27DB-BD31-4B8C-83A1-F6EECF244321}">
                <p14:modId xmlns:p14="http://schemas.microsoft.com/office/powerpoint/2010/main" val="3187326190"/>
              </p:ext>
            </p:extLst>
          </p:nvPr>
        </p:nvGraphicFramePr>
        <p:xfrm>
          <a:off x="3271192" y="5019959"/>
          <a:ext cx="431800" cy="215900"/>
        </p:xfrm>
        <a:graphic>
          <a:graphicData uri="http://schemas.openxmlformats.org/presentationml/2006/ole">
            <mc:AlternateContent xmlns:mc="http://schemas.openxmlformats.org/markup-compatibility/2006">
              <mc:Choice xmlns:v="urn:schemas-microsoft-com:vml" Requires="v">
                <p:oleObj spid="_x0000_s21650" name="Equation" r:id="rId22" imgW="431640" imgH="215640" progId="Equation.DSMT4">
                  <p:embed/>
                </p:oleObj>
              </mc:Choice>
              <mc:Fallback>
                <p:oleObj name="Equation" r:id="rId22" imgW="431640" imgH="215640" progId="Equation.DSMT4">
                  <p:embed/>
                  <p:pic>
                    <p:nvPicPr>
                      <p:cNvPr id="0" name=""/>
                      <p:cNvPicPr/>
                      <p:nvPr/>
                    </p:nvPicPr>
                    <p:blipFill>
                      <a:blip r:embed="rId23"/>
                      <a:stretch>
                        <a:fillRect/>
                      </a:stretch>
                    </p:blipFill>
                    <p:spPr>
                      <a:xfrm>
                        <a:off x="3271192" y="5019959"/>
                        <a:ext cx="431800" cy="215900"/>
                      </a:xfrm>
                      <a:prstGeom prst="rect">
                        <a:avLst/>
                      </a:prstGeom>
                    </p:spPr>
                  </p:pic>
                </p:oleObj>
              </mc:Fallback>
            </mc:AlternateContent>
          </a:graphicData>
        </a:graphic>
      </p:graphicFrame>
      <p:sp>
        <p:nvSpPr>
          <p:cNvPr id="27" name="Content Placeholder 26">
            <a:extLst>
              <a:ext uri="{FF2B5EF4-FFF2-40B4-BE49-F238E27FC236}">
                <a16:creationId xmlns:a16="http://schemas.microsoft.com/office/drawing/2014/main" id="{243742D4-B5CB-4355-96B2-15D2C4AE7733}"/>
              </a:ext>
            </a:extLst>
          </p:cNvPr>
          <p:cNvSpPr>
            <a:spLocks noGrp="1"/>
          </p:cNvSpPr>
          <p:nvPr>
            <p:ph sz="quarter" idx="29"/>
          </p:nvPr>
        </p:nvSpPr>
        <p:spPr>
          <a:xfrm>
            <a:off x="5128591" y="5004525"/>
            <a:ext cx="1676824" cy="255629"/>
          </a:xfrm>
        </p:spPr>
        <p:txBody>
          <a:bodyPr/>
          <a:lstStyle/>
          <a:p>
            <a:pPr marL="0" lvl="0" indent="0" eaLnBrk="1" fontAlgn="auto" hangingPunct="1">
              <a:spcBef>
                <a:spcPts val="0"/>
              </a:spcBef>
              <a:spcAft>
                <a:spcPts val="0"/>
              </a:spcAft>
              <a:buNone/>
            </a:pPr>
            <a:r>
              <a:rPr lang="en-US" sz="1100" kern="1200" dirty="0">
                <a:solidFill>
                  <a:prstClr val="black"/>
                </a:solidFill>
                <a:ea typeface="+mn-ea"/>
                <a:cs typeface="+mn-cs"/>
              </a:rPr>
              <a:t>Dihydrogen phosphate</a:t>
            </a:r>
          </a:p>
        </p:txBody>
      </p:sp>
      <p:sp>
        <p:nvSpPr>
          <p:cNvPr id="34" name="Content Placeholder 33">
            <a:extLst>
              <a:ext uri="{FF2B5EF4-FFF2-40B4-BE49-F238E27FC236}">
                <a16:creationId xmlns:a16="http://schemas.microsoft.com/office/drawing/2014/main" id="{01588316-3238-4259-8D4C-62265C3253CE}"/>
              </a:ext>
            </a:extLst>
          </p:cNvPr>
          <p:cNvSpPr>
            <a:spLocks noGrp="1"/>
          </p:cNvSpPr>
          <p:nvPr>
            <p:ph sz="quarter" idx="36"/>
          </p:nvPr>
        </p:nvSpPr>
        <p:spPr>
          <a:xfrm>
            <a:off x="1233612" y="5270193"/>
            <a:ext cx="864716" cy="213688"/>
          </a:xfrm>
        </p:spPr>
        <p:txBody>
          <a:bodyPr/>
          <a:lstStyle/>
          <a:p>
            <a:pPr marL="0" indent="0">
              <a:buNone/>
            </a:pPr>
            <a:r>
              <a:rPr lang="en-US" sz="1100" kern="1200" dirty="0">
                <a:solidFill>
                  <a:prstClr val="black"/>
                </a:solidFill>
                <a:ea typeface="+mn-ea"/>
                <a:cs typeface="+mn-cs"/>
              </a:rPr>
              <a:t>Sulfur</a:t>
            </a:r>
            <a:endParaRPr lang="en-US" dirty="0"/>
          </a:p>
        </p:txBody>
      </p:sp>
      <p:graphicFrame>
        <p:nvGraphicFramePr>
          <p:cNvPr id="12" name="Object 11">
            <a:extLst>
              <a:ext uri="{FF2B5EF4-FFF2-40B4-BE49-F238E27FC236}">
                <a16:creationId xmlns:a16="http://schemas.microsoft.com/office/drawing/2014/main" id="{DAA5D3C6-B4BB-4730-9FC7-E77BB05D5D07}"/>
              </a:ext>
            </a:extLst>
          </p:cNvPr>
          <p:cNvGraphicFramePr>
            <a:graphicFrameLocks noChangeAspect="1"/>
          </p:cNvGraphicFramePr>
          <p:nvPr>
            <p:extLst>
              <p:ext uri="{D42A27DB-BD31-4B8C-83A1-F6EECF244321}">
                <p14:modId xmlns:p14="http://schemas.microsoft.com/office/powerpoint/2010/main" val="3404788003"/>
              </p:ext>
            </p:extLst>
          </p:nvPr>
        </p:nvGraphicFramePr>
        <p:xfrm>
          <a:off x="3278138" y="5291656"/>
          <a:ext cx="330200" cy="215900"/>
        </p:xfrm>
        <a:graphic>
          <a:graphicData uri="http://schemas.openxmlformats.org/presentationml/2006/ole">
            <mc:AlternateContent xmlns:mc="http://schemas.openxmlformats.org/markup-compatibility/2006">
              <mc:Choice xmlns:v="urn:schemas-microsoft-com:vml" Requires="v">
                <p:oleObj spid="_x0000_s21651" name="Equation" r:id="rId24" imgW="330120" imgH="215640" progId="Equation.DSMT4">
                  <p:embed/>
                </p:oleObj>
              </mc:Choice>
              <mc:Fallback>
                <p:oleObj name="Equation" r:id="rId24" imgW="330120" imgH="215640" progId="Equation.DSMT4">
                  <p:embed/>
                  <p:pic>
                    <p:nvPicPr>
                      <p:cNvPr id="0" name=""/>
                      <p:cNvPicPr/>
                      <p:nvPr/>
                    </p:nvPicPr>
                    <p:blipFill>
                      <a:blip r:embed="rId25"/>
                      <a:stretch>
                        <a:fillRect/>
                      </a:stretch>
                    </p:blipFill>
                    <p:spPr>
                      <a:xfrm>
                        <a:off x="3278138" y="5291656"/>
                        <a:ext cx="330200" cy="215900"/>
                      </a:xfrm>
                      <a:prstGeom prst="rect">
                        <a:avLst/>
                      </a:prstGeom>
                    </p:spPr>
                  </p:pic>
                </p:oleObj>
              </mc:Fallback>
            </mc:AlternateContent>
          </a:graphicData>
        </a:graphic>
      </p:graphicFrame>
      <p:sp>
        <p:nvSpPr>
          <p:cNvPr id="28" name="Content Placeholder 27">
            <a:extLst>
              <a:ext uri="{FF2B5EF4-FFF2-40B4-BE49-F238E27FC236}">
                <a16:creationId xmlns:a16="http://schemas.microsoft.com/office/drawing/2014/main" id="{00C6AB74-CAD9-48A7-9CDB-FFB90903A101}"/>
              </a:ext>
            </a:extLst>
          </p:cNvPr>
          <p:cNvSpPr>
            <a:spLocks noGrp="1"/>
          </p:cNvSpPr>
          <p:nvPr>
            <p:ph sz="quarter" idx="30"/>
          </p:nvPr>
        </p:nvSpPr>
        <p:spPr>
          <a:xfrm>
            <a:off x="5128591" y="5272013"/>
            <a:ext cx="730622" cy="254144"/>
          </a:xfrm>
        </p:spPr>
        <p:txBody>
          <a:bodyPr/>
          <a:lstStyle/>
          <a:p>
            <a:pPr marL="0" indent="0">
              <a:buNone/>
            </a:pPr>
            <a:r>
              <a:rPr lang="en-US" sz="1100" b="1" kern="1200" dirty="0">
                <a:solidFill>
                  <a:prstClr val="black"/>
                </a:solidFill>
                <a:ea typeface="+mn-ea"/>
                <a:cs typeface="+mn-cs"/>
              </a:rPr>
              <a:t>Sulfate</a:t>
            </a:r>
            <a:endParaRPr lang="en-US" dirty="0"/>
          </a:p>
        </p:txBody>
      </p:sp>
      <p:graphicFrame>
        <p:nvGraphicFramePr>
          <p:cNvPr id="46" name="Object 45">
            <a:extLst>
              <a:ext uri="{FF2B5EF4-FFF2-40B4-BE49-F238E27FC236}">
                <a16:creationId xmlns:a16="http://schemas.microsoft.com/office/drawing/2014/main" id="{BA1412DC-0076-4282-ADE8-46A186395E47}"/>
              </a:ext>
            </a:extLst>
          </p:cNvPr>
          <p:cNvGraphicFramePr>
            <a:graphicFrameLocks noChangeAspect="1"/>
          </p:cNvGraphicFramePr>
          <p:nvPr>
            <p:extLst>
              <p:ext uri="{D42A27DB-BD31-4B8C-83A1-F6EECF244321}">
                <p14:modId xmlns:p14="http://schemas.microsoft.com/office/powerpoint/2010/main" val="1105972490"/>
              </p:ext>
            </p:extLst>
          </p:nvPr>
        </p:nvGraphicFramePr>
        <p:xfrm>
          <a:off x="3267720" y="5554288"/>
          <a:ext cx="381000" cy="215900"/>
        </p:xfrm>
        <a:graphic>
          <a:graphicData uri="http://schemas.openxmlformats.org/presentationml/2006/ole">
            <mc:AlternateContent xmlns:mc="http://schemas.openxmlformats.org/markup-compatibility/2006">
              <mc:Choice xmlns:v="urn:schemas-microsoft-com:vml" Requires="v">
                <p:oleObj spid="_x0000_s21652" name="Equation" r:id="rId26" imgW="380880" imgH="215640" progId="Equation.DSMT4">
                  <p:embed/>
                </p:oleObj>
              </mc:Choice>
              <mc:Fallback>
                <p:oleObj name="Equation" r:id="rId26" imgW="380880" imgH="215640" progId="Equation.DSMT4">
                  <p:embed/>
                  <p:pic>
                    <p:nvPicPr>
                      <p:cNvPr id="0" name=""/>
                      <p:cNvPicPr/>
                      <p:nvPr/>
                    </p:nvPicPr>
                    <p:blipFill>
                      <a:blip r:embed="rId27"/>
                      <a:stretch>
                        <a:fillRect/>
                      </a:stretch>
                    </p:blipFill>
                    <p:spPr>
                      <a:xfrm>
                        <a:off x="3267720" y="5554288"/>
                        <a:ext cx="381000" cy="215900"/>
                      </a:xfrm>
                      <a:prstGeom prst="rect">
                        <a:avLst/>
                      </a:prstGeom>
                    </p:spPr>
                  </p:pic>
                </p:oleObj>
              </mc:Fallback>
            </mc:AlternateContent>
          </a:graphicData>
        </a:graphic>
      </p:graphicFrame>
      <p:sp>
        <p:nvSpPr>
          <p:cNvPr id="29" name="Content Placeholder 28">
            <a:extLst>
              <a:ext uri="{FF2B5EF4-FFF2-40B4-BE49-F238E27FC236}">
                <a16:creationId xmlns:a16="http://schemas.microsoft.com/office/drawing/2014/main" id="{37DD2D67-41FF-48CA-8EAF-26270D5B87DB}"/>
              </a:ext>
            </a:extLst>
          </p:cNvPr>
          <p:cNvSpPr>
            <a:spLocks noGrp="1"/>
          </p:cNvSpPr>
          <p:nvPr>
            <p:ph sz="quarter" idx="31"/>
          </p:nvPr>
        </p:nvSpPr>
        <p:spPr>
          <a:xfrm>
            <a:off x="5128590" y="5543485"/>
            <a:ext cx="2021709" cy="254621"/>
          </a:xfrm>
        </p:spPr>
        <p:txBody>
          <a:bodyPr/>
          <a:lstStyle/>
          <a:p>
            <a:pPr marL="0" lvl="0" indent="0" eaLnBrk="1" fontAlgn="auto" hangingPunct="1">
              <a:spcBef>
                <a:spcPts val="0"/>
              </a:spcBef>
              <a:spcAft>
                <a:spcPts val="0"/>
              </a:spcAft>
              <a:buNone/>
            </a:pPr>
            <a:r>
              <a:rPr lang="en-US" sz="1100" kern="1200" dirty="0">
                <a:solidFill>
                  <a:prstClr val="black"/>
                </a:solidFill>
                <a:ea typeface="+mn-ea"/>
                <a:cs typeface="+mn-cs"/>
              </a:rPr>
              <a:t>Hydrogen sulfate or bisulfate</a:t>
            </a:r>
          </a:p>
        </p:txBody>
      </p:sp>
      <p:graphicFrame>
        <p:nvGraphicFramePr>
          <p:cNvPr id="47" name="Object 46">
            <a:extLst>
              <a:ext uri="{FF2B5EF4-FFF2-40B4-BE49-F238E27FC236}">
                <a16:creationId xmlns:a16="http://schemas.microsoft.com/office/drawing/2014/main" id="{45C3DAF1-45CE-40F7-B8DF-82D02DF10013}"/>
              </a:ext>
            </a:extLst>
          </p:cNvPr>
          <p:cNvGraphicFramePr>
            <a:graphicFrameLocks noChangeAspect="1"/>
          </p:cNvGraphicFramePr>
          <p:nvPr>
            <p:extLst>
              <p:ext uri="{D42A27DB-BD31-4B8C-83A1-F6EECF244321}">
                <p14:modId xmlns:p14="http://schemas.microsoft.com/office/powerpoint/2010/main" val="1285040698"/>
              </p:ext>
            </p:extLst>
          </p:nvPr>
        </p:nvGraphicFramePr>
        <p:xfrm>
          <a:off x="3275856" y="5879249"/>
          <a:ext cx="317500" cy="215900"/>
        </p:xfrm>
        <a:graphic>
          <a:graphicData uri="http://schemas.openxmlformats.org/presentationml/2006/ole">
            <mc:AlternateContent xmlns:mc="http://schemas.openxmlformats.org/markup-compatibility/2006">
              <mc:Choice xmlns:v="urn:schemas-microsoft-com:vml" Requires="v">
                <p:oleObj spid="_x0000_s21653" name="Equation" r:id="rId28" imgW="317160" imgH="215640" progId="Equation.DSMT4">
                  <p:embed/>
                </p:oleObj>
              </mc:Choice>
              <mc:Fallback>
                <p:oleObj name="Equation" r:id="rId28" imgW="317160" imgH="215640" progId="Equation.DSMT4">
                  <p:embed/>
                  <p:pic>
                    <p:nvPicPr>
                      <p:cNvPr id="0" name=""/>
                      <p:cNvPicPr/>
                      <p:nvPr/>
                    </p:nvPicPr>
                    <p:blipFill>
                      <a:blip r:embed="rId29"/>
                      <a:stretch>
                        <a:fillRect/>
                      </a:stretch>
                    </p:blipFill>
                    <p:spPr>
                      <a:xfrm>
                        <a:off x="3275856" y="5879249"/>
                        <a:ext cx="317500" cy="215900"/>
                      </a:xfrm>
                      <a:prstGeom prst="rect">
                        <a:avLst/>
                      </a:prstGeom>
                    </p:spPr>
                  </p:pic>
                </p:oleObj>
              </mc:Fallback>
            </mc:AlternateContent>
          </a:graphicData>
        </a:graphic>
      </p:graphicFrame>
      <p:sp>
        <p:nvSpPr>
          <p:cNvPr id="30" name="Content Placeholder 29">
            <a:extLst>
              <a:ext uri="{FF2B5EF4-FFF2-40B4-BE49-F238E27FC236}">
                <a16:creationId xmlns:a16="http://schemas.microsoft.com/office/drawing/2014/main" id="{F7EA2855-B18C-4D9D-A5B1-BED5B1EBB75B}"/>
              </a:ext>
            </a:extLst>
          </p:cNvPr>
          <p:cNvSpPr>
            <a:spLocks noGrp="1"/>
          </p:cNvSpPr>
          <p:nvPr>
            <p:ph sz="quarter" idx="32"/>
          </p:nvPr>
        </p:nvSpPr>
        <p:spPr>
          <a:xfrm>
            <a:off x="5138540" y="5859272"/>
            <a:ext cx="589780" cy="288702"/>
          </a:xfrm>
        </p:spPr>
        <p:txBody>
          <a:bodyPr/>
          <a:lstStyle/>
          <a:p>
            <a:pPr marL="0" indent="0">
              <a:buNone/>
            </a:pPr>
            <a:r>
              <a:rPr lang="en-US" sz="1100" kern="1200" dirty="0">
                <a:solidFill>
                  <a:prstClr val="black"/>
                </a:solidFill>
                <a:ea typeface="+mn-ea"/>
                <a:cs typeface="+mn-cs"/>
              </a:rPr>
              <a:t>Sulfite</a:t>
            </a:r>
            <a:endParaRPr lang="en-US" dirty="0"/>
          </a:p>
        </p:txBody>
      </p:sp>
      <p:graphicFrame>
        <p:nvGraphicFramePr>
          <p:cNvPr id="48" name="Object 47">
            <a:extLst>
              <a:ext uri="{FF2B5EF4-FFF2-40B4-BE49-F238E27FC236}">
                <a16:creationId xmlns:a16="http://schemas.microsoft.com/office/drawing/2014/main" id="{F2FC5911-94E6-44F4-B9B5-2F145AA5A646}"/>
              </a:ext>
            </a:extLst>
          </p:cNvPr>
          <p:cNvGraphicFramePr>
            <a:graphicFrameLocks noChangeAspect="1"/>
          </p:cNvGraphicFramePr>
          <p:nvPr>
            <p:extLst>
              <p:ext uri="{D42A27DB-BD31-4B8C-83A1-F6EECF244321}">
                <p14:modId xmlns:p14="http://schemas.microsoft.com/office/powerpoint/2010/main" val="3725846688"/>
              </p:ext>
            </p:extLst>
          </p:nvPr>
        </p:nvGraphicFramePr>
        <p:xfrm>
          <a:off x="3269010" y="6137757"/>
          <a:ext cx="381000" cy="215900"/>
        </p:xfrm>
        <a:graphic>
          <a:graphicData uri="http://schemas.openxmlformats.org/presentationml/2006/ole">
            <mc:AlternateContent xmlns:mc="http://schemas.openxmlformats.org/markup-compatibility/2006">
              <mc:Choice xmlns:v="urn:schemas-microsoft-com:vml" Requires="v">
                <p:oleObj spid="_x0000_s21654" name="Equation" r:id="rId30" imgW="380880" imgH="215640" progId="Equation.DSMT4">
                  <p:embed/>
                </p:oleObj>
              </mc:Choice>
              <mc:Fallback>
                <p:oleObj name="Equation" r:id="rId30" imgW="380880" imgH="215640" progId="Equation.DSMT4">
                  <p:embed/>
                  <p:pic>
                    <p:nvPicPr>
                      <p:cNvPr id="0" name=""/>
                      <p:cNvPicPr/>
                      <p:nvPr/>
                    </p:nvPicPr>
                    <p:blipFill>
                      <a:blip r:embed="rId31"/>
                      <a:stretch>
                        <a:fillRect/>
                      </a:stretch>
                    </p:blipFill>
                    <p:spPr>
                      <a:xfrm>
                        <a:off x="3269010" y="6137757"/>
                        <a:ext cx="381000" cy="215900"/>
                      </a:xfrm>
                      <a:prstGeom prst="rect">
                        <a:avLst/>
                      </a:prstGeom>
                    </p:spPr>
                  </p:pic>
                </p:oleObj>
              </mc:Fallback>
            </mc:AlternateContent>
          </a:graphicData>
        </a:graphic>
      </p:graphicFrame>
      <p:sp>
        <p:nvSpPr>
          <p:cNvPr id="31" name="Content Placeholder 30">
            <a:extLst>
              <a:ext uri="{FF2B5EF4-FFF2-40B4-BE49-F238E27FC236}">
                <a16:creationId xmlns:a16="http://schemas.microsoft.com/office/drawing/2014/main" id="{CDC542EF-88AE-4237-829F-46EF9A3856AB}"/>
              </a:ext>
            </a:extLst>
          </p:cNvPr>
          <p:cNvSpPr>
            <a:spLocks noGrp="1"/>
          </p:cNvSpPr>
          <p:nvPr>
            <p:ph sz="quarter" idx="33"/>
          </p:nvPr>
        </p:nvSpPr>
        <p:spPr>
          <a:xfrm>
            <a:off x="5138540" y="6126299"/>
            <a:ext cx="1947367" cy="194357"/>
          </a:xfrm>
        </p:spPr>
        <p:txBody>
          <a:bodyPr/>
          <a:lstStyle/>
          <a:p>
            <a:pPr marL="0" lvl="0" indent="0" eaLnBrk="1" fontAlgn="auto" hangingPunct="1">
              <a:spcBef>
                <a:spcPts val="0"/>
              </a:spcBef>
              <a:spcAft>
                <a:spcPts val="0"/>
              </a:spcAft>
              <a:buNone/>
              <a:defRPr/>
            </a:pPr>
            <a:r>
              <a:rPr lang="en-US" sz="1100" kern="1200" dirty="0">
                <a:solidFill>
                  <a:prstClr val="black"/>
                </a:solidFill>
                <a:ea typeface="+mn-ea"/>
                <a:cs typeface="+mn-cs"/>
              </a:rPr>
              <a:t>Hydrogen sulfite or bisulfite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761536" y="137816"/>
            <a:ext cx="5620929" cy="709714"/>
          </a:xfrm>
        </p:spPr>
        <p:txBody>
          <a:bodyPr/>
          <a:lstStyle/>
          <a:p>
            <a:r>
              <a:rPr lang="en-US" altLang="en-US" sz="3200" b="1" dirty="0">
                <a:solidFill>
                  <a:srgbClr val="000000"/>
                </a:solidFill>
                <a:ea typeface="MS PGothic" charset="-128"/>
                <a:cs typeface="ＭＳ Ｐゴシック" charset="-128"/>
              </a:rPr>
              <a:t>3.6	Polyatomic Ions (2)</a:t>
            </a:r>
            <a:endParaRPr lang="en-US" dirty="0"/>
          </a:p>
        </p:txBody>
      </p:sp>
      <p:sp>
        <p:nvSpPr>
          <p:cNvPr id="2" name="Content Placeholder 1"/>
          <p:cNvSpPr>
            <a:spLocks noGrp="1"/>
          </p:cNvSpPr>
          <p:nvPr>
            <p:ph idx="1"/>
          </p:nvPr>
        </p:nvSpPr>
        <p:spPr>
          <a:xfrm>
            <a:off x="457200" y="696464"/>
            <a:ext cx="8229600" cy="895438"/>
          </a:xfrm>
        </p:spPr>
        <p:txBody>
          <a:bodyPr/>
          <a:lstStyle/>
          <a:p>
            <a:pPr marL="438912" indent="-438912" algn="ctr">
              <a:buFont typeface="+mj-lt"/>
              <a:buAutoNum type="alphaUcPeriod"/>
            </a:pPr>
            <a:r>
              <a:rPr lang="en-US" altLang="en-US" sz="2700" b="1" dirty="0">
                <a:solidFill>
                  <a:srgbClr val="000000"/>
                </a:solidFill>
                <a:ea typeface="MS PGothic" charset="-128"/>
                <a:cs typeface="ＭＳ Ｐゴシック" charset="-128"/>
              </a:rPr>
              <a:t>Writing Formulas for Ionic Compounds with</a:t>
            </a:r>
            <a:br>
              <a:rPr lang="en-US" altLang="en-US" sz="2700" b="1" dirty="0">
                <a:solidFill>
                  <a:srgbClr val="000000"/>
                </a:solidFill>
                <a:ea typeface="MS PGothic" charset="-128"/>
                <a:cs typeface="ＭＳ Ｐゴシック" charset="-128"/>
              </a:rPr>
            </a:br>
            <a:r>
              <a:rPr lang="en-US" altLang="en-US" sz="2700" b="1" dirty="0">
                <a:solidFill>
                  <a:srgbClr val="000000"/>
                </a:solidFill>
                <a:ea typeface="MS PGothic" charset="-128"/>
                <a:cs typeface="ＭＳ Ｐゴシック" charset="-128"/>
              </a:rPr>
              <a:t>Polyatomic Ions</a:t>
            </a:r>
            <a:endParaRPr lang="en-US" dirty="0"/>
          </a:p>
        </p:txBody>
      </p:sp>
      <p:sp>
        <p:nvSpPr>
          <p:cNvPr id="8" name="Content Placeholder 7"/>
          <p:cNvSpPr>
            <a:spLocks noGrp="1"/>
          </p:cNvSpPr>
          <p:nvPr>
            <p:ph sz="quarter" idx="18"/>
          </p:nvPr>
        </p:nvSpPr>
        <p:spPr>
          <a:xfrm>
            <a:off x="1079358" y="1638804"/>
            <a:ext cx="7582682" cy="2057009"/>
          </a:xfrm>
        </p:spPr>
        <p:txBody>
          <a:bodyPr/>
          <a:lstStyle/>
          <a:p>
            <a:pPr marL="0" lvl="0" indent="0" eaLnBrk="1" hangingPunct="1">
              <a:spcBef>
                <a:spcPct val="0"/>
              </a:spcBef>
              <a:spcAft>
                <a:spcPts val="1300"/>
              </a:spcAft>
              <a:buNone/>
            </a:pPr>
            <a:r>
              <a:rPr lang="en-US" altLang="en-US" sz="2400" b="1" kern="1200" dirty="0">
                <a:solidFill>
                  <a:prstClr val="black"/>
                </a:solidFill>
                <a:latin typeface="Arial" charset="0"/>
                <a:ea typeface="MS PGothic" charset="-128"/>
                <a:cs typeface="+mn-cs"/>
              </a:rPr>
              <a:t>Writing formulas for ionic compounds with polyatomic ions is the same as writing formulas for ions with single charged atoms. (Section 3.3A)</a:t>
            </a:r>
          </a:p>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cs typeface="+mn-cs"/>
              </a:rPr>
              <a:t>When a cation and anion of </a:t>
            </a:r>
            <a:r>
              <a:rPr lang="en-US" altLang="en-US" sz="2400" b="1" kern="1200" dirty="0">
                <a:solidFill>
                  <a:srgbClr val="3366FF"/>
                </a:solidFill>
                <a:latin typeface="Arial" charset="0"/>
                <a:ea typeface="MS PGothic" charset="-128"/>
                <a:cs typeface="+mn-cs"/>
              </a:rPr>
              <a:t>equal charge </a:t>
            </a:r>
            <a:r>
              <a:rPr lang="en-US" altLang="en-US" sz="2400" b="1" kern="1200" dirty="0">
                <a:solidFill>
                  <a:prstClr val="black"/>
                </a:solidFill>
                <a:latin typeface="Arial" charset="0"/>
                <a:ea typeface="MS PGothic" charset="-128"/>
                <a:cs typeface="+mn-cs"/>
              </a:rPr>
              <a:t>combine, only one of each ion is needed.</a:t>
            </a:r>
          </a:p>
        </p:txBody>
      </p:sp>
      <p:graphicFrame>
        <p:nvGraphicFramePr>
          <p:cNvPr id="6" name="Object 5">
            <a:extLst>
              <a:ext uri="{FF2B5EF4-FFF2-40B4-BE49-F238E27FC236}">
                <a16:creationId xmlns:a16="http://schemas.microsoft.com/office/drawing/2014/main" id="{454D836F-B452-482C-A1E2-39A88ECA82A0}"/>
              </a:ext>
            </a:extLst>
          </p:cNvPr>
          <p:cNvGraphicFramePr>
            <a:graphicFrameLocks noChangeAspect="1"/>
          </p:cNvGraphicFramePr>
          <p:nvPr>
            <p:extLst>
              <p:ext uri="{D42A27DB-BD31-4B8C-83A1-F6EECF244321}">
                <p14:modId xmlns:p14="http://schemas.microsoft.com/office/powerpoint/2010/main" val="1486144784"/>
              </p:ext>
            </p:extLst>
          </p:nvPr>
        </p:nvGraphicFramePr>
        <p:xfrm>
          <a:off x="694557" y="3913500"/>
          <a:ext cx="4216400" cy="596900"/>
        </p:xfrm>
        <a:graphic>
          <a:graphicData uri="http://schemas.openxmlformats.org/presentationml/2006/ole">
            <mc:AlternateContent xmlns:mc="http://schemas.openxmlformats.org/markup-compatibility/2006">
              <mc:Choice xmlns:v="urn:schemas-microsoft-com:vml" Requires="v">
                <p:oleObj spid="_x0000_s15520" name="Equation" r:id="rId4" imgW="4216320" imgH="596880" progId="Equation.DSMT4">
                  <p:embed/>
                </p:oleObj>
              </mc:Choice>
              <mc:Fallback>
                <p:oleObj name="Equation" r:id="rId4" imgW="4216320" imgH="596880" progId="Equation.DSMT4">
                  <p:embed/>
                  <p:pic>
                    <p:nvPicPr>
                      <p:cNvPr id="0" name=""/>
                      <p:cNvPicPr/>
                      <p:nvPr/>
                    </p:nvPicPr>
                    <p:blipFill>
                      <a:blip r:embed="rId5"/>
                      <a:stretch>
                        <a:fillRect/>
                      </a:stretch>
                    </p:blipFill>
                    <p:spPr>
                      <a:xfrm>
                        <a:off x="694557" y="3913500"/>
                        <a:ext cx="4216400" cy="596900"/>
                      </a:xfrm>
                      <a:prstGeom prst="rect">
                        <a:avLst/>
                      </a:prstGeom>
                    </p:spPr>
                  </p:pic>
                </p:oleObj>
              </mc:Fallback>
            </mc:AlternateContent>
          </a:graphicData>
        </a:graphic>
      </p:graphicFrame>
      <p:sp>
        <p:nvSpPr>
          <p:cNvPr id="3" name="Content Placeholder 2"/>
          <p:cNvSpPr>
            <a:spLocks noGrp="1"/>
          </p:cNvSpPr>
          <p:nvPr>
            <p:ph sz="quarter" idx="13"/>
          </p:nvPr>
        </p:nvSpPr>
        <p:spPr>
          <a:xfrm>
            <a:off x="4080364" y="4409770"/>
            <a:ext cx="1728614" cy="608918"/>
          </a:xfrm>
        </p:spPr>
        <p:txBody>
          <a:bodyPr/>
          <a:lstStyle/>
          <a:p>
            <a:pPr marL="0" lvl="0" indent="0" algn="ctr" eaLnBrk="1" hangingPunct="1">
              <a:spcBef>
                <a:spcPct val="0"/>
              </a:spcBef>
              <a:buNone/>
              <a:defRPr/>
            </a:pPr>
            <a:r>
              <a:rPr lang="en-US" sz="2000" b="1" kern="1200" dirty="0">
                <a:solidFill>
                  <a:srgbClr val="7E13E3"/>
                </a:solidFill>
                <a:latin typeface="Arial" charset="0"/>
                <a:ea typeface="MS PGothic" charset="-128"/>
                <a:cs typeface="+mn-cs"/>
              </a:rPr>
              <a:t>zero overall</a:t>
            </a:r>
            <a:br>
              <a:rPr lang="en-US" sz="2000" b="1" kern="1200" dirty="0">
                <a:solidFill>
                  <a:srgbClr val="7E13E3"/>
                </a:solidFill>
                <a:latin typeface="Arial" charset="0"/>
                <a:ea typeface="MS PGothic" charset="-128"/>
                <a:cs typeface="+mn-cs"/>
              </a:rPr>
            </a:br>
            <a:r>
              <a:rPr lang="en-US" sz="2000" b="1" kern="1200" dirty="0">
                <a:solidFill>
                  <a:srgbClr val="7E13E3"/>
                </a:solidFill>
                <a:latin typeface="Arial" charset="0"/>
                <a:ea typeface="MS PGothic" charset="-128"/>
                <a:cs typeface="+mn-cs"/>
              </a:rPr>
              <a:t>charge</a:t>
            </a:r>
          </a:p>
        </p:txBody>
      </p:sp>
      <p:graphicFrame>
        <p:nvGraphicFramePr>
          <p:cNvPr id="9" name="Object 8">
            <a:extLst>
              <a:ext uri="{FF2B5EF4-FFF2-40B4-BE49-F238E27FC236}">
                <a16:creationId xmlns:a16="http://schemas.microsoft.com/office/drawing/2014/main" id="{CB2FBC5F-F224-47EE-B274-FA24B2D5628D}"/>
              </a:ext>
            </a:extLst>
          </p:cNvPr>
          <p:cNvGraphicFramePr>
            <a:graphicFrameLocks noChangeAspect="1"/>
          </p:cNvGraphicFramePr>
          <p:nvPr>
            <p:extLst>
              <p:ext uri="{D42A27DB-BD31-4B8C-83A1-F6EECF244321}">
                <p14:modId xmlns:p14="http://schemas.microsoft.com/office/powerpoint/2010/main" val="1223829349"/>
              </p:ext>
            </p:extLst>
          </p:nvPr>
        </p:nvGraphicFramePr>
        <p:xfrm>
          <a:off x="545239" y="5134155"/>
          <a:ext cx="4279900" cy="596900"/>
        </p:xfrm>
        <a:graphic>
          <a:graphicData uri="http://schemas.openxmlformats.org/presentationml/2006/ole">
            <mc:AlternateContent xmlns:mc="http://schemas.openxmlformats.org/markup-compatibility/2006">
              <mc:Choice xmlns:v="urn:schemas-microsoft-com:vml" Requires="v">
                <p:oleObj spid="_x0000_s15521" name="Equation" r:id="rId6" imgW="4279680" imgH="596880" progId="Equation.DSMT4">
                  <p:embed/>
                </p:oleObj>
              </mc:Choice>
              <mc:Fallback>
                <p:oleObj name="Equation" r:id="rId6" imgW="4279680" imgH="596880" progId="Equation.DSMT4">
                  <p:embed/>
                  <p:pic>
                    <p:nvPicPr>
                      <p:cNvPr id="0" name=""/>
                      <p:cNvPicPr/>
                      <p:nvPr/>
                    </p:nvPicPr>
                    <p:blipFill>
                      <a:blip r:embed="rId7"/>
                      <a:stretch>
                        <a:fillRect/>
                      </a:stretch>
                    </p:blipFill>
                    <p:spPr>
                      <a:xfrm>
                        <a:off x="545239" y="5134155"/>
                        <a:ext cx="4279900" cy="596900"/>
                      </a:xfrm>
                      <a:prstGeom prst="rect">
                        <a:avLst/>
                      </a:prstGeom>
                    </p:spPr>
                  </p:pic>
                </p:oleObj>
              </mc:Fallback>
            </mc:AlternateContent>
          </a:graphicData>
        </a:graphic>
      </p:graphicFrame>
      <p:sp>
        <p:nvSpPr>
          <p:cNvPr id="4" name="Content Placeholder 3"/>
          <p:cNvSpPr>
            <a:spLocks noGrp="1"/>
          </p:cNvSpPr>
          <p:nvPr>
            <p:ph sz="quarter" idx="14"/>
          </p:nvPr>
        </p:nvSpPr>
        <p:spPr>
          <a:xfrm>
            <a:off x="4140944" y="5747252"/>
            <a:ext cx="1727200" cy="863600"/>
          </a:xfrm>
        </p:spPr>
        <p:txBody>
          <a:bodyPr/>
          <a:lstStyle/>
          <a:p>
            <a:pPr marL="0" lvl="0" indent="0" algn="ctr" eaLnBrk="1" hangingPunct="1">
              <a:spcBef>
                <a:spcPct val="0"/>
              </a:spcBef>
              <a:buNone/>
            </a:pPr>
            <a:r>
              <a:rPr lang="en-US" altLang="en-US" sz="2000" b="1" kern="1200" dirty="0">
                <a:solidFill>
                  <a:srgbClr val="7E13E3"/>
                </a:solidFill>
                <a:latin typeface="Arial" charset="0"/>
                <a:ea typeface="MS PGothic" charset="-128"/>
                <a:cs typeface="+mn-cs"/>
              </a:rPr>
              <a:t>zero overall</a:t>
            </a:r>
            <a:br>
              <a:rPr lang="en-US" altLang="en-US" sz="2000" b="1" kern="1200" dirty="0">
                <a:solidFill>
                  <a:srgbClr val="7E13E3"/>
                </a:solidFill>
                <a:latin typeface="Arial" charset="0"/>
                <a:ea typeface="MS PGothic" charset="-128"/>
                <a:cs typeface="+mn-cs"/>
              </a:rPr>
            </a:br>
            <a:r>
              <a:rPr lang="en-US" altLang="en-US" sz="2000" b="1" kern="1200" dirty="0">
                <a:solidFill>
                  <a:srgbClr val="7E13E3"/>
                </a:solidFill>
                <a:latin typeface="Arial" charset="0"/>
                <a:ea typeface="MS PGothic" charset="-128"/>
                <a:cs typeface="+mn-cs"/>
              </a:rPr>
              <a:t>charge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351272" y="227717"/>
            <a:ext cx="5049439" cy="533219"/>
          </a:xfrm>
        </p:spPr>
        <p:txBody>
          <a:bodyPr/>
          <a:lstStyle/>
          <a:p>
            <a:r>
              <a:rPr lang="en-US" altLang="en-US" sz="3200" b="1" dirty="0">
                <a:ea typeface="MS PGothic" charset="-128"/>
                <a:cs typeface="ＭＳ Ｐゴシック" charset="-128"/>
              </a:rPr>
              <a:t>3.6	Polyatomic Ions (3)</a:t>
            </a:r>
            <a:endParaRPr lang="en-US" sz="3200" b="1" dirty="0">
              <a:ea typeface="MS PGothic" charset="-128"/>
              <a:cs typeface="ＭＳ Ｐゴシック" charset="-128"/>
            </a:endParaRPr>
          </a:p>
        </p:txBody>
      </p:sp>
      <p:sp>
        <p:nvSpPr>
          <p:cNvPr id="4" name="Content Placeholder 3"/>
          <p:cNvSpPr>
            <a:spLocks noGrp="1"/>
          </p:cNvSpPr>
          <p:nvPr>
            <p:ph sz="quarter" idx="13"/>
          </p:nvPr>
        </p:nvSpPr>
        <p:spPr>
          <a:xfrm>
            <a:off x="513368" y="687934"/>
            <a:ext cx="8117265" cy="974751"/>
          </a:xfrm>
        </p:spPr>
        <p:txBody>
          <a:bodyPr/>
          <a:lstStyle/>
          <a:p>
            <a:pPr marL="438912" indent="-438912" algn="ctr">
              <a:buFont typeface="+mj-lt"/>
              <a:buAutoNum type="alphaUcPeriod"/>
            </a:pPr>
            <a:r>
              <a:rPr lang="en-US" altLang="en-US" sz="2700" b="1" dirty="0">
                <a:solidFill>
                  <a:srgbClr val="000000"/>
                </a:solidFill>
                <a:ea typeface="MS PGothic" charset="-128"/>
                <a:cs typeface="ＭＳ Ｐゴシック" charset="-128"/>
              </a:rPr>
              <a:t>Writing Formulas for Ionic Compounds with</a:t>
            </a:r>
            <a:br>
              <a:rPr lang="en-US" altLang="en-US" sz="2700" b="1" dirty="0">
                <a:solidFill>
                  <a:srgbClr val="000000"/>
                </a:solidFill>
                <a:ea typeface="MS PGothic" charset="-128"/>
                <a:cs typeface="ＭＳ Ｐゴシック" charset="-128"/>
              </a:rPr>
            </a:br>
            <a:r>
              <a:rPr lang="en-US" altLang="en-US" sz="2700" b="1" dirty="0">
                <a:solidFill>
                  <a:srgbClr val="000000"/>
                </a:solidFill>
                <a:ea typeface="MS PGothic" charset="-128"/>
                <a:cs typeface="ＭＳ Ｐゴシック" charset="-128"/>
              </a:rPr>
              <a:t>Polyatomic Ions</a:t>
            </a:r>
            <a:endParaRPr lang="en-US" dirty="0"/>
          </a:p>
        </p:txBody>
      </p:sp>
      <p:sp>
        <p:nvSpPr>
          <p:cNvPr id="3" name="Content Placeholder 2"/>
          <p:cNvSpPr>
            <a:spLocks noGrp="1"/>
          </p:cNvSpPr>
          <p:nvPr>
            <p:ph idx="1"/>
          </p:nvPr>
        </p:nvSpPr>
        <p:spPr>
          <a:xfrm>
            <a:off x="1228568" y="1987821"/>
            <a:ext cx="7165493" cy="1083480"/>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When a cation and anion of </a:t>
            </a:r>
            <a:r>
              <a:rPr lang="en-US" altLang="en-US" sz="2400" b="1" kern="1200" dirty="0">
                <a:solidFill>
                  <a:srgbClr val="3366FF"/>
                </a:solidFill>
                <a:latin typeface="Arial" charset="0"/>
                <a:ea typeface="MS PGothic" charset="-128"/>
                <a:cs typeface="+mn-cs"/>
              </a:rPr>
              <a:t>unequal charge </a:t>
            </a:r>
            <a:r>
              <a:rPr lang="en-US" altLang="en-US" sz="2400" b="1" kern="1200" dirty="0">
                <a:solidFill>
                  <a:prstClr val="black"/>
                </a:solidFill>
                <a:latin typeface="Arial" charset="0"/>
                <a:ea typeface="MS PGothic" charset="-128"/>
                <a:cs typeface="+mn-cs"/>
              </a:rPr>
              <a:t>combine, use the ionic charges to determine the relative number of each ion that is needed.</a:t>
            </a:r>
          </a:p>
        </p:txBody>
      </p:sp>
      <p:graphicFrame>
        <p:nvGraphicFramePr>
          <p:cNvPr id="11" name="Object 10">
            <a:extLst>
              <a:ext uri="{FF2B5EF4-FFF2-40B4-BE49-F238E27FC236}">
                <a16:creationId xmlns:a16="http://schemas.microsoft.com/office/drawing/2014/main" id="{02E8B02A-FC27-49A0-BDCC-D503E80F3739}"/>
              </a:ext>
            </a:extLst>
          </p:cNvPr>
          <p:cNvGraphicFramePr>
            <a:graphicFrameLocks noChangeAspect="1"/>
          </p:cNvGraphicFramePr>
          <p:nvPr>
            <p:extLst>
              <p:ext uri="{D42A27DB-BD31-4B8C-83A1-F6EECF244321}">
                <p14:modId xmlns:p14="http://schemas.microsoft.com/office/powerpoint/2010/main" val="2102842623"/>
              </p:ext>
            </p:extLst>
          </p:nvPr>
        </p:nvGraphicFramePr>
        <p:xfrm>
          <a:off x="2237301" y="3448322"/>
          <a:ext cx="4457700" cy="584200"/>
        </p:xfrm>
        <a:graphic>
          <a:graphicData uri="http://schemas.openxmlformats.org/presentationml/2006/ole">
            <mc:AlternateContent xmlns:mc="http://schemas.openxmlformats.org/markup-compatibility/2006">
              <mc:Choice xmlns:v="urn:schemas-microsoft-com:vml" Requires="v">
                <p:oleObj spid="_x0000_s16631" name="Equation" r:id="rId4" imgW="4457520" imgH="583920" progId="Equation.DSMT4">
                  <p:embed/>
                </p:oleObj>
              </mc:Choice>
              <mc:Fallback>
                <p:oleObj name="Equation" r:id="rId4" imgW="4457520" imgH="583920" progId="Equation.DSMT4">
                  <p:embed/>
                  <p:pic>
                    <p:nvPicPr>
                      <p:cNvPr id="0" name=""/>
                      <p:cNvPicPr/>
                      <p:nvPr/>
                    </p:nvPicPr>
                    <p:blipFill>
                      <a:blip r:embed="rId5"/>
                      <a:stretch>
                        <a:fillRect/>
                      </a:stretch>
                    </p:blipFill>
                    <p:spPr>
                      <a:xfrm>
                        <a:off x="2237301" y="3448322"/>
                        <a:ext cx="4457700" cy="584200"/>
                      </a:xfrm>
                      <a:prstGeom prst="rect">
                        <a:avLst/>
                      </a:prstGeom>
                    </p:spPr>
                  </p:pic>
                </p:oleObj>
              </mc:Fallback>
            </mc:AlternateContent>
          </a:graphicData>
        </a:graphic>
      </p:graphicFrame>
      <p:sp>
        <p:nvSpPr>
          <p:cNvPr id="9" name="Content Placeholder 8"/>
          <p:cNvSpPr>
            <a:spLocks noGrp="1"/>
          </p:cNvSpPr>
          <p:nvPr>
            <p:ph sz="quarter" idx="18"/>
          </p:nvPr>
        </p:nvSpPr>
        <p:spPr>
          <a:xfrm>
            <a:off x="453896" y="4144154"/>
            <a:ext cx="2666781" cy="403383"/>
          </a:xfrm>
        </p:spPr>
        <p:txBody>
          <a:bodyPr/>
          <a:lstStyle/>
          <a:p>
            <a:pPr marL="0" lvl="0" indent="0" algn="ctr" eaLnBrk="1" hangingPunct="1">
              <a:spcBef>
                <a:spcPct val="0"/>
              </a:spcBef>
              <a:buNone/>
            </a:pPr>
            <a:r>
              <a:rPr lang="en-US" altLang="en-US" sz="2200" b="1" kern="1200" dirty="0">
                <a:solidFill>
                  <a:srgbClr val="3366FF"/>
                </a:solidFill>
                <a:latin typeface="Arial" charset="0"/>
                <a:ea typeface="MS PGothic" charset="-128"/>
                <a:cs typeface="+mn-cs"/>
              </a:rPr>
              <a:t>+2</a:t>
            </a:r>
            <a:r>
              <a:rPr lang="en-US" altLang="en-US" sz="2200" b="1" kern="1200" dirty="0">
                <a:solidFill>
                  <a:prstClr val="black"/>
                </a:solidFill>
                <a:latin typeface="Arial" charset="0"/>
                <a:ea typeface="MS PGothic" charset="-128"/>
                <a:cs typeface="+mn-cs"/>
              </a:rPr>
              <a:t> charge means</a:t>
            </a:r>
          </a:p>
        </p:txBody>
      </p:sp>
      <p:graphicFrame>
        <p:nvGraphicFramePr>
          <p:cNvPr id="2" name="Object 1">
            <a:extLst>
              <a:ext uri="{FF2B5EF4-FFF2-40B4-BE49-F238E27FC236}">
                <a16:creationId xmlns:a16="http://schemas.microsoft.com/office/drawing/2014/main" id="{E41C3BB1-D951-4AF9-8F03-2CF9D5FDA3F8}"/>
              </a:ext>
            </a:extLst>
          </p:cNvPr>
          <p:cNvGraphicFramePr>
            <a:graphicFrameLocks noChangeAspect="1"/>
          </p:cNvGraphicFramePr>
          <p:nvPr>
            <p:extLst>
              <p:ext uri="{D42A27DB-BD31-4B8C-83A1-F6EECF244321}">
                <p14:modId xmlns:p14="http://schemas.microsoft.com/office/powerpoint/2010/main" val="1981178572"/>
              </p:ext>
            </p:extLst>
          </p:nvPr>
        </p:nvGraphicFramePr>
        <p:xfrm>
          <a:off x="660890" y="4521200"/>
          <a:ext cx="800100" cy="317500"/>
        </p:xfrm>
        <a:graphic>
          <a:graphicData uri="http://schemas.openxmlformats.org/presentationml/2006/ole">
            <mc:AlternateContent xmlns:mc="http://schemas.openxmlformats.org/markup-compatibility/2006">
              <mc:Choice xmlns:v="urn:schemas-microsoft-com:vml" Requires="v">
                <p:oleObj spid="_x0000_s16632" name="Equation" r:id="rId6" imgW="799920" imgH="317160" progId="Equation.DSMT4">
                  <p:embed/>
                </p:oleObj>
              </mc:Choice>
              <mc:Fallback>
                <p:oleObj name="Equation" r:id="rId6" imgW="799920" imgH="317160" progId="Equation.DSMT4">
                  <p:embed/>
                  <p:pic>
                    <p:nvPicPr>
                      <p:cNvPr id="0" name=""/>
                      <p:cNvPicPr/>
                      <p:nvPr/>
                    </p:nvPicPr>
                    <p:blipFill>
                      <a:blip r:embed="rId7"/>
                      <a:stretch>
                        <a:fillRect/>
                      </a:stretch>
                    </p:blipFill>
                    <p:spPr>
                      <a:xfrm>
                        <a:off x="660890" y="4521200"/>
                        <a:ext cx="800100" cy="317500"/>
                      </a:xfrm>
                      <a:prstGeom prst="rect">
                        <a:avLst/>
                      </a:prstGeom>
                    </p:spPr>
                  </p:pic>
                </p:oleObj>
              </mc:Fallback>
            </mc:AlternateContent>
          </a:graphicData>
        </a:graphic>
      </p:graphicFrame>
      <p:sp>
        <p:nvSpPr>
          <p:cNvPr id="36" name="Content Placeholder 35">
            <a:extLst>
              <a:ext uri="{FF2B5EF4-FFF2-40B4-BE49-F238E27FC236}">
                <a16:creationId xmlns:a16="http://schemas.microsoft.com/office/drawing/2014/main" id="{28B304C7-E06F-4AA8-8922-A83EBDA72C89}"/>
              </a:ext>
            </a:extLst>
          </p:cNvPr>
          <p:cNvSpPr>
            <a:spLocks noGrp="1"/>
          </p:cNvSpPr>
          <p:nvPr>
            <p:ph sz="quarter" idx="34"/>
          </p:nvPr>
        </p:nvSpPr>
        <p:spPr>
          <a:xfrm>
            <a:off x="1467347" y="4481410"/>
            <a:ext cx="1646237" cy="403383"/>
          </a:xfrm>
        </p:spPr>
        <p:txBody>
          <a:bodyPr/>
          <a:lstStyle/>
          <a:p>
            <a:pPr marL="0" lvl="0" indent="0" algn="ctr" eaLnBrk="1" hangingPunct="1">
              <a:spcBef>
                <a:spcPct val="0"/>
              </a:spcBef>
              <a:buNone/>
            </a:pPr>
            <a:r>
              <a:rPr lang="en-US" altLang="en-US" sz="2200" b="1" kern="1200" dirty="0">
                <a:solidFill>
                  <a:prstClr val="black"/>
                </a:solidFill>
                <a:latin typeface="Arial" charset="0"/>
                <a:ea typeface="MS PGothic" charset="-128"/>
                <a:cs typeface="+mn-cs"/>
              </a:rPr>
              <a:t>anions are</a:t>
            </a:r>
          </a:p>
        </p:txBody>
      </p:sp>
      <p:sp>
        <p:nvSpPr>
          <p:cNvPr id="8" name="Content Placeholder 7">
            <a:extLst>
              <a:ext uri="{FF2B5EF4-FFF2-40B4-BE49-F238E27FC236}">
                <a16:creationId xmlns:a16="http://schemas.microsoft.com/office/drawing/2014/main" id="{C6E83198-A347-44D2-9437-50B9ED044479}"/>
              </a:ext>
            </a:extLst>
          </p:cNvPr>
          <p:cNvSpPr>
            <a:spLocks noGrp="1"/>
          </p:cNvSpPr>
          <p:nvPr>
            <p:ph sz="quarter" idx="33"/>
          </p:nvPr>
        </p:nvSpPr>
        <p:spPr>
          <a:xfrm>
            <a:off x="1173720" y="4797152"/>
            <a:ext cx="1370934" cy="431783"/>
          </a:xfrm>
        </p:spPr>
        <p:txBody>
          <a:bodyPr/>
          <a:lstStyle/>
          <a:p>
            <a:pPr marL="0" indent="0">
              <a:buNone/>
            </a:pPr>
            <a:r>
              <a:rPr lang="en-US" sz="2200" b="1" kern="1200" dirty="0">
                <a:solidFill>
                  <a:prstClr val="black"/>
                </a:solidFill>
                <a:latin typeface="Arial" charset="0"/>
                <a:ea typeface="MS PGothic" charset="-128"/>
                <a:cs typeface="+mn-cs"/>
              </a:rPr>
              <a:t>needed.</a:t>
            </a:r>
          </a:p>
        </p:txBody>
      </p:sp>
      <p:sp>
        <p:nvSpPr>
          <p:cNvPr id="5" name="Content Placeholder 4"/>
          <p:cNvSpPr>
            <a:spLocks noGrp="1"/>
          </p:cNvSpPr>
          <p:nvPr>
            <p:ph sz="quarter" idx="14"/>
          </p:nvPr>
        </p:nvSpPr>
        <p:spPr>
          <a:xfrm>
            <a:off x="3158221" y="4149154"/>
            <a:ext cx="2808312" cy="398383"/>
          </a:xfrm>
        </p:spPr>
        <p:txBody>
          <a:bodyPr/>
          <a:lstStyle/>
          <a:p>
            <a:pPr marL="0" lvl="0" indent="0" algn="ctr" eaLnBrk="1" hangingPunct="1">
              <a:spcBef>
                <a:spcPct val="0"/>
              </a:spcBef>
              <a:buNone/>
            </a:pPr>
            <a:r>
              <a:rPr lang="en-US" altLang="en-US" sz="2200" b="1" kern="1200" dirty="0">
                <a:solidFill>
                  <a:srgbClr val="D90000"/>
                </a:solidFill>
                <a:latin typeface="Arial" charset="0"/>
                <a:ea typeface="MS PGothic" charset="-128"/>
                <a:cs typeface="+mn-cs"/>
              </a:rPr>
              <a:t>−1</a:t>
            </a:r>
            <a:r>
              <a:rPr lang="en-US" altLang="en-US" sz="2200" b="1" kern="1200" dirty="0">
                <a:solidFill>
                  <a:prstClr val="black"/>
                </a:solidFill>
                <a:latin typeface="Arial" charset="0"/>
                <a:ea typeface="MS PGothic" charset="-128"/>
                <a:cs typeface="+mn-cs"/>
              </a:rPr>
              <a:t> charge means</a:t>
            </a:r>
          </a:p>
        </p:txBody>
      </p:sp>
      <p:graphicFrame>
        <p:nvGraphicFramePr>
          <p:cNvPr id="10" name="Object 9">
            <a:extLst>
              <a:ext uri="{FF2B5EF4-FFF2-40B4-BE49-F238E27FC236}">
                <a16:creationId xmlns:a16="http://schemas.microsoft.com/office/drawing/2014/main" id="{78FD1A6A-8C10-49DF-A4E0-1B27E4814345}"/>
              </a:ext>
            </a:extLst>
          </p:cNvPr>
          <p:cNvGraphicFramePr>
            <a:graphicFrameLocks noChangeAspect="1"/>
          </p:cNvGraphicFramePr>
          <p:nvPr>
            <p:extLst>
              <p:ext uri="{D42A27DB-BD31-4B8C-83A1-F6EECF244321}">
                <p14:modId xmlns:p14="http://schemas.microsoft.com/office/powerpoint/2010/main" val="3787876275"/>
              </p:ext>
            </p:extLst>
          </p:nvPr>
        </p:nvGraphicFramePr>
        <p:xfrm>
          <a:off x="3611689" y="4519087"/>
          <a:ext cx="855048" cy="375703"/>
        </p:xfrm>
        <a:graphic>
          <a:graphicData uri="http://schemas.openxmlformats.org/presentationml/2006/ole">
            <mc:AlternateContent xmlns:mc="http://schemas.openxmlformats.org/markup-compatibility/2006">
              <mc:Choice xmlns:v="urn:schemas-microsoft-com:vml" Requires="v">
                <p:oleObj spid="_x0000_s16633" name="Equation" r:id="rId8" imgW="838080" imgH="368280" progId="Equation.DSMT4">
                  <p:embed/>
                </p:oleObj>
              </mc:Choice>
              <mc:Fallback>
                <p:oleObj name="Equation" r:id="rId8" imgW="838080" imgH="368280" progId="Equation.DSMT4">
                  <p:embed/>
                  <p:pic>
                    <p:nvPicPr>
                      <p:cNvPr id="0" name=""/>
                      <p:cNvPicPr/>
                      <p:nvPr/>
                    </p:nvPicPr>
                    <p:blipFill>
                      <a:blip r:embed="rId9"/>
                      <a:stretch>
                        <a:fillRect/>
                      </a:stretch>
                    </p:blipFill>
                    <p:spPr>
                      <a:xfrm>
                        <a:off x="3611689" y="4519087"/>
                        <a:ext cx="855048" cy="375703"/>
                      </a:xfrm>
                      <a:prstGeom prst="rect">
                        <a:avLst/>
                      </a:prstGeom>
                    </p:spPr>
                  </p:pic>
                </p:oleObj>
              </mc:Fallback>
            </mc:AlternateContent>
          </a:graphicData>
        </a:graphic>
      </p:graphicFrame>
      <p:sp>
        <p:nvSpPr>
          <p:cNvPr id="38" name="Content Placeholder 37">
            <a:extLst>
              <a:ext uri="{FF2B5EF4-FFF2-40B4-BE49-F238E27FC236}">
                <a16:creationId xmlns:a16="http://schemas.microsoft.com/office/drawing/2014/main" id="{3951D6D5-8FE7-48C5-AD22-3258FC30AD2F}"/>
              </a:ext>
            </a:extLst>
          </p:cNvPr>
          <p:cNvSpPr>
            <a:spLocks noGrp="1"/>
          </p:cNvSpPr>
          <p:nvPr>
            <p:ph sz="quarter" idx="35"/>
          </p:nvPr>
        </p:nvSpPr>
        <p:spPr>
          <a:xfrm>
            <a:off x="4417663" y="4494334"/>
            <a:ext cx="1306465" cy="333261"/>
          </a:xfrm>
        </p:spPr>
        <p:txBody>
          <a:bodyPr/>
          <a:lstStyle/>
          <a:p>
            <a:pPr marL="0" lvl="0" indent="0" algn="ctr" eaLnBrk="1" hangingPunct="1">
              <a:spcBef>
                <a:spcPct val="0"/>
              </a:spcBef>
              <a:buNone/>
            </a:pPr>
            <a:r>
              <a:rPr lang="en-US" altLang="en-US" sz="2200" b="1" kern="1200" dirty="0">
                <a:solidFill>
                  <a:prstClr val="black"/>
                </a:solidFill>
                <a:latin typeface="Arial" charset="0"/>
                <a:ea typeface="MS PGothic" charset="-128"/>
                <a:cs typeface="+mn-cs"/>
              </a:rPr>
              <a:t>anion is</a:t>
            </a:r>
          </a:p>
        </p:txBody>
      </p:sp>
      <p:sp>
        <p:nvSpPr>
          <p:cNvPr id="40" name="Content Placeholder 39">
            <a:extLst>
              <a:ext uri="{FF2B5EF4-FFF2-40B4-BE49-F238E27FC236}">
                <a16:creationId xmlns:a16="http://schemas.microsoft.com/office/drawing/2014/main" id="{DAC8DDD0-0BD5-49CA-A3B6-518796F8C164}"/>
              </a:ext>
            </a:extLst>
          </p:cNvPr>
          <p:cNvSpPr>
            <a:spLocks noGrp="1"/>
          </p:cNvSpPr>
          <p:nvPr>
            <p:ph sz="quarter" idx="36"/>
          </p:nvPr>
        </p:nvSpPr>
        <p:spPr>
          <a:xfrm>
            <a:off x="3937383" y="4824845"/>
            <a:ext cx="1336728" cy="387621"/>
          </a:xfrm>
        </p:spPr>
        <p:txBody>
          <a:bodyPr/>
          <a:lstStyle/>
          <a:p>
            <a:pPr marL="0" lvl="0" indent="0" eaLnBrk="1" hangingPunct="1">
              <a:spcBef>
                <a:spcPct val="0"/>
              </a:spcBef>
              <a:buNone/>
            </a:pPr>
            <a:r>
              <a:rPr lang="en-US" altLang="en-US" sz="2200" b="1" kern="1200" dirty="0">
                <a:solidFill>
                  <a:prstClr val="black"/>
                </a:solidFill>
                <a:latin typeface="Arial" charset="0"/>
                <a:ea typeface="MS PGothic" charset="-128"/>
                <a:cs typeface="+mn-cs"/>
              </a:rPr>
              <a:t>needed.</a:t>
            </a:r>
          </a:p>
        </p:txBody>
      </p:sp>
      <p:sp>
        <p:nvSpPr>
          <p:cNvPr id="7" name="Content Placeholder 6"/>
          <p:cNvSpPr>
            <a:spLocks noGrp="1"/>
          </p:cNvSpPr>
          <p:nvPr>
            <p:ph sz="quarter" idx="16"/>
          </p:nvPr>
        </p:nvSpPr>
        <p:spPr>
          <a:xfrm>
            <a:off x="6033493" y="4144736"/>
            <a:ext cx="1728788" cy="865187"/>
          </a:xfrm>
        </p:spPr>
        <p:txBody>
          <a:bodyPr/>
          <a:lstStyle/>
          <a:p>
            <a:pPr marL="0" lvl="0" indent="0" algn="ctr" eaLnBrk="1" hangingPunct="1">
              <a:spcBef>
                <a:spcPct val="0"/>
              </a:spcBef>
              <a:buNone/>
              <a:defRPr/>
            </a:pPr>
            <a:r>
              <a:rPr lang="en-US" sz="2000" b="1" kern="1200" dirty="0">
                <a:solidFill>
                  <a:srgbClr val="7E13E3"/>
                </a:solidFill>
                <a:latin typeface="Arial" charset="0"/>
                <a:ea typeface="MS PGothic" charset="-128"/>
                <a:cs typeface="+mn-cs"/>
              </a:rPr>
              <a:t>zero overall</a:t>
            </a:r>
            <a:br>
              <a:rPr lang="en-US" sz="2000" b="1" kern="1200" dirty="0">
                <a:solidFill>
                  <a:srgbClr val="7E13E3"/>
                </a:solidFill>
                <a:latin typeface="Arial" charset="0"/>
                <a:ea typeface="MS PGothic" charset="-128"/>
                <a:cs typeface="+mn-cs"/>
              </a:rPr>
            </a:br>
            <a:r>
              <a:rPr lang="en-US" sz="2000" b="1" kern="1200" dirty="0">
                <a:solidFill>
                  <a:srgbClr val="7E13E3"/>
                </a:solidFill>
                <a:latin typeface="Arial" charset="0"/>
                <a:ea typeface="MS PGothic" charset="-128"/>
                <a:cs typeface="+mn-cs"/>
              </a:rPr>
              <a:t>charge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904328" y="188640"/>
            <a:ext cx="5333300" cy="586541"/>
          </a:xfrm>
        </p:spPr>
        <p:txBody>
          <a:bodyPr/>
          <a:lstStyle/>
          <a:p>
            <a:r>
              <a:rPr lang="en-US" altLang="en-US" sz="3200" b="1" dirty="0">
                <a:ea typeface="MS PGothic" charset="-128"/>
                <a:cs typeface="ＭＳ Ｐゴシック" charset="-128"/>
              </a:rPr>
              <a:t>3.6	Polyatomic Ions (4)</a:t>
            </a:r>
            <a:endParaRPr lang="en-US" sz="3200" b="1" dirty="0">
              <a:ea typeface="MS PGothic" charset="-128"/>
              <a:cs typeface="ＭＳ Ｐゴシック" charset="-128"/>
            </a:endParaRPr>
          </a:p>
        </p:txBody>
      </p:sp>
      <p:sp>
        <p:nvSpPr>
          <p:cNvPr id="2" name="Content Placeholder 1"/>
          <p:cNvSpPr>
            <a:spLocks noGrp="1"/>
          </p:cNvSpPr>
          <p:nvPr>
            <p:ph idx="1"/>
          </p:nvPr>
        </p:nvSpPr>
        <p:spPr>
          <a:xfrm>
            <a:off x="231153" y="668961"/>
            <a:ext cx="8790270" cy="555996"/>
          </a:xfrm>
        </p:spPr>
        <p:txBody>
          <a:bodyPr/>
          <a:lstStyle/>
          <a:p>
            <a:pPr marL="457200" indent="-457200">
              <a:buFont typeface="+mj-lt"/>
              <a:buAutoNum type="alphaUcPeriod" startAt="2"/>
            </a:pPr>
            <a:r>
              <a:rPr lang="en-US" altLang="en-US" sz="2800" b="1" dirty="0">
                <a:solidFill>
                  <a:srgbClr val="000000"/>
                </a:solidFill>
                <a:ea typeface="MS PGothic" charset="-128"/>
                <a:cs typeface="ＭＳ Ｐゴシック" charset="-128"/>
              </a:rPr>
              <a:t>Naming Ionic Compounds with Polyatomic Ions</a:t>
            </a:r>
            <a:endParaRPr lang="en-US" sz="2800" b="1" dirty="0"/>
          </a:p>
        </p:txBody>
      </p:sp>
      <p:sp>
        <p:nvSpPr>
          <p:cNvPr id="8" name="Content Placeholder 7"/>
          <p:cNvSpPr>
            <a:spLocks noGrp="1"/>
          </p:cNvSpPr>
          <p:nvPr>
            <p:ph sz="quarter" idx="18"/>
          </p:nvPr>
        </p:nvSpPr>
        <p:spPr>
          <a:xfrm>
            <a:off x="823816" y="1344743"/>
            <a:ext cx="7608640" cy="845973"/>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The same rules are followed for naming standard</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ionic compounds:</a:t>
            </a:r>
          </a:p>
        </p:txBody>
      </p:sp>
      <p:sp>
        <p:nvSpPr>
          <p:cNvPr id="5" name="Content Placeholder 4"/>
          <p:cNvSpPr>
            <a:spLocks noGrp="1"/>
          </p:cNvSpPr>
          <p:nvPr>
            <p:ph sz="quarter" idx="15"/>
          </p:nvPr>
        </p:nvSpPr>
        <p:spPr>
          <a:xfrm>
            <a:off x="1450124" y="2251091"/>
            <a:ext cx="6866292" cy="2316182"/>
          </a:xfrm>
        </p:spPr>
        <p:txBody>
          <a:bodyPr/>
          <a:lstStyle/>
          <a:p>
            <a:pPr marL="0" lvl="0" indent="0" eaLnBrk="1" hangingPunct="1">
              <a:spcBef>
                <a:spcPct val="0"/>
              </a:spcBef>
              <a:spcAft>
                <a:spcPts val="2900"/>
              </a:spcAft>
              <a:buNone/>
            </a:pPr>
            <a:r>
              <a:rPr lang="en-US" altLang="en-US" sz="2400" b="1" kern="1200" dirty="0">
                <a:solidFill>
                  <a:prstClr val="black"/>
                </a:solidFill>
                <a:latin typeface="Arial" charset="0"/>
                <a:ea typeface="MS PGothic" charset="-128"/>
                <a:cs typeface="+mn-cs"/>
              </a:rPr>
              <a:t>Name the </a:t>
            </a:r>
            <a:r>
              <a:rPr lang="en-US" altLang="en-US" sz="2400" b="1" kern="1200" dirty="0">
                <a:solidFill>
                  <a:srgbClr val="3366FF"/>
                </a:solidFill>
                <a:latin typeface="Arial" charset="0"/>
                <a:ea typeface="MS PGothic" charset="-128"/>
                <a:cs typeface="+mn-cs"/>
              </a:rPr>
              <a:t>cation </a:t>
            </a:r>
            <a:r>
              <a:rPr lang="en-US" altLang="en-US" sz="2400" b="1" kern="1200" dirty="0">
                <a:solidFill>
                  <a:prstClr val="black"/>
                </a:solidFill>
                <a:latin typeface="Arial" charset="0"/>
                <a:ea typeface="MS PGothic" charset="-128"/>
                <a:cs typeface="+mn-cs"/>
              </a:rPr>
              <a:t>and then the</a:t>
            </a:r>
            <a:r>
              <a:rPr lang="en-US" altLang="en-US" sz="2400" b="1" kern="1200" dirty="0">
                <a:solidFill>
                  <a:srgbClr val="D90000"/>
                </a:solidFill>
                <a:latin typeface="Arial" charset="0"/>
                <a:ea typeface="MS PGothic" charset="-128"/>
                <a:cs typeface="+mn-cs"/>
              </a:rPr>
              <a:t> anion</a:t>
            </a:r>
            <a:r>
              <a:rPr lang="en-US" altLang="en-US" sz="2400" b="1" kern="1200" dirty="0">
                <a:solidFill>
                  <a:prstClr val="black"/>
                </a:solidFill>
                <a:latin typeface="Arial" charset="0"/>
                <a:ea typeface="MS PGothic" charset="-128"/>
                <a:cs typeface="+mn-cs"/>
              </a:rPr>
              <a:t>.</a:t>
            </a:r>
          </a:p>
          <a:p>
            <a:pPr marL="0" lvl="0" indent="0" eaLnBrk="1" hangingPunct="1">
              <a:spcBef>
                <a:spcPct val="0"/>
              </a:spcBef>
              <a:spcAft>
                <a:spcPts val="2900"/>
              </a:spcAft>
              <a:buNone/>
            </a:pPr>
            <a:r>
              <a:rPr lang="en-US" altLang="en-US" sz="2400" b="1" kern="1200" dirty="0">
                <a:solidFill>
                  <a:prstClr val="black"/>
                </a:solidFill>
                <a:latin typeface="Arial" charset="0"/>
                <a:ea typeface="MS PGothic" charset="-128"/>
                <a:cs typeface="+mn-cs"/>
              </a:rPr>
              <a:t>Do not specify the charge on the ions.</a:t>
            </a:r>
          </a:p>
          <a:p>
            <a:pPr marL="0" lvl="0" indent="0" eaLnBrk="1" hangingPunct="1">
              <a:spcBef>
                <a:spcPct val="0"/>
              </a:spcBef>
              <a:spcAft>
                <a:spcPts val="2900"/>
              </a:spcAft>
              <a:buNone/>
            </a:pPr>
            <a:r>
              <a:rPr lang="en-US" altLang="en-US" sz="2400" b="1" kern="1200" dirty="0">
                <a:solidFill>
                  <a:prstClr val="black"/>
                </a:solidFill>
                <a:latin typeface="Arial" charset="0"/>
                <a:ea typeface="MS PGothic" charset="-128"/>
                <a:cs typeface="+mn-cs"/>
              </a:rPr>
              <a:t>Do not specify how many ions of each type are needed to balance charge.</a:t>
            </a:r>
          </a:p>
        </p:txBody>
      </p:sp>
      <p:sp>
        <p:nvSpPr>
          <p:cNvPr id="3" name="Content Placeholder 2"/>
          <p:cNvSpPr>
            <a:spLocks noGrp="1"/>
          </p:cNvSpPr>
          <p:nvPr>
            <p:ph sz="quarter" idx="13"/>
          </p:nvPr>
        </p:nvSpPr>
        <p:spPr>
          <a:xfrm>
            <a:off x="1970975" y="5287761"/>
            <a:ext cx="1551963" cy="505295"/>
          </a:xfrm>
        </p:spPr>
        <p:txBody>
          <a:bodyPr/>
          <a:lstStyle/>
          <a:p>
            <a:pPr marL="0" lvl="0" indent="0">
              <a:buNone/>
            </a:pPr>
            <a:r>
              <a:rPr lang="en-US" sz="2400" b="1" i="0" dirty="0">
                <a:solidFill>
                  <a:prstClr val="black"/>
                </a:solidFill>
                <a:latin typeface="Arial" panose="020B0604020202020204" pitchFamily="34" charset="0"/>
                <a:cs typeface="Arial" panose="020B0604020202020204" pitchFamily="34" charset="0"/>
              </a:rPr>
              <a:t>NaHCO</a:t>
            </a:r>
            <a:r>
              <a:rPr lang="en-US" sz="2400" b="1" i="0" baseline="-25000" dirty="0">
                <a:solidFill>
                  <a:prstClr val="black"/>
                </a:solidFill>
                <a:latin typeface="Arial" panose="020B0604020202020204" pitchFamily="34" charset="0"/>
                <a:cs typeface="Arial" panose="020B0604020202020204" pitchFamily="34" charset="0"/>
              </a:rPr>
              <a:t>3</a:t>
            </a:r>
            <a:endParaRPr lang="en-US" sz="2400" b="1" dirty="0">
              <a:solidFill>
                <a:prstClr val="black"/>
              </a:solidFill>
              <a:latin typeface="Arial" panose="020B0604020202020204" pitchFamily="34" charset="0"/>
              <a:cs typeface="Arial" panose="020B0604020202020204" pitchFamily="34" charset="0"/>
            </a:endParaRPr>
          </a:p>
        </p:txBody>
      </p:sp>
      <p:sp>
        <p:nvSpPr>
          <p:cNvPr id="11" name="Content Placeholder 11"/>
          <p:cNvSpPr>
            <a:spLocks noGrp="1"/>
          </p:cNvSpPr>
          <p:nvPr>
            <p:ph sz="quarter" idx="29"/>
          </p:nvPr>
        </p:nvSpPr>
        <p:spPr>
          <a:xfrm>
            <a:off x="1160730" y="5798964"/>
            <a:ext cx="3190484" cy="384560"/>
          </a:xfrm>
        </p:spPr>
        <p:txBody>
          <a:bodyPr/>
          <a:lstStyle/>
          <a:p>
            <a:pPr marL="0" lvl="0" indent="0" algn="ctr" eaLnBrk="1" hangingPunct="1">
              <a:spcBef>
                <a:spcPct val="0"/>
              </a:spcBef>
              <a:buNone/>
            </a:pPr>
            <a:r>
              <a:rPr lang="en-US" altLang="en-US" sz="2400" b="1" kern="1200" dirty="0">
                <a:solidFill>
                  <a:prstClr val="black"/>
                </a:solidFill>
                <a:latin typeface="Arial" charset="0"/>
                <a:ea typeface="MS PGothic" charset="-128"/>
                <a:cs typeface="+mn-cs"/>
              </a:rPr>
              <a:t>sodium bicarbonate</a:t>
            </a:r>
          </a:p>
        </p:txBody>
      </p:sp>
      <p:sp>
        <p:nvSpPr>
          <p:cNvPr id="7" name="Content Placeholder 6"/>
          <p:cNvSpPr>
            <a:spLocks noGrp="1"/>
          </p:cNvSpPr>
          <p:nvPr>
            <p:ph sz="quarter" idx="17"/>
          </p:nvPr>
        </p:nvSpPr>
        <p:spPr>
          <a:xfrm>
            <a:off x="5541792" y="5300336"/>
            <a:ext cx="1620567" cy="443392"/>
          </a:xfrm>
        </p:spPr>
        <p:txBody>
          <a:bodyPr/>
          <a:lstStyle/>
          <a:p>
            <a:pPr marL="0" lvl="0" indent="0">
              <a:buNone/>
            </a:pPr>
            <a:r>
              <a:rPr lang="en-US" sz="2400" b="1" i="0" dirty="0">
                <a:solidFill>
                  <a:prstClr val="black"/>
                </a:solidFill>
                <a:latin typeface="Arial" panose="020B0604020202020204" pitchFamily="34" charset="0"/>
                <a:cs typeface="Arial" panose="020B0604020202020204" pitchFamily="34" charset="0"/>
              </a:rPr>
              <a:t>Al</a:t>
            </a:r>
            <a:r>
              <a:rPr lang="en-US" sz="2400" b="1" i="0" baseline="-25000" dirty="0">
                <a:solidFill>
                  <a:prstClr val="black"/>
                </a:solidFill>
                <a:latin typeface="Arial" panose="020B0604020202020204" pitchFamily="34" charset="0"/>
                <a:cs typeface="Arial" panose="020B0604020202020204" pitchFamily="34" charset="0"/>
              </a:rPr>
              <a:t>2</a:t>
            </a:r>
            <a:r>
              <a:rPr lang="en-US" sz="2400" b="1" i="0" dirty="0">
                <a:solidFill>
                  <a:prstClr val="black"/>
                </a:solidFill>
                <a:latin typeface="Arial" panose="020B0604020202020204" pitchFamily="34" charset="0"/>
                <a:cs typeface="Arial" panose="020B0604020202020204" pitchFamily="34" charset="0"/>
              </a:rPr>
              <a:t>(SO</a:t>
            </a:r>
            <a:r>
              <a:rPr lang="en-US" sz="2400" b="1" i="0" baseline="-25000" dirty="0">
                <a:solidFill>
                  <a:prstClr val="black"/>
                </a:solidFill>
                <a:latin typeface="Arial" panose="020B0604020202020204" pitchFamily="34" charset="0"/>
                <a:cs typeface="Arial" panose="020B0604020202020204" pitchFamily="34" charset="0"/>
              </a:rPr>
              <a:t>4</a:t>
            </a:r>
            <a:r>
              <a:rPr lang="en-US" sz="2400" b="1" i="0" dirty="0">
                <a:solidFill>
                  <a:prstClr val="black"/>
                </a:solidFill>
                <a:latin typeface="Arial" panose="020B0604020202020204" pitchFamily="34" charset="0"/>
                <a:cs typeface="Arial" panose="020B0604020202020204" pitchFamily="34" charset="0"/>
              </a:rPr>
              <a:t>)</a:t>
            </a:r>
            <a:r>
              <a:rPr lang="en-US" sz="2400" b="1" i="0" baseline="-25000" dirty="0">
                <a:solidFill>
                  <a:prstClr val="black"/>
                </a:solidFill>
                <a:latin typeface="Arial" panose="020B0604020202020204" pitchFamily="34" charset="0"/>
                <a:cs typeface="Arial" panose="020B0604020202020204" pitchFamily="34" charset="0"/>
              </a:rPr>
              <a:t>3</a:t>
            </a:r>
            <a:endParaRPr lang="en-US" sz="2400" b="1" dirty="0">
              <a:solidFill>
                <a:prstClr val="black"/>
              </a:solidFill>
              <a:latin typeface="Arial" panose="020B0604020202020204" pitchFamily="34" charset="0"/>
              <a:cs typeface="Arial" panose="020B0604020202020204" pitchFamily="34" charset="0"/>
            </a:endParaRPr>
          </a:p>
        </p:txBody>
      </p:sp>
      <p:sp>
        <p:nvSpPr>
          <p:cNvPr id="9" name="Content Placeholder 28"/>
          <p:cNvSpPr>
            <a:spLocks noGrp="1"/>
          </p:cNvSpPr>
          <p:nvPr>
            <p:ph sz="quarter" idx="18"/>
          </p:nvPr>
        </p:nvSpPr>
        <p:spPr>
          <a:xfrm>
            <a:off x="5032686" y="5810037"/>
            <a:ext cx="3087741" cy="35877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aluminum sulfate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2900" y="291712"/>
            <a:ext cx="6898201" cy="586541"/>
          </a:xfrm>
        </p:spPr>
        <p:txBody>
          <a:bodyPr/>
          <a:lstStyle/>
          <a:p>
            <a:pPr eaLnBrk="1" hangingPunct="1"/>
            <a:r>
              <a:rPr lang="en-US" altLang="en-US" sz="3200" b="1" dirty="0">
                <a:ea typeface="MS PGothic" charset="-128"/>
                <a:cs typeface="ＭＳ Ｐゴシック" charset="-128"/>
              </a:rPr>
              <a:t>3.1	Introduction to Bonding (3)</a:t>
            </a:r>
            <a:endParaRPr lang="en-US" sz="3200" b="1" dirty="0">
              <a:ea typeface="MS PGothic" charset="-128"/>
              <a:cs typeface="ＭＳ Ｐゴシック" charset="-128"/>
            </a:endParaRPr>
          </a:p>
        </p:txBody>
      </p:sp>
      <p:sp>
        <p:nvSpPr>
          <p:cNvPr id="4" name="Content Placeholder 3"/>
          <p:cNvSpPr>
            <a:spLocks noGrp="1"/>
          </p:cNvSpPr>
          <p:nvPr>
            <p:ph idx="1"/>
          </p:nvPr>
        </p:nvSpPr>
        <p:spPr>
          <a:xfrm>
            <a:off x="1168509" y="1196974"/>
            <a:ext cx="7566100" cy="3384153"/>
          </a:xfrm>
        </p:spPr>
        <p:txBody>
          <a:bodyPr/>
          <a:lstStyle/>
          <a:p>
            <a:pPr marL="0" indent="0" eaLnBrk="1" hangingPunct="1">
              <a:spcBef>
                <a:spcPct val="0"/>
              </a:spcBef>
              <a:spcAft>
                <a:spcPts val="1000"/>
              </a:spcAft>
              <a:buNone/>
            </a:pPr>
            <a:r>
              <a:rPr lang="en-US" altLang="en-US" sz="2400" b="1" kern="1200" dirty="0">
                <a:solidFill>
                  <a:srgbClr val="3366FF"/>
                </a:solidFill>
                <a:latin typeface="Arial" charset="0"/>
                <a:ea typeface="MS PGothic" charset="-128"/>
                <a:cs typeface="ＭＳ Ｐゴシック" charset="-128"/>
              </a:rPr>
              <a:t>Covalent bonds </a:t>
            </a:r>
            <a:r>
              <a:rPr lang="en-US" altLang="en-US" sz="2400" b="1" kern="1200" dirty="0">
                <a:latin typeface="Arial" charset="0"/>
                <a:ea typeface="MS PGothic" charset="-128"/>
                <a:cs typeface="ＭＳ Ｐゴシック" charset="-128"/>
              </a:rPr>
              <a:t>are formed when two nonmetals combine, or when a metalloid bonds to a nonmetal.</a:t>
            </a:r>
          </a:p>
          <a:p>
            <a:pPr marL="0" indent="0" eaLnBrk="1" hangingPunct="1">
              <a:spcBef>
                <a:spcPct val="0"/>
              </a:spcBef>
              <a:spcAft>
                <a:spcPts val="1000"/>
              </a:spcAft>
              <a:buNone/>
            </a:pPr>
            <a:r>
              <a:rPr lang="en-US" altLang="en-US" sz="2400" b="1" kern="1200" dirty="0">
                <a:latin typeface="Arial" charset="0"/>
                <a:ea typeface="MS PGothic" charset="-128"/>
                <a:cs typeface="ＭＳ Ｐゴシック" charset="-128"/>
              </a:rPr>
              <a:t>A</a:t>
            </a:r>
            <a:r>
              <a:rPr lang="en-US" altLang="en-US" sz="2400" dirty="0"/>
              <a:t> </a:t>
            </a:r>
            <a:r>
              <a:rPr lang="en-US" altLang="en-US" sz="2400" b="1" kern="1200" dirty="0">
                <a:solidFill>
                  <a:srgbClr val="3366FF"/>
                </a:solidFill>
                <a:latin typeface="Arial" charset="0"/>
                <a:ea typeface="MS PGothic" charset="-128"/>
                <a:cs typeface="ＭＳ Ｐゴシック" charset="-128"/>
              </a:rPr>
              <a:t>molecule</a:t>
            </a:r>
            <a:r>
              <a:rPr lang="en-US" altLang="en-US" sz="2400" dirty="0">
                <a:solidFill>
                  <a:srgbClr val="3366FF"/>
                </a:solidFill>
              </a:rPr>
              <a:t> </a:t>
            </a:r>
            <a:r>
              <a:rPr lang="en-US" altLang="en-US" sz="2400" b="1" kern="1200" dirty="0">
                <a:latin typeface="Arial" charset="0"/>
                <a:ea typeface="MS PGothic" charset="-128"/>
                <a:cs typeface="ＭＳ Ｐゴシック" charset="-128"/>
              </a:rPr>
              <a:t>is a compound or element containing two or more atoms joined together with covalent bonds.</a:t>
            </a:r>
          </a:p>
          <a:p>
            <a:pPr marL="0" indent="0" eaLnBrk="1" hangingPunct="1">
              <a:spcBef>
                <a:spcPct val="0"/>
              </a:spcBef>
              <a:spcAft>
                <a:spcPts val="1000"/>
              </a:spcAft>
              <a:buNone/>
            </a:pPr>
            <a:r>
              <a:rPr lang="en-US" altLang="en-US" sz="2400" b="1" kern="1200" dirty="0">
                <a:latin typeface="Arial" charset="0"/>
                <a:ea typeface="MS PGothic" charset="-128"/>
                <a:cs typeface="ＭＳ Ｐゴシック" charset="-128"/>
              </a:rPr>
              <a:t>Covalent bonds and molecules will be discussed in more detail in Chapter 4.</a:t>
            </a:r>
          </a:p>
        </p:txBody>
      </p:sp>
      <p:pic>
        <p:nvPicPr>
          <p:cNvPr id="5126" name="Picture 12" descr="A sketch of two hydrogen atoms bonding to  form hydrogen molecule.Two electrons are shared in a covalent b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4452640"/>
            <a:ext cx="676910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5819" y="293556"/>
            <a:ext cx="3172867" cy="586541"/>
          </a:xfrm>
        </p:spPr>
        <p:txBody>
          <a:bodyPr/>
          <a:lstStyle/>
          <a:p>
            <a:pPr eaLnBrk="1" hangingPunct="1"/>
            <a:r>
              <a:rPr lang="en-US" altLang="en-US" sz="3200" b="1" dirty="0">
                <a:ea typeface="MS PGothic" charset="-128"/>
                <a:cs typeface="ＭＳ Ｐゴシック" charset="-128"/>
              </a:rPr>
              <a:t>3.2	Ions (1)</a:t>
            </a:r>
            <a:endParaRPr lang="en-US" sz="2800" b="1" dirty="0">
              <a:ea typeface="MS PGothic" charset="-128"/>
              <a:cs typeface="ＭＳ Ｐゴシック" charset="-128"/>
            </a:endParaRPr>
          </a:p>
        </p:txBody>
      </p:sp>
      <p:sp>
        <p:nvSpPr>
          <p:cNvPr id="4" name="Content Placeholder 11"/>
          <p:cNvSpPr>
            <a:spLocks noGrp="1"/>
          </p:cNvSpPr>
          <p:nvPr>
            <p:ph sz="quarter" idx="4294967295"/>
          </p:nvPr>
        </p:nvSpPr>
        <p:spPr>
          <a:xfrm>
            <a:off x="2576512" y="792000"/>
            <a:ext cx="4011712" cy="471890"/>
          </a:xfrm>
          <a:prstGeom prst="rect">
            <a:avLst/>
          </a:prstGeo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Cations and Anions</a:t>
            </a:r>
            <a:endParaRPr lang="en-US" dirty="0"/>
          </a:p>
        </p:txBody>
      </p:sp>
      <p:sp>
        <p:nvSpPr>
          <p:cNvPr id="3" name="Content Placeholder 2"/>
          <p:cNvSpPr>
            <a:spLocks noGrp="1"/>
          </p:cNvSpPr>
          <p:nvPr>
            <p:ph idx="1"/>
          </p:nvPr>
        </p:nvSpPr>
        <p:spPr>
          <a:xfrm>
            <a:off x="1024924" y="1914312"/>
            <a:ext cx="7363500" cy="3674928"/>
          </a:xfrm>
        </p:spPr>
        <p:txBody>
          <a:bodyPr/>
          <a:lstStyle/>
          <a:p>
            <a:pPr marL="0" indent="0" eaLnBrk="1" hangingPunct="1">
              <a:spcBef>
                <a:spcPct val="0"/>
              </a:spcBef>
              <a:spcAft>
                <a:spcPts val="5400"/>
              </a:spcAft>
              <a:buClr>
                <a:schemeClr val="tx1"/>
              </a:buClr>
              <a:buNone/>
            </a:pPr>
            <a:r>
              <a:rPr lang="en-US" altLang="en-US" sz="2400" b="1" kern="1200" dirty="0">
                <a:solidFill>
                  <a:srgbClr val="3366FF"/>
                </a:solidFill>
                <a:latin typeface="Arial" charset="0"/>
                <a:ea typeface="MS PGothic" charset="-128"/>
                <a:cs typeface="ＭＳ Ｐゴシック" charset="-128"/>
              </a:rPr>
              <a:t>Ions</a:t>
            </a:r>
            <a:r>
              <a:rPr lang="en-US" altLang="en-US" sz="2400" b="1" kern="1200" dirty="0">
                <a:latin typeface="Arial" charset="0"/>
                <a:ea typeface="MS PGothic" charset="-128"/>
                <a:cs typeface="ＭＳ Ｐゴシック" charset="-128"/>
              </a:rPr>
              <a:t> are charged species in which the number of protons and electrons in an atom is unequal.</a:t>
            </a:r>
          </a:p>
          <a:p>
            <a:pPr marL="0" indent="0" eaLnBrk="1" hangingPunct="1">
              <a:spcBef>
                <a:spcPct val="0"/>
              </a:spcBef>
              <a:spcAft>
                <a:spcPts val="5400"/>
              </a:spcAft>
              <a:buNone/>
            </a:pPr>
            <a:r>
              <a:rPr lang="en-US" altLang="en-US" sz="2400" b="1" dirty="0">
                <a:solidFill>
                  <a:srgbClr val="3366FF"/>
                </a:solidFill>
              </a:rPr>
              <a:t>Ionic compounds </a:t>
            </a:r>
            <a:r>
              <a:rPr lang="en-US" altLang="en-US" sz="2400" b="1" dirty="0"/>
              <a:t>consist of </a:t>
            </a:r>
            <a:r>
              <a:rPr lang="en-US" altLang="en-US" sz="2400" b="1" dirty="0">
                <a:solidFill>
                  <a:srgbClr val="3366FF"/>
                </a:solidFill>
              </a:rPr>
              <a:t>oppositely charged </a:t>
            </a:r>
            <a:br>
              <a:rPr lang="en-US" altLang="en-US" sz="2400" b="1" dirty="0"/>
            </a:br>
            <a:r>
              <a:rPr lang="en-US" altLang="en-US" sz="2400" b="1" dirty="0">
                <a:solidFill>
                  <a:srgbClr val="3366FF"/>
                </a:solidFill>
              </a:rPr>
              <a:t>ions </a:t>
            </a:r>
            <a:r>
              <a:rPr lang="en-US" altLang="en-US" sz="2400" b="1" dirty="0"/>
              <a:t>that have a strong electrostatic attraction</a:t>
            </a:r>
            <a:br>
              <a:rPr lang="en-US" altLang="en-US" sz="2400" b="1" dirty="0"/>
            </a:br>
            <a:r>
              <a:rPr lang="en-US" altLang="en-US" sz="2400" b="1" dirty="0"/>
              <a:t>for each other.</a:t>
            </a:r>
          </a:p>
          <a:p>
            <a:pPr marL="0" indent="0" eaLnBrk="1" hangingPunct="1">
              <a:spcBef>
                <a:spcPct val="0"/>
              </a:spcBef>
              <a:spcAft>
                <a:spcPts val="5400"/>
              </a:spcAft>
              <a:buClr>
                <a:schemeClr val="tx1"/>
              </a:buClr>
              <a:buNone/>
            </a:pPr>
            <a:r>
              <a:rPr lang="en-US" altLang="en-US" sz="2400" b="1" dirty="0"/>
              <a:t>There are two types of ions—</a:t>
            </a:r>
            <a:r>
              <a:rPr lang="en-US" altLang="en-US" sz="2400" b="1" dirty="0">
                <a:solidFill>
                  <a:srgbClr val="3366FF"/>
                </a:solidFill>
              </a:rPr>
              <a:t>cations </a:t>
            </a:r>
            <a:r>
              <a:rPr lang="en-US" altLang="en-US" sz="2400" b="1" dirty="0"/>
              <a:t>and </a:t>
            </a:r>
            <a:r>
              <a:rPr lang="en-US" altLang="en-US" sz="2400" b="1" dirty="0">
                <a:solidFill>
                  <a:srgbClr val="D90000"/>
                </a:solidFill>
              </a:rPr>
              <a:t>anions</a:t>
            </a:r>
            <a:r>
              <a:rPr lang="en-US" altLang="en-US" sz="2400" b="1"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490508" y="390809"/>
            <a:ext cx="2884425" cy="400615"/>
          </a:xfrm>
        </p:spPr>
        <p:txBody>
          <a:bodyPr/>
          <a:lstStyle/>
          <a:p>
            <a:pPr eaLnBrk="1" hangingPunct="1"/>
            <a:r>
              <a:rPr lang="en-US" altLang="en-US" sz="3200" b="1" dirty="0">
                <a:ea typeface="MS PGothic" charset="-128"/>
                <a:cs typeface="ＭＳ Ｐゴシック" charset="-128"/>
              </a:rPr>
              <a:t>3.2	Ions (2)</a:t>
            </a:r>
            <a:endParaRPr lang="en-US" sz="2800" b="1" dirty="0">
              <a:ea typeface="MS PGothic" charset="-128"/>
              <a:cs typeface="ＭＳ Ｐゴシック" charset="-128"/>
            </a:endParaRPr>
          </a:p>
        </p:txBody>
      </p:sp>
      <p:sp>
        <p:nvSpPr>
          <p:cNvPr id="7172" name="Content Placeholder 7171">
            <a:extLst>
              <a:ext uri="{FF2B5EF4-FFF2-40B4-BE49-F238E27FC236}">
                <a16:creationId xmlns:a16="http://schemas.microsoft.com/office/drawing/2014/main" id="{F9E17F76-047F-42D4-BFB4-5457C0CAE338}"/>
              </a:ext>
            </a:extLst>
          </p:cNvPr>
          <p:cNvSpPr>
            <a:spLocks noGrp="1"/>
          </p:cNvSpPr>
          <p:nvPr>
            <p:ph sz="quarter" idx="20"/>
          </p:nvPr>
        </p:nvSpPr>
        <p:spPr>
          <a:xfrm>
            <a:off x="2586342" y="779461"/>
            <a:ext cx="4211960" cy="443163"/>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Cations and Anions</a:t>
            </a:r>
            <a:endParaRPr lang="en-US" dirty="0">
              <a:solidFill>
                <a:prstClr val="black"/>
              </a:solidFill>
            </a:endParaRPr>
          </a:p>
        </p:txBody>
      </p:sp>
      <p:sp>
        <p:nvSpPr>
          <p:cNvPr id="3" name="Content Placeholder 2"/>
          <p:cNvSpPr>
            <a:spLocks noGrp="1"/>
          </p:cNvSpPr>
          <p:nvPr>
            <p:ph idx="1"/>
          </p:nvPr>
        </p:nvSpPr>
        <p:spPr>
          <a:xfrm>
            <a:off x="834606" y="1423899"/>
            <a:ext cx="7559675" cy="747802"/>
          </a:xfrm>
        </p:spPr>
        <p:txBody>
          <a:bodyPr/>
          <a:lstStyle/>
          <a:p>
            <a:pPr marL="0" indent="0" eaLnBrk="1" hangingPunct="1">
              <a:spcBef>
                <a:spcPct val="0"/>
              </a:spcBef>
              <a:buNone/>
            </a:pPr>
            <a:r>
              <a:rPr lang="en-US" altLang="en-US" sz="2400" b="1" kern="1200" dirty="0">
                <a:solidFill>
                  <a:srgbClr val="3366FF"/>
                </a:solidFill>
                <a:latin typeface="Arial" charset="0"/>
                <a:ea typeface="MS PGothic" charset="-128"/>
                <a:cs typeface="ＭＳ Ｐゴシック" charset="-128"/>
              </a:rPr>
              <a:t>Cations </a:t>
            </a:r>
            <a:r>
              <a:rPr lang="en-US" altLang="en-US" sz="2400" b="1" kern="1200" dirty="0">
                <a:latin typeface="Arial" charset="0"/>
                <a:ea typeface="MS PGothic" charset="-128"/>
                <a:cs typeface="ＭＳ Ｐゴシック" charset="-128"/>
              </a:rPr>
              <a:t>are positively charged ions. A </a:t>
            </a:r>
            <a:r>
              <a:rPr lang="en-US" altLang="en-US" sz="2400" b="1" kern="1200" dirty="0">
                <a:solidFill>
                  <a:srgbClr val="3366FF"/>
                </a:solidFill>
                <a:latin typeface="Arial" charset="0"/>
                <a:ea typeface="MS PGothic" charset="-128"/>
                <a:cs typeface="ＭＳ Ｐゴシック" charset="-128"/>
              </a:rPr>
              <a:t>cation</a:t>
            </a:r>
            <a:r>
              <a:rPr lang="en-US" altLang="en-US" sz="2400" b="1" kern="1200" dirty="0">
                <a:latin typeface="Arial" charset="0"/>
                <a:ea typeface="MS PGothic" charset="-128"/>
                <a:cs typeface="ＭＳ Ｐゴシック" charset="-128"/>
              </a:rPr>
              <a:t> has </a:t>
            </a:r>
          </a:p>
          <a:p>
            <a:pPr marL="0" indent="0" eaLnBrk="1" hangingPunct="1">
              <a:spcBef>
                <a:spcPct val="0"/>
              </a:spcBef>
              <a:buNone/>
            </a:pPr>
            <a:r>
              <a:rPr lang="en-US" altLang="en-US" sz="2400" b="1" kern="1200" dirty="0">
                <a:latin typeface="Arial" charset="0"/>
                <a:ea typeface="MS PGothic" charset="-128"/>
                <a:cs typeface="ＭＳ Ｐゴシック" charset="-128"/>
              </a:rPr>
              <a:t>fewer electrons (e</a:t>
            </a:r>
            <a:r>
              <a:rPr lang="en-US" altLang="en-US" sz="2400" b="1" kern="1200" baseline="30000" dirty="0">
                <a:latin typeface="Arial" charset="0"/>
                <a:ea typeface="MS PGothic" charset="-128"/>
                <a:cs typeface="ＭＳ Ｐゴシック" charset="-128"/>
              </a:rPr>
              <a:t>−</a:t>
            </a:r>
            <a:r>
              <a:rPr lang="en-US" altLang="en-US" sz="2400" b="1" kern="1200" dirty="0">
                <a:latin typeface="Arial" charset="0"/>
                <a:ea typeface="MS PGothic" charset="-128"/>
                <a:cs typeface="ＭＳ Ｐゴシック" charset="-128"/>
              </a:rPr>
              <a:t>) </a:t>
            </a:r>
            <a:r>
              <a:rPr lang="en-US" altLang="en-US" sz="2400" b="1" kern="1200" dirty="0">
                <a:solidFill>
                  <a:prstClr val="black"/>
                </a:solidFill>
                <a:latin typeface="Arial" charset="0"/>
                <a:ea typeface="MS PGothic" charset="-128"/>
                <a:cs typeface="ＭＳ Ｐゴシック" charset="-128"/>
              </a:rPr>
              <a:t>than protons.</a:t>
            </a:r>
            <a:endParaRPr lang="en-US" sz="2400" dirty="0"/>
          </a:p>
        </p:txBody>
      </p:sp>
      <p:pic>
        <p:nvPicPr>
          <p:cNvPr id="7173" name="Picture 1030" descr="Atomic level view of a neutral sodium atom and the sodium cation. Sodium atom has electronic configuration of 1s squared 2s squared 2p to the sixth 3s to the first, with one electron in the outer shell. Loss of this valence electron forms a sodium cation with electronic configuration of 1s squared 2s squared 2p to the sixth, with 8 electrons in the outermost sh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349500"/>
            <a:ext cx="7559675"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4"/>
          </p:nvPr>
        </p:nvSpPr>
        <p:spPr>
          <a:xfrm>
            <a:off x="1399880" y="6230214"/>
            <a:ext cx="2303884" cy="349366"/>
          </a:xfrm>
        </p:spPr>
        <p:txBody>
          <a:bodyPr/>
          <a:lstStyle/>
          <a:p>
            <a:pPr marL="0" indent="0" eaLnBrk="1" hangingPunct="1">
              <a:spcBef>
                <a:spcPct val="0"/>
              </a:spcBef>
              <a:buNone/>
            </a:pPr>
            <a:r>
              <a:rPr lang="en-US" altLang="en-US" sz="2000" b="1" kern="1200" dirty="0">
                <a:latin typeface="Arial" charset="0"/>
                <a:ea typeface="MS PGothic" charset="-128"/>
                <a:cs typeface="ＭＳ Ｐゴシック" charset="-128"/>
              </a:rPr>
              <a:t>the sodium atom</a:t>
            </a:r>
          </a:p>
        </p:txBody>
      </p:sp>
      <p:sp>
        <p:nvSpPr>
          <p:cNvPr id="4" name="Content Placeholder 3"/>
          <p:cNvSpPr>
            <a:spLocks noGrp="1"/>
          </p:cNvSpPr>
          <p:nvPr>
            <p:ph sz="quarter" idx="13"/>
          </p:nvPr>
        </p:nvSpPr>
        <p:spPr>
          <a:xfrm>
            <a:off x="5732165" y="6228521"/>
            <a:ext cx="2008187" cy="349366"/>
          </a:xfrm>
        </p:spPr>
        <p:txBody>
          <a:bodyPr/>
          <a:lstStyle/>
          <a:p>
            <a:pPr marL="0" indent="0" eaLnBrk="1" hangingPunct="1">
              <a:spcBef>
                <a:spcPct val="0"/>
              </a:spcBef>
              <a:buNone/>
            </a:pPr>
            <a:r>
              <a:rPr lang="en-US" altLang="en-US" sz="2000" b="1" kern="1200" dirty="0">
                <a:solidFill>
                  <a:srgbClr val="3366FF"/>
                </a:solidFill>
                <a:latin typeface="Arial" charset="0"/>
                <a:ea typeface="MS PGothic" charset="-128"/>
                <a:cs typeface="ＭＳ Ｐゴシック" charset="-128"/>
              </a:rPr>
              <a:t>the sodium 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64414" y="418519"/>
            <a:ext cx="2622205" cy="331087"/>
          </a:xfrm>
        </p:spPr>
        <p:txBody>
          <a:bodyPr/>
          <a:lstStyle/>
          <a:p>
            <a:pPr eaLnBrk="1" hangingPunct="1"/>
            <a:r>
              <a:rPr lang="en-US" altLang="en-US" sz="3200" b="1" dirty="0">
                <a:ea typeface="MS PGothic" charset="-128"/>
                <a:cs typeface="ＭＳ Ｐゴシック" charset="-128"/>
              </a:rPr>
              <a:t>3.2 Ions (3)</a:t>
            </a:r>
            <a:endParaRPr lang="en-US" sz="2800" b="1" dirty="0">
              <a:ea typeface="MS PGothic" charset="-128"/>
              <a:cs typeface="ＭＳ Ｐゴシック" charset="-128"/>
            </a:endParaRPr>
          </a:p>
        </p:txBody>
      </p:sp>
      <p:sp>
        <p:nvSpPr>
          <p:cNvPr id="9" name="Content Placeholder 17"/>
          <p:cNvSpPr>
            <a:spLocks noGrp="1"/>
          </p:cNvSpPr>
          <p:nvPr>
            <p:ph sz="quarter" idx="22"/>
          </p:nvPr>
        </p:nvSpPr>
        <p:spPr>
          <a:xfrm>
            <a:off x="2584126" y="781292"/>
            <a:ext cx="4106549" cy="423505"/>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Cations and Anions</a:t>
            </a:r>
            <a:endParaRPr lang="en-US" dirty="0"/>
          </a:p>
        </p:txBody>
      </p:sp>
      <p:sp>
        <p:nvSpPr>
          <p:cNvPr id="2" name="Content Placeholder 1"/>
          <p:cNvSpPr>
            <a:spLocks noGrp="1"/>
          </p:cNvSpPr>
          <p:nvPr>
            <p:ph idx="1"/>
          </p:nvPr>
        </p:nvSpPr>
        <p:spPr>
          <a:xfrm>
            <a:off x="762598" y="1338035"/>
            <a:ext cx="8381402" cy="825804"/>
          </a:xfrm>
        </p:spPr>
        <p:txBody>
          <a:bodyPr/>
          <a:lstStyle/>
          <a:p>
            <a:pPr marL="0" indent="0" eaLnBrk="1" hangingPunct="1">
              <a:spcBef>
                <a:spcPct val="0"/>
              </a:spcBef>
              <a:buNone/>
            </a:pPr>
            <a:r>
              <a:rPr lang="en-US" altLang="en-US" sz="2400" b="1" kern="1200" dirty="0">
                <a:latin typeface="Arial" charset="0"/>
                <a:ea typeface="MS PGothic" charset="-128"/>
                <a:cs typeface="ＭＳ Ｐゴシック" charset="-128"/>
              </a:rPr>
              <a:t>By losing one, two, or three e</a:t>
            </a:r>
            <a:r>
              <a:rPr lang="en-US" altLang="en-US" sz="2400" b="1" kern="1200" baseline="30000" dirty="0">
                <a:latin typeface="Arial" charset="0"/>
                <a:ea typeface="MS PGothic" charset="-128"/>
                <a:cs typeface="ＭＳ Ｐゴシック" charset="-128"/>
              </a:rPr>
              <a:t>−</a:t>
            </a:r>
            <a:r>
              <a:rPr lang="en-US" altLang="en-US" sz="2400" b="1" kern="1200" dirty="0">
                <a:solidFill>
                  <a:prstClr val="black"/>
                </a:solidFill>
                <a:latin typeface="Arial" charset="0"/>
                <a:ea typeface="MS PGothic" charset="-128"/>
                <a:cs typeface="ＭＳ Ｐゴシック" charset="-128"/>
              </a:rPr>
              <a:t>, an atom forms a </a:t>
            </a:r>
            <a:r>
              <a:rPr lang="en-US" altLang="en-US" sz="2400" b="1" kern="1200" dirty="0">
                <a:solidFill>
                  <a:srgbClr val="3366FF"/>
                </a:solidFill>
                <a:latin typeface="Arial" charset="0"/>
                <a:ea typeface="MS PGothic" charset="-128"/>
                <a:cs typeface="ＭＳ Ｐゴシック" charset="-128"/>
              </a:rPr>
              <a:t>cation </a:t>
            </a:r>
            <a:r>
              <a:rPr lang="en-US" altLang="en-US" sz="2400" b="1" kern="1200" dirty="0">
                <a:solidFill>
                  <a:prstClr val="black"/>
                </a:solidFill>
                <a:latin typeface="Arial" charset="0"/>
                <a:ea typeface="MS PGothic" charset="-128"/>
                <a:cs typeface="ＭＳ Ｐゴシック" charset="-128"/>
              </a:rPr>
              <a:t>with a completely filled outer shell of </a:t>
            </a:r>
            <a:r>
              <a:rPr lang="en-US" altLang="en-US" sz="2400" b="1" kern="1200" dirty="0">
                <a:latin typeface="Arial" charset="0"/>
                <a:ea typeface="MS PGothic" charset="-128"/>
                <a:cs typeface="ＭＳ Ｐゴシック" charset="-128"/>
              </a:rPr>
              <a:t>e</a:t>
            </a:r>
            <a:r>
              <a:rPr lang="en-US" altLang="en-US" sz="2400" b="1" kern="1200" baseline="30000" dirty="0">
                <a:latin typeface="Arial" charset="0"/>
                <a:ea typeface="MS PGothic" charset="-128"/>
                <a:cs typeface="ＭＳ Ｐゴシック" charset="-128"/>
              </a:rPr>
              <a:t>−</a:t>
            </a:r>
            <a:r>
              <a:rPr lang="en-US" altLang="en-US" sz="2400" b="1" kern="1200" dirty="0">
                <a:solidFill>
                  <a:prstClr val="black"/>
                </a:solidFill>
                <a:latin typeface="Arial" charset="0"/>
                <a:ea typeface="MS PGothic" charset="-128"/>
                <a:cs typeface="ＭＳ Ｐゴシック" charset="-128"/>
              </a:rPr>
              <a:t>.</a:t>
            </a:r>
            <a:endParaRPr lang="en-US" sz="2400" dirty="0"/>
          </a:p>
        </p:txBody>
      </p:sp>
      <p:pic>
        <p:nvPicPr>
          <p:cNvPr id="8197" name="Picture 9" descr="Atomic level view of a neutral magnesium atom and the magenesium cation. Magnesium atom has electronic configuration of 1s squared 2s squared 2p to the sixth 3s squared, with two electrons in the outer shell. Loss of these two valence electron form a magnesium cation with electronic configuration of 1s squared 2s squared 2p to the sixth, and eight electrons in the outermost sh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276475"/>
            <a:ext cx="7704138"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3"/>
          </p:nvPr>
        </p:nvSpPr>
        <p:spPr>
          <a:xfrm>
            <a:off x="1033966" y="6189586"/>
            <a:ext cx="2774950" cy="378790"/>
          </a:xfrm>
        </p:spPr>
        <p:txBody>
          <a:bodyPr/>
          <a:lstStyle/>
          <a:p>
            <a:pPr marL="0" indent="0" eaLnBrk="1" hangingPunct="1">
              <a:spcBef>
                <a:spcPct val="0"/>
              </a:spcBef>
              <a:buNone/>
            </a:pPr>
            <a:r>
              <a:rPr lang="en-US" altLang="en-US" sz="2000" b="1" kern="1200" dirty="0">
                <a:latin typeface="Arial" charset="0"/>
                <a:ea typeface="MS PGothic" charset="-128"/>
                <a:cs typeface="ＭＳ Ｐゴシック" charset="-128"/>
              </a:rPr>
              <a:t>the magnesium atom</a:t>
            </a:r>
          </a:p>
        </p:txBody>
      </p:sp>
      <p:sp>
        <p:nvSpPr>
          <p:cNvPr id="4" name="Content Placeholder 3"/>
          <p:cNvSpPr>
            <a:spLocks noGrp="1"/>
          </p:cNvSpPr>
          <p:nvPr>
            <p:ph sz="quarter" idx="14"/>
          </p:nvPr>
        </p:nvSpPr>
        <p:spPr>
          <a:xfrm>
            <a:off x="5294745" y="6187691"/>
            <a:ext cx="2619627" cy="365509"/>
          </a:xfrm>
        </p:spPr>
        <p:txBody>
          <a:bodyPr/>
          <a:lstStyle/>
          <a:p>
            <a:pPr eaLnBrk="1" hangingPunct="1">
              <a:spcBef>
                <a:spcPct val="0"/>
              </a:spcBef>
              <a:buFontTx/>
              <a:buNone/>
            </a:pPr>
            <a:r>
              <a:rPr lang="en-US" altLang="en-US" sz="2000" b="1" dirty="0">
                <a:solidFill>
                  <a:srgbClr val="3366FF"/>
                </a:solidFill>
              </a:rPr>
              <a:t>the magnesium 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65035" y="351148"/>
            <a:ext cx="2622205" cy="464608"/>
          </a:xfrm>
        </p:spPr>
        <p:txBody>
          <a:bodyPr/>
          <a:lstStyle/>
          <a:p>
            <a:pPr eaLnBrk="1" hangingPunct="1"/>
            <a:r>
              <a:rPr lang="en-US" altLang="en-US" sz="3200" b="1" dirty="0">
                <a:ea typeface="MS PGothic" charset="-128"/>
                <a:cs typeface="ＭＳ Ｐゴシック" charset="-128"/>
              </a:rPr>
              <a:t>3.2	Ions (4)</a:t>
            </a:r>
            <a:endParaRPr lang="en-US" sz="2800" b="1" dirty="0">
              <a:ea typeface="MS PGothic" charset="-128"/>
              <a:cs typeface="ＭＳ Ｐゴシック" charset="-128"/>
            </a:endParaRPr>
          </a:p>
        </p:txBody>
      </p:sp>
      <p:sp>
        <p:nvSpPr>
          <p:cNvPr id="9" name="Content Placeholder 19"/>
          <p:cNvSpPr>
            <a:spLocks noGrp="1"/>
          </p:cNvSpPr>
          <p:nvPr>
            <p:ph sz="quarter" idx="23"/>
          </p:nvPr>
        </p:nvSpPr>
        <p:spPr>
          <a:xfrm>
            <a:off x="2577925" y="792000"/>
            <a:ext cx="4010299" cy="519079"/>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Cations and Anions</a:t>
            </a:r>
            <a:endParaRPr lang="en-US" dirty="0"/>
          </a:p>
        </p:txBody>
      </p:sp>
      <p:sp>
        <p:nvSpPr>
          <p:cNvPr id="2" name="Content Placeholder 1"/>
          <p:cNvSpPr>
            <a:spLocks noGrp="1"/>
          </p:cNvSpPr>
          <p:nvPr>
            <p:ph idx="1"/>
          </p:nvPr>
        </p:nvSpPr>
        <p:spPr>
          <a:xfrm>
            <a:off x="757453" y="1368295"/>
            <a:ext cx="7630971" cy="731968"/>
          </a:xfrm>
        </p:spPr>
        <p:txBody>
          <a:bodyPr/>
          <a:lstStyle/>
          <a:p>
            <a:pPr marL="0" indent="0" eaLnBrk="1" hangingPunct="1">
              <a:spcBef>
                <a:spcPct val="0"/>
              </a:spcBef>
              <a:buNone/>
            </a:pPr>
            <a:r>
              <a:rPr lang="en-US" altLang="en-US" sz="2400" b="1" kern="1200" dirty="0">
                <a:solidFill>
                  <a:srgbClr val="D90000"/>
                </a:solidFill>
                <a:latin typeface="Arial" charset="0"/>
                <a:ea typeface="MS PGothic" charset="-128"/>
                <a:cs typeface="ＭＳ Ｐゴシック" charset="-128"/>
              </a:rPr>
              <a:t>Anions</a:t>
            </a:r>
            <a:r>
              <a:rPr lang="en-US" altLang="en-US" sz="2400" b="1" kern="1200" dirty="0">
                <a:solidFill>
                  <a:srgbClr val="FF0000"/>
                </a:solidFill>
                <a:latin typeface="Arial" charset="0"/>
                <a:ea typeface="MS PGothic" charset="-128"/>
                <a:cs typeface="ＭＳ Ｐゴシック" charset="-128"/>
              </a:rPr>
              <a:t> </a:t>
            </a:r>
            <a:r>
              <a:rPr lang="en-US" altLang="en-US" sz="2400" b="1" kern="1200" dirty="0">
                <a:latin typeface="Arial" charset="0"/>
                <a:ea typeface="MS PGothic" charset="-128"/>
                <a:cs typeface="ＭＳ Ｐゴシック" charset="-128"/>
              </a:rPr>
              <a:t>are negatively charged ions. An </a:t>
            </a:r>
            <a:r>
              <a:rPr lang="en-US" altLang="en-US" sz="2400" b="1" kern="1200" dirty="0">
                <a:solidFill>
                  <a:srgbClr val="D90000"/>
                </a:solidFill>
                <a:latin typeface="Arial" charset="0"/>
                <a:ea typeface="MS PGothic" charset="-128"/>
                <a:cs typeface="ＭＳ Ｐゴシック" charset="-128"/>
              </a:rPr>
              <a:t>anion</a:t>
            </a:r>
            <a:r>
              <a:rPr lang="en-US" altLang="en-US" sz="2400" b="1" kern="1200" dirty="0">
                <a:solidFill>
                  <a:srgbClr val="FF0000"/>
                </a:solidFill>
                <a:latin typeface="Arial" charset="0"/>
                <a:ea typeface="MS PGothic" charset="-128"/>
                <a:cs typeface="ＭＳ Ｐゴシック" charset="-128"/>
              </a:rPr>
              <a:t> </a:t>
            </a:r>
            <a:r>
              <a:rPr lang="en-US" altLang="en-US" sz="2400" b="1" kern="1200" dirty="0">
                <a:latin typeface="Arial" charset="0"/>
                <a:ea typeface="MS PGothic" charset="-128"/>
                <a:cs typeface="ＭＳ Ｐゴシック" charset="-128"/>
              </a:rPr>
              <a:t>has </a:t>
            </a:r>
          </a:p>
          <a:p>
            <a:pPr marL="0" indent="0" eaLnBrk="1" hangingPunct="1">
              <a:spcBef>
                <a:spcPct val="0"/>
              </a:spcBef>
              <a:buNone/>
            </a:pPr>
            <a:r>
              <a:rPr lang="en-US" altLang="en-US" sz="2400" b="1" kern="1200" dirty="0">
                <a:latin typeface="Arial" charset="0"/>
                <a:ea typeface="MS PGothic" charset="-128"/>
                <a:cs typeface="ＭＳ Ｐゴシック" charset="-128"/>
              </a:rPr>
              <a:t>more e</a:t>
            </a:r>
            <a:r>
              <a:rPr lang="en-US" altLang="en-US" sz="2400" b="1" kern="1200" baseline="30000" dirty="0">
                <a:latin typeface="Arial" charset="0"/>
                <a:ea typeface="MS PGothic" charset="-128"/>
                <a:cs typeface="ＭＳ Ｐゴシック" charset="-128"/>
              </a:rPr>
              <a:t>−</a:t>
            </a:r>
            <a:r>
              <a:rPr lang="en-US" altLang="en-US" sz="2400" b="1" kern="1200" dirty="0">
                <a:solidFill>
                  <a:prstClr val="black"/>
                </a:solidFill>
                <a:latin typeface="Arial" charset="0"/>
                <a:ea typeface="MS PGothic" charset="-128"/>
                <a:cs typeface="ＭＳ Ｐゴシック" charset="-128"/>
              </a:rPr>
              <a:t> than protons.</a:t>
            </a:r>
            <a:endParaRPr lang="en-US" sz="2400" dirty="0"/>
          </a:p>
        </p:txBody>
      </p:sp>
      <p:pic>
        <p:nvPicPr>
          <p:cNvPr id="9221" name="Picture 8" descr="Atomic level view of a neutral chlorine atom and the chloride anion. Chlorine atom has electronic configuration of 1s squared 2s squared 2p to the sixth 3s squared 3p to the fifth, with seven electrons in the outer shell. Gain of one electron forms a chloride anion with electronic configuration of 1s squared 2s squared 2p to the sixth 3s squared 3p to the sixth, and eight electrons in the outermost sh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 y="2205038"/>
            <a:ext cx="7848600" cy="394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5"/>
          </p:nvPr>
        </p:nvSpPr>
        <p:spPr>
          <a:xfrm>
            <a:off x="1317992" y="6223457"/>
            <a:ext cx="2301016" cy="369550"/>
          </a:xfrm>
        </p:spPr>
        <p:txBody>
          <a:bodyPr/>
          <a:lstStyle/>
          <a:p>
            <a:pPr marL="0" indent="0" eaLnBrk="1" hangingPunct="1">
              <a:spcBef>
                <a:spcPct val="0"/>
              </a:spcBef>
              <a:buNone/>
            </a:pPr>
            <a:r>
              <a:rPr lang="en-US" altLang="en-US" sz="2000" b="1" kern="1200" dirty="0">
                <a:latin typeface="Arial" charset="0"/>
                <a:ea typeface="MS PGothic" charset="-128"/>
                <a:cs typeface="ＭＳ Ｐゴシック" charset="-128"/>
              </a:rPr>
              <a:t>the chlorine atom</a:t>
            </a:r>
          </a:p>
        </p:txBody>
      </p:sp>
      <p:sp>
        <p:nvSpPr>
          <p:cNvPr id="4" name="Content Placeholder 3"/>
          <p:cNvSpPr>
            <a:spLocks noGrp="1"/>
          </p:cNvSpPr>
          <p:nvPr>
            <p:ph sz="quarter" idx="14"/>
          </p:nvPr>
        </p:nvSpPr>
        <p:spPr>
          <a:xfrm>
            <a:off x="6010480" y="6225220"/>
            <a:ext cx="2089912" cy="332955"/>
          </a:xfrm>
        </p:spPr>
        <p:txBody>
          <a:bodyPr/>
          <a:lstStyle/>
          <a:p>
            <a:pPr marL="0" indent="0" eaLnBrk="1" hangingPunct="1">
              <a:spcBef>
                <a:spcPct val="0"/>
              </a:spcBef>
              <a:buNone/>
            </a:pPr>
            <a:r>
              <a:rPr lang="en-US" altLang="en-US" sz="2000" b="1" kern="1200" dirty="0">
                <a:solidFill>
                  <a:srgbClr val="D90000"/>
                </a:solidFill>
                <a:latin typeface="Arial" charset="0"/>
                <a:ea typeface="MS PGothic" charset="-128"/>
                <a:cs typeface="ＭＳ Ｐゴシック" charset="-128"/>
              </a:rPr>
              <a:t>the chloride 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64630" y="361252"/>
            <a:ext cx="2622205" cy="429063"/>
          </a:xfrm>
        </p:spPr>
        <p:txBody>
          <a:bodyPr/>
          <a:lstStyle/>
          <a:p>
            <a:pPr eaLnBrk="1" hangingPunct="1"/>
            <a:r>
              <a:rPr lang="en-US" altLang="en-US" sz="3200" b="1" dirty="0">
                <a:ea typeface="MS PGothic" charset="-128"/>
                <a:cs typeface="ＭＳ Ｐゴシック" charset="-128"/>
              </a:rPr>
              <a:t>3.2	Ions (5)</a:t>
            </a:r>
            <a:endParaRPr lang="en-US" sz="2800" b="1" dirty="0">
              <a:ea typeface="MS PGothic" charset="-128"/>
              <a:cs typeface="ＭＳ Ｐゴシック" charset="-128"/>
            </a:endParaRPr>
          </a:p>
        </p:txBody>
      </p:sp>
      <p:sp>
        <p:nvSpPr>
          <p:cNvPr id="8" name="Content Placeholder 21"/>
          <p:cNvSpPr>
            <a:spLocks noGrp="1"/>
          </p:cNvSpPr>
          <p:nvPr>
            <p:ph sz="quarter" idx="24"/>
          </p:nvPr>
        </p:nvSpPr>
        <p:spPr>
          <a:xfrm>
            <a:off x="2580845" y="769384"/>
            <a:ext cx="4398184" cy="476250"/>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Cations and Anions</a:t>
            </a:r>
            <a:endParaRPr lang="en-US" dirty="0"/>
          </a:p>
        </p:txBody>
      </p:sp>
      <p:sp>
        <p:nvSpPr>
          <p:cNvPr id="2" name="Content Placeholder 1"/>
          <p:cNvSpPr>
            <a:spLocks noGrp="1"/>
          </p:cNvSpPr>
          <p:nvPr>
            <p:ph idx="1"/>
          </p:nvPr>
        </p:nvSpPr>
        <p:spPr>
          <a:xfrm>
            <a:off x="956678" y="1286297"/>
            <a:ext cx="7292119" cy="2070695"/>
          </a:xfrm>
        </p:spPr>
        <p:txBody>
          <a:bodyPr/>
          <a:lstStyle/>
          <a:p>
            <a:pPr marL="0" indent="0">
              <a:spcBef>
                <a:spcPts val="0"/>
              </a:spcBef>
              <a:spcAft>
                <a:spcPts val="1000"/>
              </a:spcAft>
              <a:buNone/>
            </a:pPr>
            <a:r>
              <a:rPr lang="en-US" altLang="en-US" sz="2400" b="1" dirty="0">
                <a:latin typeface="Arial" panose="020B0604020202020204" pitchFamily="34" charset="0"/>
                <a:cs typeface="Arial" panose="020B0604020202020204" pitchFamily="34" charset="0"/>
              </a:rPr>
              <a:t>Metals, like sodium (Na) and magnesium (Mg), form </a:t>
            </a:r>
            <a:r>
              <a:rPr lang="en-US" altLang="en-US" sz="2400" b="1" dirty="0">
                <a:solidFill>
                  <a:srgbClr val="3366FF"/>
                </a:solidFill>
                <a:latin typeface="Arial" panose="020B0604020202020204" pitchFamily="34" charset="0"/>
                <a:cs typeface="Arial" panose="020B0604020202020204" pitchFamily="34" charset="0"/>
              </a:rPr>
              <a:t>cations</a:t>
            </a:r>
            <a:r>
              <a:rPr lang="en-US" altLang="en-US" sz="2400" b="1" dirty="0">
                <a:latin typeface="Arial" panose="020B0604020202020204" pitchFamily="34" charset="0"/>
                <a:cs typeface="Arial" panose="020B0604020202020204" pitchFamily="34" charset="0"/>
              </a:rPr>
              <a:t>.</a:t>
            </a:r>
          </a:p>
          <a:p>
            <a:pPr eaLnBrk="1" hangingPunct="1">
              <a:spcBef>
                <a:spcPct val="0"/>
              </a:spcBef>
            </a:pPr>
            <a:r>
              <a:rPr lang="en-US" altLang="en-US" sz="2400" b="1" kern="1200" dirty="0">
                <a:latin typeface="Arial" charset="0"/>
                <a:ea typeface="MS PGothic" charset="-128"/>
                <a:cs typeface="ＭＳ Ｐゴシック" charset="-128"/>
              </a:rPr>
              <a:t>By </a:t>
            </a:r>
            <a:r>
              <a:rPr lang="en-US" altLang="en-US" sz="2400" b="1" dirty="0">
                <a:solidFill>
                  <a:srgbClr val="3366FF"/>
                </a:solidFill>
                <a:latin typeface="Arial" panose="020B0604020202020204" pitchFamily="34" charset="0"/>
                <a:cs typeface="Arial" panose="020B0604020202020204" pitchFamily="34" charset="0"/>
              </a:rPr>
              <a:t>losing</a:t>
            </a:r>
            <a:r>
              <a:rPr lang="en-US" altLang="en-US" sz="2400" b="1" kern="1200" dirty="0">
                <a:latin typeface="Arial" charset="0"/>
                <a:ea typeface="MS PGothic" charset="-128"/>
                <a:cs typeface="ＭＳ Ｐゴシック" charset="-128"/>
              </a:rPr>
              <a:t> one, two, or three electrons, an atom forms a </a:t>
            </a:r>
            <a:r>
              <a:rPr lang="en-US" altLang="en-US" sz="2400" b="1" dirty="0">
                <a:solidFill>
                  <a:srgbClr val="3366FF"/>
                </a:solidFill>
                <a:latin typeface="Arial" panose="020B0604020202020204" pitchFamily="34" charset="0"/>
                <a:cs typeface="Arial" panose="020B0604020202020204" pitchFamily="34" charset="0"/>
              </a:rPr>
              <a:t>cation</a:t>
            </a:r>
            <a:r>
              <a:rPr lang="en-US" altLang="en-US" sz="2400" b="1" kern="1200" dirty="0">
                <a:latin typeface="Arial" charset="0"/>
                <a:ea typeface="MS PGothic" charset="-128"/>
                <a:cs typeface="ＭＳ Ｐゴシック" charset="-128"/>
              </a:rPr>
              <a:t> with a completely filled outer shell of electrons.</a:t>
            </a:r>
          </a:p>
        </p:txBody>
      </p:sp>
      <p:sp>
        <p:nvSpPr>
          <p:cNvPr id="15" name="Content Placeholder 16"/>
          <p:cNvSpPr>
            <a:spLocks noGrp="1"/>
          </p:cNvSpPr>
          <p:nvPr>
            <p:ph sz="quarter" idx="16"/>
          </p:nvPr>
        </p:nvSpPr>
        <p:spPr>
          <a:xfrm>
            <a:off x="956678" y="3343536"/>
            <a:ext cx="7332381" cy="1728687"/>
          </a:xfrm>
        </p:spPr>
        <p:txBody>
          <a:bodyPr/>
          <a:lstStyle/>
          <a:p>
            <a:pPr marL="0" indent="0">
              <a:spcBef>
                <a:spcPts val="0"/>
              </a:spcBef>
              <a:spcAft>
                <a:spcPts val="1000"/>
              </a:spcAft>
              <a:buNone/>
            </a:pPr>
            <a:r>
              <a:rPr lang="en-US" altLang="en-US" sz="2400" b="1" dirty="0"/>
              <a:t>Nonmetals, like chlorine (Cl), form </a:t>
            </a:r>
            <a:r>
              <a:rPr lang="en-US" altLang="en-US" sz="2400" b="1" dirty="0">
                <a:solidFill>
                  <a:srgbClr val="D90000"/>
                </a:solidFill>
              </a:rPr>
              <a:t>anions</a:t>
            </a:r>
            <a:r>
              <a:rPr lang="en-US" altLang="en-US" sz="2400" b="1" dirty="0"/>
              <a:t>.</a:t>
            </a:r>
          </a:p>
          <a:p>
            <a:r>
              <a:rPr lang="en-US" altLang="en-US" sz="2400" b="1" dirty="0"/>
              <a:t>By </a:t>
            </a:r>
            <a:r>
              <a:rPr lang="en-US" altLang="en-US" sz="2400" b="1" dirty="0">
                <a:solidFill>
                  <a:srgbClr val="D90000"/>
                </a:solidFill>
              </a:rPr>
              <a:t>gaining </a:t>
            </a:r>
            <a:r>
              <a:rPr lang="en-US" altLang="en-US" sz="2400" b="1" dirty="0"/>
              <a:t>one, two, or three electrons, an atom forms an </a:t>
            </a:r>
            <a:r>
              <a:rPr lang="en-US" altLang="en-US" sz="2400" b="1" dirty="0">
                <a:solidFill>
                  <a:srgbClr val="D90000"/>
                </a:solidFill>
              </a:rPr>
              <a:t>anion </a:t>
            </a:r>
            <a:r>
              <a:rPr lang="en-US" altLang="en-US" sz="2400" b="1" dirty="0"/>
              <a:t>with a completely filled outer shell of </a:t>
            </a:r>
            <a:r>
              <a:rPr lang="en-US" altLang="en-US" sz="2400" b="1" kern="1200" dirty="0">
                <a:latin typeface="Arial" charset="0"/>
                <a:ea typeface="MS PGothic" charset="-128"/>
                <a:cs typeface="ＭＳ Ｐゴシック" charset="-128"/>
              </a:rPr>
              <a:t>e</a:t>
            </a:r>
            <a:r>
              <a:rPr lang="en-US" altLang="en-US" sz="2400" b="1" kern="1200" baseline="30000" dirty="0">
                <a:latin typeface="Arial" charset="0"/>
                <a:ea typeface="MS PGothic" charset="-128"/>
                <a:cs typeface="ＭＳ Ｐゴシック" charset="-128"/>
              </a:rPr>
              <a:t>−</a:t>
            </a:r>
            <a:r>
              <a:rPr lang="en-US" altLang="en-US" sz="2400" b="1" dirty="0"/>
              <a:t>. </a:t>
            </a:r>
          </a:p>
        </p:txBody>
      </p:sp>
      <p:sp>
        <p:nvSpPr>
          <p:cNvPr id="4" name="Content Placeholder 3"/>
          <p:cNvSpPr>
            <a:spLocks noGrp="1"/>
          </p:cNvSpPr>
          <p:nvPr>
            <p:ph sz="quarter" idx="14"/>
          </p:nvPr>
        </p:nvSpPr>
        <p:spPr>
          <a:xfrm>
            <a:off x="967332" y="5099574"/>
            <a:ext cx="7486956" cy="1066586"/>
          </a:xfrm>
        </p:spPr>
        <p:txBody>
          <a:bodyPr/>
          <a:lstStyle/>
          <a:p>
            <a:pPr marL="0" indent="0">
              <a:spcAft>
                <a:spcPts val="1500"/>
              </a:spcAft>
              <a:buNone/>
            </a:pPr>
            <a:r>
              <a:rPr lang="en-US" altLang="en-US" sz="2400" b="1" dirty="0">
                <a:solidFill>
                  <a:srgbClr val="3366FF"/>
                </a:solidFill>
              </a:rPr>
              <a:t>The octet rule</a:t>
            </a:r>
            <a:r>
              <a:rPr lang="en-US" altLang="en-US" sz="2400" b="1" dirty="0"/>
              <a:t>: a main group element is especially stable when it possesses an </a:t>
            </a:r>
            <a:r>
              <a:rPr lang="en-US" altLang="en-US" sz="2400" b="1" dirty="0">
                <a:solidFill>
                  <a:srgbClr val="3366FF"/>
                </a:solidFill>
              </a:rPr>
              <a:t>octet </a:t>
            </a:r>
            <a:r>
              <a:rPr lang="en-US" altLang="en-US" sz="2400" b="1" dirty="0"/>
              <a:t>of </a:t>
            </a:r>
            <a:r>
              <a:rPr lang="en-US" altLang="en-US" sz="2400" b="1" kern="1200" dirty="0">
                <a:latin typeface="Arial" charset="0"/>
                <a:ea typeface="MS PGothic" charset="-128"/>
                <a:cs typeface="ＭＳ Ｐゴシック" charset="-128"/>
              </a:rPr>
              <a:t>e</a:t>
            </a:r>
            <a:r>
              <a:rPr lang="en-US" altLang="en-US" sz="2400" b="1" kern="1200" baseline="30000" dirty="0">
                <a:latin typeface="Arial" charset="0"/>
                <a:ea typeface="MS PGothic" charset="-128"/>
                <a:cs typeface="ＭＳ Ｐゴシック" charset="-128"/>
              </a:rPr>
              <a:t>−</a:t>
            </a:r>
            <a:r>
              <a:rPr lang="en-US" altLang="en-US" sz="2400" b="1" dirty="0">
                <a:solidFill>
                  <a:prstClr val="black"/>
                </a:solidFill>
              </a:rPr>
              <a:t> in its outer shell.</a:t>
            </a:r>
            <a:endParaRPr lang="en-US" sz="2400" dirty="0"/>
          </a:p>
        </p:txBody>
      </p:sp>
      <p:sp>
        <p:nvSpPr>
          <p:cNvPr id="18" name="Content Placeholder 17">
            <a:extLst>
              <a:ext uri="{FF2B5EF4-FFF2-40B4-BE49-F238E27FC236}">
                <a16:creationId xmlns:a16="http://schemas.microsoft.com/office/drawing/2014/main" id="{27372704-6CD8-450D-8CB6-7F3787A83308}"/>
              </a:ext>
            </a:extLst>
          </p:cNvPr>
          <p:cNvSpPr>
            <a:spLocks noGrp="1"/>
          </p:cNvSpPr>
          <p:nvPr>
            <p:ph sz="quarter" idx="35"/>
          </p:nvPr>
        </p:nvSpPr>
        <p:spPr>
          <a:xfrm>
            <a:off x="2694335" y="6166160"/>
            <a:ext cx="3209701" cy="457201"/>
          </a:xfrm>
        </p:spPr>
        <p:txBody>
          <a:bodyPr/>
          <a:lstStyle/>
          <a:p>
            <a:pPr marL="0" indent="0">
              <a:buNone/>
            </a:pPr>
            <a:r>
              <a:rPr lang="en-US" sz="2400" b="1" dirty="0"/>
              <a:t>octet = </a:t>
            </a:r>
            <a:r>
              <a:rPr lang="en-US" sz="2400" b="1" dirty="0">
                <a:solidFill>
                  <a:srgbClr val="3366FF"/>
                </a:solidFill>
              </a:rPr>
              <a:t>8</a:t>
            </a:r>
            <a:r>
              <a:rPr lang="en-US" sz="2400" b="1" dirty="0"/>
              <a:t> valence </a:t>
            </a:r>
            <a:r>
              <a:rPr lang="en-US" altLang="en-US" sz="2400" b="1" kern="1200" dirty="0">
                <a:ea typeface="MS PGothic" charset="-128"/>
                <a:cs typeface="ＭＳ Ｐゴシック" charset="-128"/>
              </a:rPr>
              <a:t>e</a:t>
            </a:r>
            <a:r>
              <a:rPr lang="en-US" altLang="en-US" sz="2400" b="1" kern="1200" baseline="30000" dirty="0">
                <a:ea typeface="MS PGothic" charset="-128"/>
                <a:cs typeface="ＭＳ Ｐゴシック" charset="-128"/>
              </a:rPr>
              <a:t>−</a:t>
            </a:r>
            <a:r>
              <a:rPr lang="en-US" sz="2400" b="1" dirty="0"/>
              <a:t>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6.0&quot;&gt;&lt;object type=&quot;1&quot; unique_id=&quot;10001&quot;&gt;&lt;object type=&quot;8&quot; unique_id=&quot;10690&quot;&gt;&lt;/object&gt;&lt;object type=&quot;2&quot; unique_id=&quot;10691&quot;&gt;&lt;object type=&quot;3&quot; unique_id=&quot;10692&quot;&gt;&lt;property id=&quot;20148&quot; value=&quot;5&quot;/&gt;&lt;property id=&quot;20300&quot; value=&quot;Slide 1&quot;/&gt;&lt;property id=&quot;20307&quot; value=&quot;292&quot;/&gt;&lt;/object&gt;&lt;object type=&quot;3&quot; unique_id=&quot;10693&quot;&gt;&lt;property id=&quot;20148&quot; value=&quot;5&quot;/&gt;&lt;property id=&quot;20300&quot; value=&quot;Slide 2 - &amp;quot;Ionic Compounds&amp;#x0D;&amp;#x0A;Introduction to Bonding&amp;quot;&quot;/&gt;&lt;property id=&quot;20307&quot; value=&quot;257&quot;/&gt;&lt;/object&gt;&lt;object type=&quot;3&quot; unique_id=&quot;10694&quot;&gt;&lt;property id=&quot;20148&quot; value=&quot;5&quot;/&gt;&lt;property id=&quot;20300&quot; value=&quot;Slide 3 - &amp;quot;Ionic Compounds&amp;#x0D;&amp;#x0A;Ionic Bonding&amp;quot;&quot;/&gt;&lt;property id=&quot;20307&quot; value=&quot;258&quot;/&gt;&lt;/object&gt;&lt;object type=&quot;3&quot; unique_id=&quot;10695&quot;&gt;&lt;property id=&quot;20148&quot; value=&quot;5&quot;/&gt;&lt;property id=&quot;20300&quot; value=&quot;Slide 4 - &amp;quot;Ionic Compounds&amp;#x0D;&amp;#x0A;Covalent Bonding&amp;quot;&quot;/&gt;&lt;property id=&quot;20307&quot; value=&quot;259&quot;/&gt;&lt;/object&gt;&lt;object type=&quot;3&quot; unique_id=&quot;10696&quot;&gt;&lt;property id=&quot;20148&quot; value=&quot;5&quot;/&gt;&lt;property id=&quot;20300&quot; value=&quot;Slide 5 - &amp;quot;Ions&amp;#x0D;&amp;#x0A;Cations and Anions&amp;quot;&quot;/&gt;&lt;property id=&quot;20307&quot; value=&quot;260&quot;/&gt;&lt;/object&gt;&lt;object type=&quot;3&quot; unique_id=&quot;10697&quot;&gt;&lt;property id=&quot;20148&quot; value=&quot;5&quot;/&gt;&lt;property id=&quot;20300&quot; value=&quot;Slide 6 - &amp;quot;Ions&amp;#x0D;&amp;#x0A;Cations and Anions&amp;quot;&quot;/&gt;&lt;property id=&quot;20307&quot; value=&quot;291&quot;/&gt;&lt;/object&gt;&lt;object type=&quot;3&quot; unique_id=&quot;10698&quot;&gt;&lt;property id=&quot;20148&quot; value=&quot;5&quot;/&gt;&lt;property id=&quot;20300&quot; value=&quot;Slide 7 - &amp;quot;Ions&amp;#x0D;&amp;#x0A;Cations and Anions&amp;quot;&quot;/&gt;&lt;property id=&quot;20307&quot; value=&quot;261&quot;/&gt;&lt;/object&gt;&lt;object type=&quot;3&quot; unique_id=&quot;10699&quot;&gt;&lt;property id=&quot;20148&quot; value=&quot;5&quot;/&gt;&lt;property id=&quot;20300&quot; value=&quot;Slide 8 - &amp;quot;Ions&amp;#x0D;&amp;#x0A;Cations and Anions&amp;quot;&quot;/&gt;&lt;property id=&quot;20307&quot; value=&quot;262&quot;/&gt;&lt;/object&gt;&lt;object type=&quot;3&quot; unique_id=&quot;10700&quot;&gt;&lt;property id=&quot;20148&quot; value=&quot;5&quot;/&gt;&lt;property id=&quot;20300&quot; value=&quot;Slide 9 - &amp;quot;Ions&amp;#x0D;&amp;#x0A;The Octet Rule&amp;quot;&quot;/&gt;&lt;property id=&quot;20307&quot; value=&quot;263&quot;/&gt;&lt;/object&gt;&lt;object type=&quot;3&quot; unique_id=&quot;10701&quot;&gt;&lt;property id=&quot;20148&quot; value=&quot;5&quot;/&gt;&lt;property id=&quot;20300&quot; value=&quot;Slide 10 - &amp;quot;Ions&amp;#x0D;&amp;#x0A;Relating Group Number to Ionic Charge for&amp;#x0D;&amp;#x0A;Main Group Elements&amp;quot;&quot;/&gt;&lt;property id=&quot;20307&quot; value=&quot;264&quot;/&gt;&lt;/object&gt;&lt;object type=&quot;3&quot; unique_id=&quot;10702&quot;&gt;&lt;property id=&quot;20148&quot; value=&quot;5&quot;/&gt;&lt;property id=&quot;20300&quot; value=&quot;Slide 11 - &amp;quot;Ions&amp;#x0D;&amp;#x0A;Relating Group Number to Ionic Charge for&amp;#x0D;&amp;#x0A;Groups 1A–3A&amp;quot;&quot;/&gt;&lt;property id=&quot;20307&quot; value=&quot;265&quot;/&gt;&lt;/object&gt;&lt;object type=&quot;3&quot; unique_id=&quot;10703&quot;&gt;&lt;property id=&quot;20148&quot; value=&quot;5&quot;/&gt;&lt;property id=&quot;20300&quot; value=&quot;Slide 12 - &amp;quot;Ions&amp;#x0D;&amp;#x0A;Relating Group Number to Ionic Charge for&amp;#x0D;&amp;#x0A;Groups 6A and 7A&amp;quot;&quot;/&gt;&lt;property id=&quot;20307&quot; value=&quot;266&quot;/&gt;&lt;/object&gt;&lt;object type=&quot;3&quot; unique_id=&quot;10704&quot;&gt;&lt;property id=&quot;20148&quot; value=&quot;5&quot;/&gt;&lt;property id=&quot;20300&quot; value=&quot;Slide 13 - &amp;quot;Ions&amp;#x0D;&amp;#x0A;Ions Formed by the Main Group Elements&amp;#x0D;&amp;#x0A;&amp;quot;&quot;/&gt;&lt;property id=&quot;20307&quot; value=&quot;267&quot;/&gt;&lt;/object&gt;&lt;object type=&quot;3&quot; unique_id=&quot;10705&quot;&gt;&lt;property id=&quot;20148&quot; value=&quot;5&quot;/&gt;&lt;property id=&quot;20300&quot; value=&quot;Slide 14 - &amp;quot;Ions&amp;#x0D;&amp;#x0A;Metals with Variable Charge&amp;quot;&quot;/&gt;&lt;property id=&quot;20307&quot; value=&quot;268&quot;/&gt;&lt;/object&gt;&lt;object type=&quot;3&quot; unique_id=&quot;10706&quot;&gt;&lt;property id=&quot;20148&quot; value=&quot;5&quot;/&gt;&lt;property id=&quot;20300&quot; value=&quot;Slide 15 - &amp;quot;Ions&amp;#x0D;&amp;#x0A;Common Ions in the Human Body&amp;quot;&quot;/&gt;&lt;property id=&quot;20307&quot; value=&quot;269&quot;/&gt;&lt;/object&gt;&lt;object type=&quot;3&quot; unique_id=&quot;10707&quot;&gt;&lt;property id=&quot;20148&quot; value=&quot;5&quot;/&gt;&lt;property id=&quot;20300&quot; value=&quot;Slide 16 - &amp;quot;Ionic Compounds&amp;#x0D;&amp;#x0A;Formulas for Ionic Compounds&amp;quot;&quot;/&gt;&lt;property id=&quot;20307&quot; value=&quot;270&quot;/&gt;&lt;/object&gt;&lt;object type=&quot;3&quot; unique_id=&quot;10708&quot;&gt;&lt;property id=&quot;20148&quot; value=&quot;5&quot;/&gt;&lt;property id=&quot;20300&quot; value=&quot;Slide 17 - &amp;quot;Ionic Compounds&amp;#x0D;&amp;#x0A;Formulas for Ionic Compounds&amp;quot;&quot;/&gt;&lt;property id=&quot;20307&quot; value=&quot;271&quot;/&gt;&lt;/object&gt;&lt;object type=&quot;3&quot; unique_id=&quot;10709&quot;&gt;&lt;property id=&quot;20148&quot; value=&quot;5&quot;/&gt;&lt;property id=&quot;20300&quot; value=&quot;Slide 18 - &amp;quot;Ionic Compounds&amp;quot;&quot;/&gt;&lt;property id=&quot;20307&quot; value=&quot;272&quot;/&gt;&lt;/object&gt;&lt;object type=&quot;3&quot; unique_id=&quot;10710&quot;&gt;&lt;property id=&quot;20148&quot; value=&quot;5&quot;/&gt;&lt;property id=&quot;20300&quot; value=&quot;Slide 19 - &amp;quot;Ionic Compounds&amp;quot;&quot;/&gt;&lt;property id=&quot;20307&quot; value=&quot;273&quot;/&gt;&lt;/object&gt;&lt;object type=&quot;3&quot; unique_id=&quot;10711&quot;&gt;&lt;property id=&quot;20148&quot; value=&quot;5&quot;/&gt;&lt;property id=&quot;20300&quot; value=&quot;Slide 20 - &amp;quot;Ionic Compounds&amp;quot;&quot;/&gt;&lt;property id=&quot;20307&quot; value=&quot;274&quot;/&gt;&lt;/object&gt;&lt;object type=&quot;3&quot; unique_id=&quot;10712&quot;&gt;&lt;property id=&quot;20148&quot; value=&quot;5&quot;/&gt;&lt;property id=&quot;20300&quot; value=&quot;Slide 21 - &amp;quot;Ionic Compounds&amp;quot;&quot;/&gt;&lt;property id=&quot;20307&quot; value=&quot;275&quot;/&gt;&lt;/object&gt;&lt;object type=&quot;3&quot; unique_id=&quot;10713&quot;&gt;&lt;property id=&quot;20148&quot; value=&quot;5&quot;/&gt;&lt;property id=&quot;20300&quot; value=&quot;Slide 22 - &amp;quot;Naming Ionic Compounds&amp;#x0D;&amp;#x0A;Naming Cations&amp;quot;&quot;/&gt;&lt;property id=&quot;20307&quot; value=&quot;276&quot;/&gt;&lt;/object&gt;&lt;object type=&quot;3&quot; unique_id=&quot;10714&quot;&gt;&lt;property id=&quot;20148&quot; value=&quot;5&quot;/&gt;&lt;property id=&quot;20300&quot; value=&quot;Slide 23 - &amp;quot;Naming Ionic Compounds&amp;#x0D;&amp;#x0A;Naming Cations&amp;quot;&quot;/&gt;&lt;property id=&quot;20307&quot; value=&quot;277&quot;/&gt;&lt;/object&gt;&lt;object type=&quot;3&quot; unique_id=&quot;10715&quot;&gt;&lt;property id=&quot;20148&quot; value=&quot;5&quot;/&gt;&lt;property id=&quot;20300&quot; value=&quot;Slide 24 - &amp;quot;Naming Ionic Compounds&amp;quot;&quot;/&gt;&lt;property id=&quot;20307&quot; value=&quot;278&quot;/&gt;&lt;/object&gt;&lt;object type=&quot;3&quot; unique_id=&quot;10716&quot;&gt;&lt;property id=&quot;20148&quot; value=&quot;5&quot;/&gt;&lt;property id=&quot;20300&quot; value=&quot;Slide 25 - &amp;quot;Naming Ionic Compounds&amp;#x0D;&amp;#x0A;Naming Anions&amp;quot;&quot;/&gt;&lt;property id=&quot;20307&quot; value=&quot;279&quot;/&gt;&lt;/object&gt;&lt;object type=&quot;3&quot; unique_id=&quot;10717&quot;&gt;&lt;property id=&quot;20148&quot; value=&quot;5&quot;/&gt;&lt;property id=&quot;20300&quot; value=&quot;Slide 26 - &amp;quot;Naming Ionic Compounds&amp;#x0D;&amp;#x0A;Compounds of Main Group Metals&amp;quot;&quot;/&gt;&lt;property id=&quot;20307&quot; value=&quot;280&quot;/&gt;&lt;/object&gt;&lt;object type=&quot;3&quot; unique_id=&quot;10718&quot;&gt;&lt;property id=&quot;20148&quot; value=&quot;5&quot;/&gt;&lt;property id=&quot;20300&quot; value=&quot;Slide 27 - &amp;quot;Naming Ionic Compounds&amp;#x0D;&amp;#x0A;Compounds of Metals with a Variable Charge&amp;quot;&quot;/&gt;&lt;property id=&quot;20307&quot; value=&quot;281&quot;/&gt;&lt;/object&gt;&lt;object type=&quot;3&quot; unique_id=&quot;10719&quot;&gt;&lt;property id=&quot;20148&quot; value=&quot;5&quot;/&gt;&lt;property id=&quot;20300&quot; value=&quot;Slide 28 - &amp;quot;Naming Ionic Compounds&amp;#x0D;&amp;#x0A;Compounds of Metals with a Variable Charge&amp;#x0D;&amp;#x0A;&amp;quot;&quot;/&gt;&lt;property id=&quot;20307&quot; value=&quot;282&quot;/&gt;&lt;/object&gt;&lt;object type=&quot;3&quot; unique_id=&quot;10720&quot;&gt;&lt;property id=&quot;20148&quot; value=&quot;5&quot;/&gt;&lt;property id=&quot;20300&quot; value=&quot;Slide 29 - &amp;quot;Naming Ionic Compounds&amp;#x0D;&amp;#x0A;Compounds of Metals with a Variable Charge&amp;#x0D;&amp;#x0A;&amp;quot;&quot;/&gt;&lt;property id=&quot;20307&quot; value=&quot;283&quot;/&gt;&lt;/object&gt;&lt;object type=&quot;3&quot; unique_id=&quot;10721&quot;&gt;&lt;property id=&quot;20148&quot; value=&quot;5&quot;/&gt;&lt;property id=&quot;20300&quot; value=&quot;Slide 30 - &amp;quot;Naming Ionic Compounds&amp;#x0D;&amp;#x0A;Writing a Formula from the Name&amp;quot;&quot;/&gt;&lt;property id=&quot;20307&quot; value=&quot;284&quot;/&gt;&lt;/object&gt;&lt;object type=&quot;3&quot; unique_id=&quot;10722&quot;&gt;&lt;property id=&quot;20148&quot; value=&quot;5&quot;/&gt;&lt;property id=&quot;20300&quot; value=&quot;Slide 31 - &amp;quot;Naming Ionic Compounds&amp;#x0D;&amp;#x0A;Writing a Formula from the Name&amp;quot;&quot;/&gt;&lt;property id=&quot;20307&quot; value=&quot;285&quot;/&gt;&lt;/object&gt;&lt;object type=&quot;3&quot; unique_id=&quot;10723&quot;&gt;&lt;property id=&quot;20148&quot; value=&quot;5&quot;/&gt;&lt;property id=&quot;20300&quot; value=&quot;Slide 32 - &amp;quot;Physical Properties of Ionic Compounds&amp;quot;&quot;/&gt;&lt;property id=&quot;20307&quot; value=&quot;286&quot;/&gt;&lt;/object&gt;&lt;object type=&quot;3&quot; unique_id=&quot;10724&quot;&gt;&lt;property id=&quot;20148&quot; value=&quot;5&quot;/&gt;&lt;property id=&quot;20300&quot; value=&quot;Slide 33 - &amp;quot;Polyatomic Ions&amp;quot;&quot;/&gt;&lt;property id=&quot;20307&quot; value=&quot;287&quot;/&gt;&lt;/object&gt;&lt;object type=&quot;3&quot; unique_id=&quot;10725&quot;&gt;&lt;property id=&quot;20148&quot; value=&quot;5&quot;/&gt;&lt;property id=&quot;20300&quot; value=&quot;Slide 34 - &amp;quot;Polyatomic Ions&amp;#x0D;&amp;#x0A;Writing Formulas for Ionic Compounds with&amp;#x0D;&amp;#x0A;Polyatomic Ions&amp;quot;&quot;/&gt;&lt;property id=&quot;20307&quot; value=&quot;288&quot;/&gt;&lt;/object&gt;&lt;object type=&quot;3&quot; unique_id=&quot;10726&quot;&gt;&lt;property id=&quot;20148&quot; value=&quot;5&quot;/&gt;&lt;property id=&quot;20300&quot; value=&quot;Slide 35 - &amp;quot;Polyatomic Ions&amp;#x0D;&amp;#x0A;Writing Formulas for Ionic Compounds with&amp;#x0D;&amp;#x0A;Polyatomic Ions&amp;quot;&quot;/&gt;&lt;property id=&quot;20307&quot; value=&quot;289&quot;/&gt;&lt;/object&gt;&lt;object type=&quot;3&quot; unique_id=&quot;10727&quot;&gt;&lt;property id=&quot;20148&quot; value=&quot;5&quot;/&gt;&lt;property id=&quot;20300&quot; value=&quot;Slide 36 - &amp;quot;Polyatomic Ions&amp;#x0D;&amp;#x0A;Naming Ionic Compounds with Polyatomic Ions&amp;quot;&quot;/&gt;&lt;property id=&quot;20307&quot; value=&quot;290&quot;/&gt;&lt;/object&gt;&lt;/object&gt;&lt;/object&gt;&lt;/database&gt;"/>
</p:tagLst>
</file>

<file path=ppt/theme/theme1.xml><?xml version="1.0" encoding="utf-8"?>
<a:theme xmlns:a="http://schemas.openxmlformats.org/drawingml/2006/main" name="Default Design">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2834</TotalTime>
  <Words>1659</Words>
  <Application>Microsoft Office PowerPoint</Application>
  <PresentationFormat>On-screen Show (4:3)</PresentationFormat>
  <Paragraphs>365</Paragraphs>
  <Slides>36</Slides>
  <Notes>36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3" baseType="lpstr">
      <vt:lpstr>ＭＳ Ｐゴシック</vt:lpstr>
      <vt:lpstr>ＭＳ Ｐゴシック</vt:lpstr>
      <vt:lpstr>Arial</vt:lpstr>
      <vt:lpstr>Cambria Math</vt:lpstr>
      <vt:lpstr>Default Design</vt:lpstr>
      <vt:lpstr>1_Default Design</vt:lpstr>
      <vt:lpstr>Equation</vt:lpstr>
      <vt:lpstr>Chapter 3</vt:lpstr>
      <vt:lpstr>3.1 Introduction to Bonding (1)</vt:lpstr>
      <vt:lpstr>3.1 Introduction to Bonding (2)</vt:lpstr>
      <vt:lpstr>3.1 Introduction to Bonding (3)</vt:lpstr>
      <vt:lpstr>3.2 Ions (1)</vt:lpstr>
      <vt:lpstr>3.2 Ions (2)</vt:lpstr>
      <vt:lpstr>3.2 Ions (3)</vt:lpstr>
      <vt:lpstr>3.2 Ions (4)</vt:lpstr>
      <vt:lpstr>3.2 Ions (5)</vt:lpstr>
      <vt:lpstr>3.2 Ions (6)</vt:lpstr>
      <vt:lpstr>3.2 Ions (7)</vt:lpstr>
      <vt:lpstr>3.2 Ions (8)</vt:lpstr>
      <vt:lpstr>3.2 Ions (9)</vt:lpstr>
      <vt:lpstr>3.2 Ions (10)</vt:lpstr>
      <vt:lpstr>3.2 Ions (11)</vt:lpstr>
      <vt:lpstr>3.3 Ionic Compounds (1)</vt:lpstr>
      <vt:lpstr>3.3 Ionic Compounds (2)</vt:lpstr>
      <vt:lpstr>3.3 Ionic Compounds (3)</vt:lpstr>
      <vt:lpstr>3.3 Ionic Compounds (4)</vt:lpstr>
      <vt:lpstr>3.3 Ionic Compounds (5)</vt:lpstr>
      <vt:lpstr>3.3 Ionic Compounds (6)</vt:lpstr>
      <vt:lpstr>3.4 Naming Ionic Compounds (1)</vt:lpstr>
      <vt:lpstr>3.4 Naming Ionic Compounds (2)</vt:lpstr>
      <vt:lpstr>3.4 Naming Ionic Compounds (3)</vt:lpstr>
      <vt:lpstr>3.4 Naming Ionic Compounds (4)</vt:lpstr>
      <vt:lpstr>3.4 Naming Ionic Compounds (5)</vt:lpstr>
      <vt:lpstr>3.4 Naming Ionic Compounds (6)</vt:lpstr>
      <vt:lpstr>3.4 Naming Ionic Compounds (7)</vt:lpstr>
      <vt:lpstr>3.4 Naming Ionic Compounds (8)</vt:lpstr>
      <vt:lpstr>3.4 Naming Ionic Compounds (9)</vt:lpstr>
      <vt:lpstr>3.4 Naming Ionic Compounds (10)</vt:lpstr>
      <vt:lpstr>3.5 Physical Properties of Ionic Compounds</vt:lpstr>
      <vt:lpstr>3.6 Polyatomic Ions (1)</vt:lpstr>
      <vt:lpstr>3.6 Polyatomic Ions (2)</vt:lpstr>
      <vt:lpstr>3.6 Polyatomic Ions (3)</vt:lpstr>
      <vt:lpstr>3.6 Polyatomic Ions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Microsoft Office User</dc:creator>
  <cp:lastModifiedBy>Kamini Gharat</cp:lastModifiedBy>
  <cp:revision>257</cp:revision>
  <dcterms:created xsi:type="dcterms:W3CDTF">2017-04-27T00:32:37Z</dcterms:created>
  <dcterms:modified xsi:type="dcterms:W3CDTF">2018-06-13T13:36:23Z</dcterms:modified>
</cp:coreProperties>
</file>