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300" r:id="rId2"/>
    <p:sldId id="257" r:id="rId3"/>
    <p:sldId id="301" r:id="rId4"/>
    <p:sldId id="302" r:id="rId5"/>
    <p:sldId id="258" r:id="rId6"/>
    <p:sldId id="259" r:id="rId7"/>
    <p:sldId id="260" r:id="rId8"/>
    <p:sldId id="261" r:id="rId9"/>
    <p:sldId id="262" r:id="rId10"/>
    <p:sldId id="263" r:id="rId11"/>
    <p:sldId id="264" r:id="rId12"/>
    <p:sldId id="320" r:id="rId13"/>
    <p:sldId id="321" r:id="rId14"/>
    <p:sldId id="322" r:id="rId15"/>
    <p:sldId id="323" r:id="rId16"/>
    <p:sldId id="336" r:id="rId17"/>
    <p:sldId id="325" r:id="rId18"/>
    <p:sldId id="326" r:id="rId19"/>
    <p:sldId id="327" r:id="rId20"/>
    <p:sldId id="328" r:id="rId21"/>
    <p:sldId id="329" r:id="rId22"/>
    <p:sldId id="330" r:id="rId23"/>
    <p:sldId id="331" r:id="rId24"/>
    <p:sldId id="332" r:id="rId25"/>
    <p:sldId id="335" r:id="rId26"/>
    <p:sldId id="334" r:id="rId27"/>
    <p:sldId id="265" r:id="rId28"/>
    <p:sldId id="318" r:id="rId29"/>
    <p:sldId id="266" r:id="rId30"/>
    <p:sldId id="267" r:id="rId31"/>
    <p:sldId id="268" r:id="rId32"/>
    <p:sldId id="269" r:id="rId33"/>
    <p:sldId id="270" r:id="rId34"/>
    <p:sldId id="271" r:id="rId35"/>
    <p:sldId id="303" r:id="rId36"/>
    <p:sldId id="272" r:id="rId37"/>
    <p:sldId id="274" r:id="rId38"/>
    <p:sldId id="273" r:id="rId39"/>
    <p:sldId id="275" r:id="rId40"/>
    <p:sldId id="276" r:id="rId41"/>
    <p:sldId id="277" r:id="rId42"/>
    <p:sldId id="278" r:id="rId43"/>
    <p:sldId id="279" r:id="rId44"/>
    <p:sldId id="304" r:id="rId45"/>
    <p:sldId id="280" r:id="rId46"/>
    <p:sldId id="281" r:id="rId47"/>
    <p:sldId id="282" r:id="rId48"/>
    <p:sldId id="283" r:id="rId49"/>
    <p:sldId id="319" r:id="rId50"/>
    <p:sldId id="285" r:id="rId51"/>
    <p:sldId id="287" r:id="rId52"/>
    <p:sldId id="286" r:id="rId53"/>
    <p:sldId id="288" r:id="rId54"/>
    <p:sldId id="306" r:id="rId55"/>
    <p:sldId id="290" r:id="rId56"/>
    <p:sldId id="289" r:id="rId57"/>
    <p:sldId id="308" r:id="rId58"/>
    <p:sldId id="311" r:id="rId59"/>
    <p:sldId id="312" r:id="rId60"/>
    <p:sldId id="313" r:id="rId61"/>
    <p:sldId id="314" r:id="rId62"/>
    <p:sldId id="315" r:id="rId63"/>
    <p:sldId id="337" r:id="rId64"/>
    <p:sldId id="317" r:id="rId65"/>
  </p:sldIdLst>
  <p:sldSz cx="9144000" cy="6858000" type="screen4x3"/>
  <p:notesSz cx="6858000" cy="9144000"/>
  <p:custDataLst>
    <p:tags r:id="rId68"/>
  </p:custDataLst>
  <p:defaultTextStyle>
    <a:defPPr>
      <a:defRPr lang="en-US"/>
    </a:defPPr>
    <a:lvl1pPr algn="l" rtl="0" eaLnBrk="0" fontAlgn="base" hangingPunct="0">
      <a:spcBef>
        <a:spcPct val="0"/>
      </a:spcBef>
      <a:spcAft>
        <a:spcPct val="0"/>
      </a:spcAft>
      <a:defRPr sz="2400" b="1"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sz="2400" b="1"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sz="2400" b="1"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sz="2400" b="1"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sz="2400" b="1" kern="1200">
        <a:solidFill>
          <a:schemeClr val="tx1"/>
        </a:solidFill>
        <a:latin typeface="Arial" charset="0"/>
        <a:ea typeface="MS PGothic" charset="-128"/>
        <a:cs typeface="+mn-cs"/>
      </a:defRPr>
    </a:lvl5pPr>
    <a:lvl6pPr marL="2286000" algn="l" defTabSz="914400" rtl="0" eaLnBrk="1" latinLnBrk="0" hangingPunct="1">
      <a:defRPr sz="2400" b="1" kern="1200">
        <a:solidFill>
          <a:schemeClr val="tx1"/>
        </a:solidFill>
        <a:latin typeface="Arial" charset="0"/>
        <a:ea typeface="MS PGothic" charset="-128"/>
        <a:cs typeface="+mn-cs"/>
      </a:defRPr>
    </a:lvl6pPr>
    <a:lvl7pPr marL="2743200" algn="l" defTabSz="914400" rtl="0" eaLnBrk="1" latinLnBrk="0" hangingPunct="1">
      <a:defRPr sz="2400" b="1" kern="1200">
        <a:solidFill>
          <a:schemeClr val="tx1"/>
        </a:solidFill>
        <a:latin typeface="Arial" charset="0"/>
        <a:ea typeface="MS PGothic" charset="-128"/>
        <a:cs typeface="+mn-cs"/>
      </a:defRPr>
    </a:lvl7pPr>
    <a:lvl8pPr marL="3200400" algn="l" defTabSz="914400" rtl="0" eaLnBrk="1" latinLnBrk="0" hangingPunct="1">
      <a:defRPr sz="2400" b="1" kern="1200">
        <a:solidFill>
          <a:schemeClr val="tx1"/>
        </a:solidFill>
        <a:latin typeface="Arial" charset="0"/>
        <a:ea typeface="MS PGothic" charset="-128"/>
        <a:cs typeface="+mn-cs"/>
      </a:defRPr>
    </a:lvl8pPr>
    <a:lvl9pPr marL="3657600" algn="l" defTabSz="914400" rtl="0" eaLnBrk="1" latinLnBrk="0" hangingPunct="1">
      <a:defRPr sz="2400" b="1" kern="1200">
        <a:solidFill>
          <a:schemeClr val="tx1"/>
        </a:solidFill>
        <a:latin typeface="Arial" charset="0"/>
        <a:ea typeface="MS PGothic" charset="-128"/>
        <a:cs typeface="+mn-cs"/>
      </a:defRPr>
    </a:lvl9pPr>
  </p:defaultTextStyle>
  <p:extLst>
    <p:ext uri="{EFAFB233-063F-42B5-8137-9DF3F51BA10A}">
      <p15:sldGuideLst xmlns:p15="http://schemas.microsoft.com/office/powerpoint/2012/main">
        <p15:guide id="1" orient="horz" pos="1728">
          <p15:clr>
            <a:srgbClr val="A4A3A4"/>
          </p15:clr>
        </p15:guide>
        <p15:guide id="2" pos="7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3366FF"/>
    <a:srgbClr val="FA8716"/>
    <a:srgbClr val="87A5FF"/>
    <a:srgbClr val="D90000"/>
    <a:srgbClr val="EFE1A2"/>
    <a:srgbClr val="008080"/>
    <a:srgbClr val="BE0204"/>
    <a:srgbClr val="7E13E3"/>
    <a:srgbClr val="FFCC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13" autoAdjust="0"/>
    <p:restoredTop sz="94291" autoAdjust="0"/>
  </p:normalViewPr>
  <p:slideViewPr>
    <p:cSldViewPr>
      <p:cViewPr varScale="1">
        <p:scale>
          <a:sx n="87" d="100"/>
          <a:sy n="87" d="100"/>
        </p:scale>
        <p:origin x="84" y="378"/>
      </p:cViewPr>
      <p:guideLst>
        <p:guide orient="horz" pos="1728"/>
        <p:guide pos="768"/>
      </p:guideLst>
    </p:cSldViewPr>
  </p:slideViewPr>
  <p:outlineViewPr>
    <p:cViewPr>
      <p:scale>
        <a:sx n="33" d="100"/>
        <a:sy n="33" d="100"/>
      </p:scale>
      <p:origin x="0" y="-5344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08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5" Type="http://schemas.openxmlformats.org/officeDocument/2006/relationships/image" Target="../media/image56.wmf"/><Relationship Id="rId4" Type="http://schemas.openxmlformats.org/officeDocument/2006/relationships/image" Target="../media/image5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4" Type="http://schemas.openxmlformats.org/officeDocument/2006/relationships/image" Target="../media/image60.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 Id="rId4" Type="http://schemas.openxmlformats.org/officeDocument/2006/relationships/image" Target="../media/image7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 Id="rId4" Type="http://schemas.openxmlformats.org/officeDocument/2006/relationships/image" Target="../media/image8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84.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image" Target="../media/image95.wmf"/><Relationship Id="rId1" Type="http://schemas.openxmlformats.org/officeDocument/2006/relationships/image" Target="../media/image94.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99.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01.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04.wmf"/><Relationship Id="rId1" Type="http://schemas.openxmlformats.org/officeDocument/2006/relationships/image" Target="../media/image103.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image" Target="../media/image110.wmf"/><Relationship Id="rId1" Type="http://schemas.openxmlformats.org/officeDocument/2006/relationships/image" Target="../media/image109.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113.wmf"/><Relationship Id="rId1" Type="http://schemas.openxmlformats.org/officeDocument/2006/relationships/image" Target="../media/image1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14.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116.wmf"/><Relationship Id="rId1" Type="http://schemas.openxmlformats.org/officeDocument/2006/relationships/image" Target="../media/image115.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1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6.wmf"/><Relationship Id="rId7" Type="http://schemas.openxmlformats.org/officeDocument/2006/relationships/image" Target="../media/image30.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F133C1-F4BE-4C21-9770-A690790DA654}" type="datetimeFigureOut">
              <a:rPr lang="en-IN" smtClean="0"/>
              <a:t>07-11-2018</a:t>
            </a:fld>
            <a:endParaRPr lang="en-IN"/>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275E17-FCFD-42FD-8CC8-2D4EC9675D53}" type="slidenum">
              <a:rPr lang="en-IN" smtClean="0"/>
              <a:t>‹#›</a:t>
            </a:fld>
            <a:endParaRPr lang="en-IN"/>
          </a:p>
        </p:txBody>
      </p:sp>
    </p:spTree>
    <p:extLst>
      <p:ext uri="{BB962C8B-B14F-4D97-AF65-F5344CB8AC3E}">
        <p14:creationId xmlns:p14="http://schemas.microsoft.com/office/powerpoint/2010/main" val="897237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ea typeface="+mn-ea"/>
                <a:cs typeface="+mn-cs"/>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ea typeface="+mn-ea"/>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panose="020B0604020202020204" pitchFamily="34" charset="0"/>
                <a:ea typeface="ＭＳ Ｐゴシック" panose="020B0600070205080204" pitchFamily="34" charset="-128"/>
              </a:defRPr>
            </a:lvl1pPr>
          </a:lstStyle>
          <a:p>
            <a:pPr>
              <a:defRPr/>
            </a:pPr>
            <a:fld id="{650DF4DE-D2F3-AC47-9625-183FC0E226C6}" type="slidenum">
              <a:rPr lang="en-US" altLang="en-US"/>
              <a:pPr>
                <a:defRPr/>
              </a:pPr>
              <a:t>‹#›</a:t>
            </a:fld>
            <a:endParaRPr lang="en-US" altLang="en-US"/>
          </a:p>
        </p:txBody>
      </p:sp>
    </p:spTree>
    <p:extLst>
      <p:ext uri="{BB962C8B-B14F-4D97-AF65-F5344CB8AC3E}">
        <p14:creationId xmlns:p14="http://schemas.microsoft.com/office/powerpoint/2010/main" val="15098615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FADB29AD-6D1F-7E4A-864B-B897AD65BAC3}" type="slidenum">
              <a:rPr lang="en-US" altLang="en-US"/>
              <a:pPr>
                <a:spcBef>
                  <a:spcPct val="0"/>
                </a:spcBef>
              </a:pPr>
              <a:t>1</a:t>
            </a:fld>
            <a:endParaRPr lang="en-US" alt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1575608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DAB35F0F-2971-5643-8A7F-E30313157EFB}" type="slidenum">
              <a:rPr lang="en-US" altLang="en-US"/>
              <a:pPr>
                <a:spcBef>
                  <a:spcPct val="0"/>
                </a:spcBef>
              </a:pPr>
              <a:t>10</a:t>
            </a:fld>
            <a:endParaRPr lang="en-US" alt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680318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98574F12-30CF-2544-A730-6617C3AC2D91}" type="slidenum">
              <a:rPr lang="en-US" altLang="en-US"/>
              <a:pPr>
                <a:spcBef>
                  <a:spcPct val="0"/>
                </a:spcBef>
              </a:pPr>
              <a:t>11</a:t>
            </a:fld>
            <a:endParaRPr lang="en-US" alt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909403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3531BE07-1525-D841-8896-12521AF806C7}" type="slidenum">
              <a:rPr lang="en-US" altLang="en-US"/>
              <a:pPr>
                <a:spcBef>
                  <a:spcPct val="0"/>
                </a:spcBef>
              </a:pPr>
              <a:t>12</a:t>
            </a:fld>
            <a:endParaRPr lang="en-US" alt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708298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C361E790-9FAB-5C4E-BB59-8631E95DA451}" type="slidenum">
              <a:rPr lang="en-US" altLang="en-US"/>
              <a:pPr>
                <a:spcBef>
                  <a:spcPct val="0"/>
                </a:spcBef>
              </a:pPr>
              <a:t>13</a:t>
            </a:fld>
            <a:endParaRPr lang="en-US" alt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876009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7ACC4C4E-8468-BE42-8B15-E7DB36B0D6DB}" type="slidenum">
              <a:rPr lang="en-US" altLang="en-US"/>
              <a:pPr>
                <a:spcBef>
                  <a:spcPct val="0"/>
                </a:spcBef>
              </a:pPr>
              <a:t>14</a:t>
            </a:fld>
            <a:endParaRPr lang="en-US" alt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2083719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6B1D31E8-F4F2-6041-AF64-D81233F52E0A}" type="slidenum">
              <a:rPr lang="en-US" altLang="en-US"/>
              <a:pPr>
                <a:spcBef>
                  <a:spcPct val="0"/>
                </a:spcBef>
              </a:pPr>
              <a:t>15</a:t>
            </a:fld>
            <a:endParaRPr lang="en-US" alt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2065737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6B1D31E8-F4F2-6041-AF64-D81233F52E0A}" type="slidenum">
              <a:rPr lang="en-US" altLang="en-US"/>
              <a:pPr>
                <a:spcBef>
                  <a:spcPct val="0"/>
                </a:spcBef>
              </a:pPr>
              <a:t>16</a:t>
            </a:fld>
            <a:endParaRPr lang="en-US" alt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360136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EFEE5AC0-3D57-C546-AB98-FA389256058E}" type="slidenum">
              <a:rPr lang="en-US" altLang="en-US"/>
              <a:pPr>
                <a:spcBef>
                  <a:spcPct val="0"/>
                </a:spcBef>
              </a:pPr>
              <a:t>17</a:t>
            </a:fld>
            <a:endParaRPr lang="en-US" alt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733632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521205F4-FB19-9242-A103-3DE7EDFD2F6A}" type="slidenum">
              <a:rPr lang="en-US" altLang="en-US"/>
              <a:pPr>
                <a:spcBef>
                  <a:spcPct val="0"/>
                </a:spcBef>
              </a:pPr>
              <a:t>18</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05926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312453E3-216F-D644-8753-24363FCECA6F}" type="slidenum">
              <a:rPr lang="en-US" altLang="en-US"/>
              <a:pPr>
                <a:spcBef>
                  <a:spcPct val="0"/>
                </a:spcBef>
              </a:pPr>
              <a:t>19</a:t>
            </a:fld>
            <a:endParaRPr lang="en-US" alt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49397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BA6F2B26-5AD5-964D-9F2F-4E0937F17E8B}" type="slidenum">
              <a:rPr lang="en-US" altLang="en-US"/>
              <a:pPr>
                <a:spcBef>
                  <a:spcPct val="0"/>
                </a:spcBef>
              </a:pPr>
              <a:t>2</a:t>
            </a:fld>
            <a:endParaRPr lang="en-US" alt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636435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571D4DA1-C80C-5F40-AE2D-26A538552530}" type="slidenum">
              <a:rPr lang="en-US" altLang="en-US"/>
              <a:pPr>
                <a:spcBef>
                  <a:spcPct val="0"/>
                </a:spcBef>
              </a:pPr>
              <a:t>20</a:t>
            </a:fld>
            <a:endParaRPr lang="en-US" alt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298607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9D3F08F7-397F-5D41-90B8-1004C71E03D5}" type="slidenum">
              <a:rPr lang="en-US" altLang="en-US"/>
              <a:pPr>
                <a:spcBef>
                  <a:spcPct val="0"/>
                </a:spcBef>
              </a:pPr>
              <a:t>21</a:t>
            </a:fld>
            <a:endParaRPr lang="en-US" alt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818620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1E61C7B6-E4B7-C548-AAF4-A15735AB7E88}" type="slidenum">
              <a:rPr lang="en-US" altLang="en-US"/>
              <a:pPr>
                <a:spcBef>
                  <a:spcPct val="0"/>
                </a:spcBef>
              </a:pPr>
              <a:t>22</a:t>
            </a:fld>
            <a:endParaRPr lang="en-US" alt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770904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F154DB8B-2312-FA4F-8F18-680777F0429E}" type="slidenum">
              <a:rPr lang="en-US" altLang="en-US"/>
              <a:pPr>
                <a:spcBef>
                  <a:spcPct val="0"/>
                </a:spcBef>
              </a:pPr>
              <a:t>23</a:t>
            </a:fld>
            <a:endParaRPr lang="en-US" alt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6096810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F734C06B-F227-1E4F-8D23-FE8F5C55855C}" type="slidenum">
              <a:rPr lang="en-US" altLang="en-US"/>
              <a:pPr>
                <a:spcBef>
                  <a:spcPct val="0"/>
                </a:spcBef>
              </a:pPr>
              <a:t>24</a:t>
            </a:fld>
            <a:endParaRPr lang="en-US" alt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20581918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58593292-F1A7-8645-A288-2FD83C0CB644}" type="slidenum">
              <a:rPr lang="en-US" altLang="en-US"/>
              <a:pPr>
                <a:spcBef>
                  <a:spcPct val="0"/>
                </a:spcBef>
              </a:pPr>
              <a:t>25</a:t>
            </a:fld>
            <a:endParaRPr lang="en-US" alt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3631647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458A9EBD-F768-D446-B3CC-CF257362532A}" type="slidenum">
              <a:rPr lang="en-US" altLang="en-US"/>
              <a:pPr>
                <a:spcBef>
                  <a:spcPct val="0"/>
                </a:spcBef>
              </a:pPr>
              <a:t>26</a:t>
            </a:fld>
            <a:endParaRPr lang="en-US" alt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5621679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CF28F850-5A14-B443-9D31-CF8A6BC7DBBB}" type="slidenum">
              <a:rPr lang="en-US" altLang="en-US"/>
              <a:pPr>
                <a:spcBef>
                  <a:spcPct val="0"/>
                </a:spcBef>
              </a:pPr>
              <a:t>27</a:t>
            </a:fld>
            <a:endParaRPr lang="en-US" alt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5767439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F100972B-CD8E-9F4B-A657-93A6AEEF531E}" type="slidenum">
              <a:rPr lang="en-US" altLang="en-US"/>
              <a:pPr>
                <a:spcBef>
                  <a:spcPct val="0"/>
                </a:spcBef>
              </a:pPr>
              <a:t>28</a:t>
            </a:fld>
            <a:endParaRPr lang="en-US" alt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3871115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9325FD96-6E23-7847-A228-AB14C8277FE4}" type="slidenum">
              <a:rPr lang="en-US" altLang="en-US"/>
              <a:pPr>
                <a:spcBef>
                  <a:spcPct val="0"/>
                </a:spcBef>
              </a:pPr>
              <a:t>29</a:t>
            </a:fld>
            <a:endParaRPr lang="en-US" alt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456106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6F9E9DC8-3601-CB49-BA1E-693209F41316}" type="slidenum">
              <a:rPr lang="en-US" altLang="en-US"/>
              <a:pPr>
                <a:spcBef>
                  <a:spcPct val="0"/>
                </a:spcBef>
              </a:pPr>
              <a:t>3</a:t>
            </a:fld>
            <a:endParaRPr lang="en-US" alt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20998611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982E079E-31BC-4E42-B23B-4A0FAEC3123C}" type="slidenum">
              <a:rPr lang="en-US" altLang="en-US"/>
              <a:pPr>
                <a:spcBef>
                  <a:spcPct val="0"/>
                </a:spcBef>
              </a:pPr>
              <a:t>30</a:t>
            </a:fld>
            <a:endParaRPr lang="en-US" alt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531277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7F424DC4-2E0D-8148-91AB-3D438EC9AB69}" type="slidenum">
              <a:rPr lang="en-US" altLang="en-US"/>
              <a:pPr>
                <a:spcBef>
                  <a:spcPct val="0"/>
                </a:spcBef>
              </a:pPr>
              <a:t>31</a:t>
            </a:fld>
            <a:endParaRPr lang="en-US" alt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7120782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42E9E759-BFBD-454F-BB16-5A09856BA117}" type="slidenum">
              <a:rPr lang="en-US" altLang="en-US"/>
              <a:pPr>
                <a:spcBef>
                  <a:spcPct val="0"/>
                </a:spcBef>
              </a:pPr>
              <a:t>32</a:t>
            </a:fld>
            <a:endParaRPr lang="en-US" alt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7652405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075AA646-A772-834E-AF27-651EAF10A1B7}" type="slidenum">
              <a:rPr lang="en-US" altLang="en-US"/>
              <a:pPr>
                <a:spcBef>
                  <a:spcPct val="0"/>
                </a:spcBef>
              </a:pPr>
              <a:t>33</a:t>
            </a:fld>
            <a:endParaRPr lang="en-US" alt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188661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CDF69240-CBC4-AA41-921A-7ED0E0FD1E97}" type="slidenum">
              <a:rPr lang="en-US" altLang="en-US"/>
              <a:pPr>
                <a:spcBef>
                  <a:spcPct val="0"/>
                </a:spcBef>
              </a:pPr>
              <a:t>34</a:t>
            </a:fld>
            <a:endParaRPr lang="en-US" alt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6240451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7FA8A52E-59CC-0E42-A330-FADB837D55BA}" type="slidenum">
              <a:rPr lang="en-US" altLang="en-US"/>
              <a:pPr>
                <a:spcBef>
                  <a:spcPct val="0"/>
                </a:spcBef>
              </a:pPr>
              <a:t>35</a:t>
            </a:fld>
            <a:endParaRPr lang="en-US" alt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63511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89A82811-7C76-AD4E-A23B-DE6570C96BE7}" type="slidenum">
              <a:rPr lang="en-US" altLang="en-US"/>
              <a:pPr>
                <a:spcBef>
                  <a:spcPct val="0"/>
                </a:spcBef>
              </a:pPr>
              <a:t>36</a:t>
            </a:fld>
            <a:endParaRPr lang="en-US" alt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20834389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8F768BC1-F8FD-0D40-B7E2-729116AD1B75}" type="slidenum">
              <a:rPr lang="en-US" altLang="en-US"/>
              <a:pPr>
                <a:spcBef>
                  <a:spcPct val="0"/>
                </a:spcBef>
              </a:pPr>
              <a:t>37</a:t>
            </a:fld>
            <a:endParaRPr lang="en-US" alt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6369968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7F3F96FA-BBFF-E24D-B01E-3F0FC7F5E728}" type="slidenum">
              <a:rPr lang="en-US" altLang="en-US"/>
              <a:pPr>
                <a:spcBef>
                  <a:spcPct val="0"/>
                </a:spcBef>
              </a:pPr>
              <a:t>38</a:t>
            </a:fld>
            <a:endParaRPr lang="en-US" alt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5935100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11379D38-CC8C-C14C-8D56-446AFF0A1875}" type="slidenum">
              <a:rPr lang="en-US" altLang="en-US"/>
              <a:pPr>
                <a:spcBef>
                  <a:spcPct val="0"/>
                </a:spcBef>
              </a:pPr>
              <a:t>39</a:t>
            </a:fld>
            <a:endParaRPr lang="en-US" alt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854378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3843AD4B-029C-A148-911E-0A6CD3AA47A3}" type="slidenum">
              <a:rPr lang="en-US" altLang="en-US"/>
              <a:pPr>
                <a:spcBef>
                  <a:spcPct val="0"/>
                </a:spcBef>
              </a:pPr>
              <a:t>4</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6205974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D124C8D0-E227-C14E-8A69-4C59594B1AC6}" type="slidenum">
              <a:rPr lang="en-US" altLang="en-US"/>
              <a:pPr>
                <a:spcBef>
                  <a:spcPct val="0"/>
                </a:spcBef>
              </a:pPr>
              <a:t>40</a:t>
            </a:fld>
            <a:endParaRPr lang="en-US" alt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4556678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45F2DA33-EB1C-814C-81A4-F5469B0403EA}" type="slidenum">
              <a:rPr lang="en-US" altLang="en-US"/>
              <a:pPr>
                <a:spcBef>
                  <a:spcPct val="0"/>
                </a:spcBef>
              </a:pPr>
              <a:t>41</a:t>
            </a:fld>
            <a:endParaRPr lang="en-US" alt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2763021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C86D5D8A-8A90-BA46-A665-E603ED095C2E}" type="slidenum">
              <a:rPr lang="en-US" altLang="en-US"/>
              <a:pPr>
                <a:spcBef>
                  <a:spcPct val="0"/>
                </a:spcBef>
              </a:pPr>
              <a:t>42</a:t>
            </a:fld>
            <a:endParaRPr lang="en-US" alt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7429805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8E0A3518-ED71-9540-9FE1-47C0605773AF}" type="slidenum">
              <a:rPr lang="en-US" altLang="en-US"/>
              <a:pPr>
                <a:spcBef>
                  <a:spcPct val="0"/>
                </a:spcBef>
              </a:pPr>
              <a:t>43</a:t>
            </a:fld>
            <a:endParaRPr lang="en-US" alt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4499944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13906B55-73F4-C541-8D8A-3ECBFBA1780A}" type="slidenum">
              <a:rPr lang="en-US" altLang="en-US"/>
              <a:pPr>
                <a:spcBef>
                  <a:spcPct val="0"/>
                </a:spcBef>
              </a:pPr>
              <a:t>44</a:t>
            </a:fld>
            <a:endParaRPr lang="en-US" alt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7669009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27C604A4-68EA-8A4C-9686-DD783F448B04}" type="slidenum">
              <a:rPr lang="en-US" altLang="en-US"/>
              <a:pPr>
                <a:spcBef>
                  <a:spcPct val="0"/>
                </a:spcBef>
              </a:pPr>
              <a:t>45</a:t>
            </a:fld>
            <a:endParaRPr lang="en-US" alt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8996396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AE095CCA-1E96-0540-B105-F785A30B6377}" type="slidenum">
              <a:rPr lang="en-US" altLang="en-US"/>
              <a:pPr>
                <a:spcBef>
                  <a:spcPct val="0"/>
                </a:spcBef>
              </a:pPr>
              <a:t>46</a:t>
            </a:fld>
            <a:endParaRPr lang="en-US" alt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9582016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A31CD235-08EF-2A40-BCF9-8B2225D68C89}" type="slidenum">
              <a:rPr lang="en-US" altLang="en-US"/>
              <a:pPr>
                <a:spcBef>
                  <a:spcPct val="0"/>
                </a:spcBef>
              </a:pPr>
              <a:t>47</a:t>
            </a:fld>
            <a:endParaRPr lang="en-US" alt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3082916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D41418E6-C670-1A45-8CCE-982CE9DA17F3}" type="slidenum">
              <a:rPr lang="en-US" altLang="en-US"/>
              <a:pPr>
                <a:spcBef>
                  <a:spcPct val="0"/>
                </a:spcBef>
              </a:pPr>
              <a:t>48</a:t>
            </a:fld>
            <a:endParaRPr lang="en-US" alt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3734730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172209AB-1D59-F445-9056-228449DF83EE}" type="slidenum">
              <a:rPr lang="en-US" altLang="en-US"/>
              <a:pPr>
                <a:spcBef>
                  <a:spcPct val="0"/>
                </a:spcBef>
              </a:pPr>
              <a:t>49</a:t>
            </a:fld>
            <a:endParaRPr lang="en-US" alt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2014149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97FAF05E-850A-8242-A3B7-784FA3C467DC}" type="slidenum">
              <a:rPr lang="en-US" altLang="en-US"/>
              <a:pPr>
                <a:spcBef>
                  <a:spcPct val="0"/>
                </a:spcBef>
              </a:pPr>
              <a:t>5</a:t>
            </a:fld>
            <a:endParaRPr lang="en-US" alt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534703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0E59AA8D-C1E9-874E-B9ED-D84374ED5E0C}" type="slidenum">
              <a:rPr lang="en-US" altLang="en-US"/>
              <a:pPr>
                <a:spcBef>
                  <a:spcPct val="0"/>
                </a:spcBef>
              </a:pPr>
              <a:t>50</a:t>
            </a:fld>
            <a:endParaRPr lang="en-US" alt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0332971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8C3D71D4-5EB5-8742-9D84-F5D9F01F2F93}" type="slidenum">
              <a:rPr lang="en-US" altLang="en-US"/>
              <a:pPr>
                <a:spcBef>
                  <a:spcPct val="0"/>
                </a:spcBef>
              </a:pPr>
              <a:t>51</a:t>
            </a:fld>
            <a:endParaRPr lang="en-US" alt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20717917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024F9E81-CC07-5546-9B8F-EF908B4D27C0}" type="slidenum">
              <a:rPr lang="en-US" altLang="en-US"/>
              <a:pPr>
                <a:spcBef>
                  <a:spcPct val="0"/>
                </a:spcBef>
              </a:pPr>
              <a:t>52</a:t>
            </a:fld>
            <a:endParaRPr lang="en-US" alt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3039553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B3845B25-5819-CE45-854C-E4D33D2DE802}" type="slidenum">
              <a:rPr lang="en-US" altLang="en-US"/>
              <a:pPr>
                <a:spcBef>
                  <a:spcPct val="0"/>
                </a:spcBef>
              </a:pPr>
              <a:t>53</a:t>
            </a:fld>
            <a:endParaRPr lang="en-US" alt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5067145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1477251C-3721-C746-B0A1-4146C39E8E99}" type="slidenum">
              <a:rPr lang="en-US" altLang="en-US"/>
              <a:pPr>
                <a:spcBef>
                  <a:spcPct val="0"/>
                </a:spcBef>
              </a:pPr>
              <a:t>54</a:t>
            </a:fld>
            <a:endParaRPr lang="en-US" alt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5782268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FBE6F018-C627-5B49-B715-2F7E746698D3}" type="slidenum">
              <a:rPr lang="en-US" altLang="en-US"/>
              <a:pPr>
                <a:spcBef>
                  <a:spcPct val="0"/>
                </a:spcBef>
              </a:pPr>
              <a:t>55</a:t>
            </a:fld>
            <a:endParaRPr lang="en-US" alt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6883791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CB1BD2FA-A782-B540-82F0-477ABE655618}" type="slidenum">
              <a:rPr lang="en-US" altLang="en-US"/>
              <a:pPr>
                <a:spcBef>
                  <a:spcPct val="0"/>
                </a:spcBef>
              </a:pPr>
              <a:t>56</a:t>
            </a:fld>
            <a:endParaRPr lang="en-US" alt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8869630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1E2C9E07-6579-BA4A-A05B-4B0336F9E605}" type="slidenum">
              <a:rPr lang="en-US" altLang="en-US"/>
              <a:pPr>
                <a:spcBef>
                  <a:spcPct val="0"/>
                </a:spcBef>
              </a:pPr>
              <a:t>57</a:t>
            </a:fld>
            <a:endParaRPr lang="en-US" alt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494152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40623AB7-6205-C047-92DC-0128D55A0411}" type="slidenum">
              <a:rPr lang="en-US" altLang="en-US"/>
              <a:pPr>
                <a:spcBef>
                  <a:spcPct val="0"/>
                </a:spcBef>
              </a:pPr>
              <a:t>58</a:t>
            </a:fld>
            <a:endParaRPr lang="en-US" altLang="en-US"/>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8133200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D22CC261-02F8-4342-A1B9-94A63C990D5A}" type="slidenum">
              <a:rPr lang="en-US" altLang="en-US"/>
              <a:pPr>
                <a:spcBef>
                  <a:spcPct val="0"/>
                </a:spcBef>
              </a:pPr>
              <a:t>59</a:t>
            </a:fld>
            <a:endParaRPr lang="en-US" altLang="en-US"/>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736482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405E158C-F22C-B942-AB29-C4EA5B2E0C79}" type="slidenum">
              <a:rPr lang="en-US" altLang="en-US"/>
              <a:pPr>
                <a:spcBef>
                  <a:spcPct val="0"/>
                </a:spcBef>
              </a:pPr>
              <a:t>6</a:t>
            </a:fld>
            <a:endParaRPr lang="en-US" alt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0280920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636231AD-F919-ED4E-8264-CE107908EFB4}" type="slidenum">
              <a:rPr lang="en-US" altLang="en-US"/>
              <a:pPr>
                <a:spcBef>
                  <a:spcPct val="0"/>
                </a:spcBef>
              </a:pPr>
              <a:t>60</a:t>
            </a:fld>
            <a:endParaRPr lang="en-US" alt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21100609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05AB7F14-E435-1748-8C41-5AC140AFABEA}" type="slidenum">
              <a:rPr lang="en-US" altLang="en-US"/>
              <a:pPr>
                <a:spcBef>
                  <a:spcPct val="0"/>
                </a:spcBef>
              </a:pPr>
              <a:t>61</a:t>
            </a:fld>
            <a:endParaRPr lang="en-US" altLang="en-US"/>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2496921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C23CF3D6-D337-704A-BDBB-05BE5A07629D}" type="slidenum">
              <a:rPr lang="en-US" altLang="en-US"/>
              <a:pPr>
                <a:spcBef>
                  <a:spcPct val="0"/>
                </a:spcBef>
              </a:pPr>
              <a:t>62</a:t>
            </a:fld>
            <a:endParaRPr lang="en-US" alt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3937087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955FE478-79FD-BD48-96CB-736B364AE9A4}" type="slidenum">
              <a:rPr lang="en-US" altLang="en-US"/>
              <a:pPr>
                <a:spcBef>
                  <a:spcPct val="0"/>
                </a:spcBef>
              </a:pPr>
              <a:t>63</a:t>
            </a:fld>
            <a:endParaRPr lang="en-US" alt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6198096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5305C7FF-D212-9B43-A189-F14291FE2909}" type="slidenum">
              <a:rPr lang="en-US" altLang="en-US"/>
              <a:pPr>
                <a:spcBef>
                  <a:spcPct val="0"/>
                </a:spcBef>
              </a:pPr>
              <a:t>64</a:t>
            </a:fld>
            <a:endParaRPr lang="en-US" altLang="en-US"/>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2069681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50C8E38C-A9B1-DC49-A31A-C7D77751FA2E}" type="slidenum">
              <a:rPr lang="en-US" altLang="en-US"/>
              <a:pPr>
                <a:spcBef>
                  <a:spcPct val="0"/>
                </a:spcBef>
              </a:pPr>
              <a:t>7</a:t>
            </a:fld>
            <a:endParaRPr lang="en-US" alt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489475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45ED9E63-63B8-0F4A-B3EC-D5E649856BC4}" type="slidenum">
              <a:rPr lang="en-US" altLang="en-US"/>
              <a:pPr>
                <a:spcBef>
                  <a:spcPct val="0"/>
                </a:spcBef>
              </a:pPr>
              <a:t>8</a:t>
            </a:fld>
            <a:endParaRPr lang="en-US" alt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755906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81F25306-DE93-6F41-9055-6708105E7353}" type="slidenum">
              <a:rPr lang="en-US" altLang="en-US"/>
              <a:pPr>
                <a:spcBef>
                  <a:spcPct val="0"/>
                </a:spcBef>
              </a:pPr>
              <a:t>9</a:t>
            </a:fld>
            <a:endParaRPr lang="en-US" alt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804755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E525BD6D-9B6A-7541-A23D-CDB654EAA029}" type="slidenum">
              <a:rPr lang="en-US" altLang="en-US"/>
              <a:pPr>
                <a:defRPr/>
              </a:pPr>
              <a:t>‹#›</a:t>
            </a:fld>
            <a:endParaRPr lang="en-US" altLang="en-US"/>
          </a:p>
        </p:txBody>
      </p:sp>
    </p:spTree>
    <p:extLst>
      <p:ext uri="{BB962C8B-B14F-4D97-AF65-F5344CB8AC3E}">
        <p14:creationId xmlns:p14="http://schemas.microsoft.com/office/powerpoint/2010/main" val="202520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67544" y="1772816"/>
            <a:ext cx="1480167" cy="555996"/>
          </a:xfrm>
        </p:spPr>
        <p:txBody>
          <a:bodyPr/>
          <a:lstStyle>
            <a:lvl1pPr marL="0" indent="0">
              <a:buNone/>
              <a:defRPr/>
            </a:lvl1pPr>
          </a:lstStyle>
          <a:p>
            <a:pPr lvl="0"/>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AutoShape 4"/>
          <p:cNvSpPr>
            <a:spLocks noChangeArrowheads="1"/>
          </p:cNvSpPr>
          <p:nvPr userDrawn="1"/>
        </p:nvSpPr>
        <p:spPr bwMode="auto">
          <a:xfrm>
            <a:off x="265113" y="1192213"/>
            <a:ext cx="8559800"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HOW TO Convert Grams of Reactant to Grams of Product</a:t>
            </a:r>
          </a:p>
        </p:txBody>
      </p:sp>
      <p:sp>
        <p:nvSpPr>
          <p:cNvPr id="8" name="Text Placeholder 8"/>
          <p:cNvSpPr>
            <a:spLocks noGrp="1"/>
          </p:cNvSpPr>
          <p:nvPr>
            <p:ph type="body" sz="quarter" idx="12"/>
          </p:nvPr>
        </p:nvSpPr>
        <p:spPr>
          <a:xfrm>
            <a:off x="2051050" y="1557338"/>
            <a:ext cx="3168650" cy="576262"/>
          </a:xfrm>
        </p:spPr>
        <p:txBody>
          <a:bodyPr/>
          <a:lstStyle>
            <a:lvl1pPr marL="0" indent="0">
              <a:buNone/>
              <a:defRPr/>
            </a:lvl1pPr>
          </a:lstStyle>
          <a:p>
            <a:pPr lvl="0"/>
            <a:endParaRPr lang="en-IN" dirty="0"/>
          </a:p>
        </p:txBody>
      </p:sp>
      <p:sp>
        <p:nvSpPr>
          <p:cNvPr id="9" name="Text Placeholder 8"/>
          <p:cNvSpPr>
            <a:spLocks noGrp="1"/>
          </p:cNvSpPr>
          <p:nvPr>
            <p:ph type="body" sz="quarter" idx="13"/>
          </p:nvPr>
        </p:nvSpPr>
        <p:spPr>
          <a:xfrm>
            <a:off x="5363790" y="1556792"/>
            <a:ext cx="3168650" cy="576262"/>
          </a:xfrm>
        </p:spPr>
        <p:txBody>
          <a:bodyPr/>
          <a:lstStyle>
            <a:lvl1pPr marL="0" indent="0">
              <a:buNone/>
              <a:defRPr/>
            </a:lvl1pPr>
          </a:lstStyle>
          <a:p>
            <a:pPr lvl="0"/>
            <a:endParaRPr lang="en-IN" dirty="0"/>
          </a:p>
        </p:txBody>
      </p:sp>
      <p:sp>
        <p:nvSpPr>
          <p:cNvPr id="10" name="Text Placeholder 8"/>
          <p:cNvSpPr>
            <a:spLocks noGrp="1"/>
          </p:cNvSpPr>
          <p:nvPr>
            <p:ph type="body" sz="quarter" idx="14"/>
          </p:nvPr>
        </p:nvSpPr>
        <p:spPr>
          <a:xfrm>
            <a:off x="2339752" y="2204864"/>
            <a:ext cx="3168650" cy="576262"/>
          </a:xfrm>
        </p:spPr>
        <p:txBody>
          <a:bodyPr/>
          <a:lstStyle>
            <a:lvl1pPr marL="0" indent="0">
              <a:buNone/>
              <a:defRPr/>
            </a:lvl1pPr>
          </a:lstStyle>
          <a:p>
            <a:pPr lvl="0"/>
            <a:endParaRPr lang="en-IN" dirty="0"/>
          </a:p>
        </p:txBody>
      </p:sp>
      <p:sp>
        <p:nvSpPr>
          <p:cNvPr id="11" name="Text Placeholder 8"/>
          <p:cNvSpPr>
            <a:spLocks noGrp="1"/>
          </p:cNvSpPr>
          <p:nvPr>
            <p:ph type="body" sz="quarter" idx="15"/>
          </p:nvPr>
        </p:nvSpPr>
        <p:spPr>
          <a:xfrm>
            <a:off x="5651822" y="2204666"/>
            <a:ext cx="3168650" cy="576262"/>
          </a:xfrm>
        </p:spPr>
        <p:txBody>
          <a:bodyPr/>
          <a:lstStyle>
            <a:lvl1pPr marL="0" indent="0">
              <a:buNone/>
              <a:defRPr/>
            </a:lvl1pPr>
          </a:lstStyle>
          <a:p>
            <a:pPr lvl="0"/>
            <a:endParaRPr lang="en-IN" dirty="0"/>
          </a:p>
        </p:txBody>
      </p:sp>
      <p:sp>
        <p:nvSpPr>
          <p:cNvPr id="12" name="Text Placeholder 8"/>
          <p:cNvSpPr>
            <a:spLocks noGrp="1"/>
          </p:cNvSpPr>
          <p:nvPr>
            <p:ph type="body" sz="quarter" idx="16"/>
          </p:nvPr>
        </p:nvSpPr>
        <p:spPr>
          <a:xfrm>
            <a:off x="439057" y="2861556"/>
            <a:ext cx="3168650" cy="576262"/>
          </a:xfrm>
        </p:spPr>
        <p:txBody>
          <a:bodyPr/>
          <a:lstStyle>
            <a:lvl1pPr marL="0" indent="0">
              <a:buNone/>
              <a:defRPr/>
            </a:lvl1pPr>
          </a:lstStyle>
          <a:p>
            <a:pPr lvl="0"/>
            <a:endParaRPr lang="en-IN" dirty="0"/>
          </a:p>
        </p:txBody>
      </p:sp>
      <p:sp>
        <p:nvSpPr>
          <p:cNvPr id="13" name="Text Placeholder 8"/>
          <p:cNvSpPr>
            <a:spLocks noGrp="1"/>
          </p:cNvSpPr>
          <p:nvPr>
            <p:ph type="body" sz="quarter" idx="17"/>
          </p:nvPr>
        </p:nvSpPr>
        <p:spPr>
          <a:xfrm>
            <a:off x="3812303" y="2861556"/>
            <a:ext cx="3168650" cy="576262"/>
          </a:xfrm>
        </p:spPr>
        <p:txBody>
          <a:bodyPr/>
          <a:lstStyle>
            <a:lvl1pPr marL="0" indent="0">
              <a:buNone/>
              <a:defRPr/>
            </a:lvl1pPr>
          </a:lstStyle>
          <a:p>
            <a:pPr lvl="0"/>
            <a:endParaRPr lang="en-IN" dirty="0"/>
          </a:p>
        </p:txBody>
      </p:sp>
      <p:sp>
        <p:nvSpPr>
          <p:cNvPr id="14" name="Text Placeholder 8"/>
          <p:cNvSpPr>
            <a:spLocks noGrp="1"/>
          </p:cNvSpPr>
          <p:nvPr>
            <p:ph type="body" sz="quarter" idx="18"/>
          </p:nvPr>
        </p:nvSpPr>
        <p:spPr>
          <a:xfrm>
            <a:off x="643653" y="3648782"/>
            <a:ext cx="3168650" cy="576262"/>
          </a:xfrm>
        </p:spPr>
        <p:txBody>
          <a:bodyPr/>
          <a:lstStyle>
            <a:lvl1pPr marL="0" indent="0">
              <a:buNone/>
              <a:defRPr/>
            </a:lvl1pPr>
          </a:lstStyle>
          <a:p>
            <a:pPr lvl="0"/>
            <a:endParaRPr lang="en-IN" dirty="0"/>
          </a:p>
        </p:txBody>
      </p:sp>
      <p:sp>
        <p:nvSpPr>
          <p:cNvPr id="15" name="Text Placeholder 8"/>
          <p:cNvSpPr>
            <a:spLocks noGrp="1"/>
          </p:cNvSpPr>
          <p:nvPr>
            <p:ph type="body" sz="quarter" idx="19"/>
          </p:nvPr>
        </p:nvSpPr>
        <p:spPr>
          <a:xfrm>
            <a:off x="4067497" y="3608369"/>
            <a:ext cx="3168650" cy="576262"/>
          </a:xfrm>
        </p:spPr>
        <p:txBody>
          <a:bodyPr/>
          <a:lstStyle>
            <a:lvl1pPr marL="0" indent="0">
              <a:buNone/>
              <a:defRPr/>
            </a:lvl1pPr>
          </a:lstStyle>
          <a:p>
            <a:pPr lvl="0"/>
            <a:endParaRPr lang="en-IN" dirty="0"/>
          </a:p>
        </p:txBody>
      </p:sp>
      <p:sp>
        <p:nvSpPr>
          <p:cNvPr id="16" name="Text Placeholder 8"/>
          <p:cNvSpPr>
            <a:spLocks noGrp="1"/>
          </p:cNvSpPr>
          <p:nvPr>
            <p:ph type="body" sz="quarter" idx="20"/>
          </p:nvPr>
        </p:nvSpPr>
        <p:spPr>
          <a:xfrm>
            <a:off x="251371" y="4436008"/>
            <a:ext cx="3168650" cy="576262"/>
          </a:xfrm>
        </p:spPr>
        <p:txBody>
          <a:bodyPr/>
          <a:lstStyle>
            <a:lvl1pPr marL="0" indent="0">
              <a:buNone/>
              <a:defRPr/>
            </a:lvl1pPr>
          </a:lstStyle>
          <a:p>
            <a:pPr lvl="0"/>
            <a:endParaRPr lang="en-IN" dirty="0"/>
          </a:p>
        </p:txBody>
      </p:sp>
      <p:sp>
        <p:nvSpPr>
          <p:cNvPr id="17" name="Text Placeholder 8"/>
          <p:cNvSpPr>
            <a:spLocks noGrp="1"/>
          </p:cNvSpPr>
          <p:nvPr>
            <p:ph type="body" sz="quarter" idx="21"/>
          </p:nvPr>
        </p:nvSpPr>
        <p:spPr>
          <a:xfrm>
            <a:off x="3598129" y="4427794"/>
            <a:ext cx="3168650" cy="576262"/>
          </a:xfrm>
        </p:spPr>
        <p:txBody>
          <a:bodyPr/>
          <a:lstStyle>
            <a:lvl1pPr marL="0" indent="0">
              <a:buNone/>
              <a:defRPr/>
            </a:lvl1pPr>
          </a:lstStyle>
          <a:p>
            <a:pPr lvl="0"/>
            <a:endParaRPr lang="en-IN" dirty="0"/>
          </a:p>
        </p:txBody>
      </p:sp>
      <p:sp>
        <p:nvSpPr>
          <p:cNvPr id="18" name="Text Placeholder 8"/>
          <p:cNvSpPr>
            <a:spLocks noGrp="1"/>
          </p:cNvSpPr>
          <p:nvPr>
            <p:ph type="body" sz="quarter" idx="22"/>
          </p:nvPr>
        </p:nvSpPr>
        <p:spPr>
          <a:xfrm>
            <a:off x="419337" y="5143266"/>
            <a:ext cx="3168650" cy="576262"/>
          </a:xfrm>
        </p:spPr>
        <p:txBody>
          <a:bodyPr/>
          <a:lstStyle>
            <a:lvl1pPr marL="0" indent="0">
              <a:buNone/>
              <a:defRPr/>
            </a:lvl1pPr>
          </a:lstStyle>
          <a:p>
            <a:pPr lvl="0"/>
            <a:endParaRPr lang="en-IN" dirty="0"/>
          </a:p>
        </p:txBody>
      </p:sp>
      <p:sp>
        <p:nvSpPr>
          <p:cNvPr id="19" name="Text Placeholder 8"/>
          <p:cNvSpPr>
            <a:spLocks noGrp="1"/>
          </p:cNvSpPr>
          <p:nvPr>
            <p:ph type="body" sz="quarter" idx="23"/>
          </p:nvPr>
        </p:nvSpPr>
        <p:spPr>
          <a:xfrm>
            <a:off x="3810612" y="5136335"/>
            <a:ext cx="3168650" cy="576262"/>
          </a:xfrm>
        </p:spPr>
        <p:txBody>
          <a:bodyPr/>
          <a:lstStyle>
            <a:lvl1pPr marL="0" indent="0">
              <a:buNone/>
              <a:defRPr/>
            </a:lvl1pPr>
          </a:lstStyle>
          <a:p>
            <a:pPr lvl="0"/>
            <a:endParaRPr lang="en-IN" dirty="0"/>
          </a:p>
        </p:txBody>
      </p:sp>
    </p:spTree>
    <p:extLst>
      <p:ext uri="{BB962C8B-B14F-4D97-AF65-F5344CB8AC3E}">
        <p14:creationId xmlns:p14="http://schemas.microsoft.com/office/powerpoint/2010/main" val="172174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411760" y="1772816"/>
            <a:ext cx="1480167" cy="611596"/>
          </a:xfrm>
        </p:spPr>
        <p:txBody>
          <a:bodyPr/>
          <a:lstStyle>
            <a:lvl1pPr marL="0" indent="0">
              <a:buNone/>
              <a:defRPr/>
            </a:lvl1pPr>
          </a:lstStyle>
          <a:p>
            <a:pPr lvl="0"/>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AutoShape 16"/>
          <p:cNvSpPr>
            <a:spLocks noChangeArrowheads="1"/>
          </p:cNvSpPr>
          <p:nvPr userDrawn="1"/>
        </p:nvSpPr>
        <p:spPr bwMode="auto">
          <a:xfrm>
            <a:off x="265113" y="1211263"/>
            <a:ext cx="8559800"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HOW TO Convert Grams of Reactant to Grams of Product</a:t>
            </a:r>
          </a:p>
        </p:txBody>
      </p:sp>
      <p:sp>
        <p:nvSpPr>
          <p:cNvPr id="8" name="AutoShape 17"/>
          <p:cNvSpPr>
            <a:spLocks noChangeArrowheads="1"/>
          </p:cNvSpPr>
          <p:nvPr userDrawn="1"/>
        </p:nvSpPr>
        <p:spPr bwMode="auto">
          <a:xfrm>
            <a:off x="873125" y="2000250"/>
            <a:ext cx="1492250"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a:solidFill>
                  <a:srgbClr val="008080"/>
                </a:solidFill>
              </a:rPr>
              <a:t>Example</a:t>
            </a:r>
          </a:p>
        </p:txBody>
      </p:sp>
      <p:sp>
        <p:nvSpPr>
          <p:cNvPr id="9" name="Text Placeholder 8"/>
          <p:cNvSpPr>
            <a:spLocks noGrp="1"/>
          </p:cNvSpPr>
          <p:nvPr>
            <p:ph type="body" sz="quarter" idx="12"/>
          </p:nvPr>
        </p:nvSpPr>
        <p:spPr>
          <a:xfrm>
            <a:off x="2051050" y="1557338"/>
            <a:ext cx="3168650" cy="576262"/>
          </a:xfrm>
        </p:spPr>
        <p:txBody>
          <a:bodyPr/>
          <a:lstStyle>
            <a:lvl1pPr marL="0" indent="0">
              <a:buNone/>
              <a:defRPr/>
            </a:lvl1pPr>
          </a:lstStyle>
          <a:p>
            <a:pPr lvl="0"/>
            <a:endParaRPr lang="en-IN" dirty="0"/>
          </a:p>
        </p:txBody>
      </p:sp>
      <p:sp>
        <p:nvSpPr>
          <p:cNvPr id="10" name="Text Placeholder 8"/>
          <p:cNvSpPr>
            <a:spLocks noGrp="1"/>
          </p:cNvSpPr>
          <p:nvPr>
            <p:ph type="body" sz="quarter" idx="13"/>
          </p:nvPr>
        </p:nvSpPr>
        <p:spPr>
          <a:xfrm>
            <a:off x="5363790" y="1556792"/>
            <a:ext cx="3168650" cy="576262"/>
          </a:xfrm>
        </p:spPr>
        <p:txBody>
          <a:bodyPr/>
          <a:lstStyle>
            <a:lvl1pPr marL="0" indent="0">
              <a:buNone/>
              <a:defRPr/>
            </a:lvl1pPr>
          </a:lstStyle>
          <a:p>
            <a:pPr lvl="0"/>
            <a:endParaRPr lang="en-IN" dirty="0"/>
          </a:p>
        </p:txBody>
      </p:sp>
      <p:sp>
        <p:nvSpPr>
          <p:cNvPr id="11" name="Text Placeholder 8"/>
          <p:cNvSpPr>
            <a:spLocks noGrp="1"/>
          </p:cNvSpPr>
          <p:nvPr>
            <p:ph type="body" sz="quarter" idx="14"/>
          </p:nvPr>
        </p:nvSpPr>
        <p:spPr>
          <a:xfrm>
            <a:off x="2339752" y="2204864"/>
            <a:ext cx="3168650" cy="576262"/>
          </a:xfrm>
        </p:spPr>
        <p:txBody>
          <a:bodyPr/>
          <a:lstStyle>
            <a:lvl1pPr marL="0" indent="0">
              <a:buNone/>
              <a:defRPr/>
            </a:lvl1pPr>
          </a:lstStyle>
          <a:p>
            <a:pPr lvl="0"/>
            <a:endParaRPr lang="en-IN" dirty="0"/>
          </a:p>
        </p:txBody>
      </p:sp>
      <p:sp>
        <p:nvSpPr>
          <p:cNvPr id="12" name="Text Placeholder 8"/>
          <p:cNvSpPr>
            <a:spLocks noGrp="1"/>
          </p:cNvSpPr>
          <p:nvPr>
            <p:ph type="body" sz="quarter" idx="15"/>
          </p:nvPr>
        </p:nvSpPr>
        <p:spPr>
          <a:xfrm>
            <a:off x="5651822" y="2204666"/>
            <a:ext cx="3168650" cy="576262"/>
          </a:xfrm>
        </p:spPr>
        <p:txBody>
          <a:bodyPr/>
          <a:lstStyle>
            <a:lvl1pPr marL="0" indent="0">
              <a:buNone/>
              <a:defRPr/>
            </a:lvl1pPr>
          </a:lstStyle>
          <a:p>
            <a:pPr lvl="0"/>
            <a:endParaRPr lang="en-IN" dirty="0"/>
          </a:p>
        </p:txBody>
      </p:sp>
      <p:sp>
        <p:nvSpPr>
          <p:cNvPr id="13" name="Text Placeholder 8"/>
          <p:cNvSpPr>
            <a:spLocks noGrp="1"/>
          </p:cNvSpPr>
          <p:nvPr>
            <p:ph type="body" sz="quarter" idx="16"/>
          </p:nvPr>
        </p:nvSpPr>
        <p:spPr>
          <a:xfrm>
            <a:off x="439057" y="2861556"/>
            <a:ext cx="3168650" cy="576262"/>
          </a:xfrm>
        </p:spPr>
        <p:txBody>
          <a:bodyPr/>
          <a:lstStyle>
            <a:lvl1pPr marL="0" indent="0">
              <a:buNone/>
              <a:defRPr/>
            </a:lvl1pPr>
          </a:lstStyle>
          <a:p>
            <a:pPr lvl="0"/>
            <a:endParaRPr lang="en-IN" dirty="0"/>
          </a:p>
        </p:txBody>
      </p:sp>
      <p:sp>
        <p:nvSpPr>
          <p:cNvPr id="14" name="Text Placeholder 8"/>
          <p:cNvSpPr>
            <a:spLocks noGrp="1"/>
          </p:cNvSpPr>
          <p:nvPr>
            <p:ph type="body" sz="quarter" idx="17"/>
          </p:nvPr>
        </p:nvSpPr>
        <p:spPr>
          <a:xfrm>
            <a:off x="3812303" y="2861556"/>
            <a:ext cx="3168650" cy="576262"/>
          </a:xfrm>
        </p:spPr>
        <p:txBody>
          <a:bodyPr/>
          <a:lstStyle>
            <a:lvl1pPr marL="0" indent="0">
              <a:buNone/>
              <a:defRPr/>
            </a:lvl1pPr>
          </a:lstStyle>
          <a:p>
            <a:pPr lvl="0"/>
            <a:endParaRPr lang="en-IN" dirty="0"/>
          </a:p>
        </p:txBody>
      </p:sp>
      <p:sp>
        <p:nvSpPr>
          <p:cNvPr id="15" name="Text Placeholder 8"/>
          <p:cNvSpPr>
            <a:spLocks noGrp="1"/>
          </p:cNvSpPr>
          <p:nvPr>
            <p:ph type="body" sz="quarter" idx="18"/>
          </p:nvPr>
        </p:nvSpPr>
        <p:spPr>
          <a:xfrm>
            <a:off x="643653" y="3648782"/>
            <a:ext cx="3168650" cy="576262"/>
          </a:xfrm>
        </p:spPr>
        <p:txBody>
          <a:bodyPr/>
          <a:lstStyle>
            <a:lvl1pPr marL="0" indent="0">
              <a:buNone/>
              <a:defRPr/>
            </a:lvl1pPr>
          </a:lstStyle>
          <a:p>
            <a:pPr lvl="0"/>
            <a:endParaRPr lang="en-IN" dirty="0"/>
          </a:p>
        </p:txBody>
      </p:sp>
      <p:sp>
        <p:nvSpPr>
          <p:cNvPr id="16" name="Text Placeholder 8"/>
          <p:cNvSpPr>
            <a:spLocks noGrp="1"/>
          </p:cNvSpPr>
          <p:nvPr>
            <p:ph type="body" sz="quarter" idx="19"/>
          </p:nvPr>
        </p:nvSpPr>
        <p:spPr>
          <a:xfrm>
            <a:off x="4067497" y="3608369"/>
            <a:ext cx="3168650" cy="576262"/>
          </a:xfrm>
        </p:spPr>
        <p:txBody>
          <a:bodyPr/>
          <a:lstStyle>
            <a:lvl1pPr marL="0" indent="0">
              <a:buNone/>
              <a:defRPr/>
            </a:lvl1pPr>
          </a:lstStyle>
          <a:p>
            <a:pPr lvl="0"/>
            <a:endParaRPr lang="en-IN" dirty="0"/>
          </a:p>
        </p:txBody>
      </p:sp>
      <p:sp>
        <p:nvSpPr>
          <p:cNvPr id="17" name="Text Placeholder 8"/>
          <p:cNvSpPr>
            <a:spLocks noGrp="1"/>
          </p:cNvSpPr>
          <p:nvPr>
            <p:ph type="body" sz="quarter" idx="20"/>
          </p:nvPr>
        </p:nvSpPr>
        <p:spPr>
          <a:xfrm>
            <a:off x="251371" y="4436008"/>
            <a:ext cx="3168650" cy="576262"/>
          </a:xfrm>
        </p:spPr>
        <p:txBody>
          <a:bodyPr/>
          <a:lstStyle>
            <a:lvl1pPr marL="0" indent="0">
              <a:buNone/>
              <a:defRPr/>
            </a:lvl1pPr>
          </a:lstStyle>
          <a:p>
            <a:pPr lvl="0"/>
            <a:endParaRPr lang="en-IN" dirty="0"/>
          </a:p>
        </p:txBody>
      </p:sp>
      <p:sp>
        <p:nvSpPr>
          <p:cNvPr id="18" name="Text Placeholder 8"/>
          <p:cNvSpPr>
            <a:spLocks noGrp="1"/>
          </p:cNvSpPr>
          <p:nvPr>
            <p:ph type="body" sz="quarter" idx="21"/>
          </p:nvPr>
        </p:nvSpPr>
        <p:spPr>
          <a:xfrm>
            <a:off x="3598129" y="4427794"/>
            <a:ext cx="3168650" cy="576262"/>
          </a:xfrm>
        </p:spPr>
        <p:txBody>
          <a:bodyPr/>
          <a:lstStyle>
            <a:lvl1pPr marL="0" indent="0">
              <a:buNone/>
              <a:defRPr/>
            </a:lvl1pPr>
          </a:lstStyle>
          <a:p>
            <a:pPr lvl="0"/>
            <a:endParaRPr lang="en-IN" dirty="0"/>
          </a:p>
        </p:txBody>
      </p:sp>
      <p:sp>
        <p:nvSpPr>
          <p:cNvPr id="19" name="Text Placeholder 8"/>
          <p:cNvSpPr>
            <a:spLocks noGrp="1"/>
          </p:cNvSpPr>
          <p:nvPr>
            <p:ph type="body" sz="quarter" idx="22"/>
          </p:nvPr>
        </p:nvSpPr>
        <p:spPr>
          <a:xfrm>
            <a:off x="419337" y="5143266"/>
            <a:ext cx="3168650" cy="576262"/>
          </a:xfrm>
        </p:spPr>
        <p:txBody>
          <a:bodyPr/>
          <a:lstStyle>
            <a:lvl1pPr marL="0" indent="0">
              <a:buNone/>
              <a:defRPr/>
            </a:lvl1pPr>
          </a:lstStyle>
          <a:p>
            <a:pPr lvl="0"/>
            <a:endParaRPr lang="en-IN" dirty="0"/>
          </a:p>
        </p:txBody>
      </p:sp>
      <p:sp>
        <p:nvSpPr>
          <p:cNvPr id="20" name="Text Placeholder 8"/>
          <p:cNvSpPr>
            <a:spLocks noGrp="1"/>
          </p:cNvSpPr>
          <p:nvPr>
            <p:ph type="body" sz="quarter" idx="23"/>
          </p:nvPr>
        </p:nvSpPr>
        <p:spPr>
          <a:xfrm>
            <a:off x="3810612" y="5136335"/>
            <a:ext cx="3168650" cy="576262"/>
          </a:xfrm>
        </p:spPr>
        <p:txBody>
          <a:bodyPr/>
          <a:lstStyle>
            <a:lvl1pPr marL="0" indent="0">
              <a:buNone/>
              <a:defRPr/>
            </a:lvl1pPr>
          </a:lstStyle>
          <a:p>
            <a:pPr lvl="0"/>
            <a:endParaRPr lang="en-IN" dirty="0"/>
          </a:p>
        </p:txBody>
      </p:sp>
    </p:spTree>
    <p:extLst>
      <p:ext uri="{BB962C8B-B14F-4D97-AF65-F5344CB8AC3E}">
        <p14:creationId xmlns:p14="http://schemas.microsoft.com/office/powerpoint/2010/main" val="518616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411760" y="1556792"/>
            <a:ext cx="2884426" cy="611596"/>
          </a:xfrm>
        </p:spPr>
        <p:txBody>
          <a:bodyPr/>
          <a:lstStyle>
            <a:lvl1pPr marL="0" indent="0">
              <a:buNone/>
              <a:defRPr/>
            </a:lvl1pPr>
          </a:lstStyle>
          <a:p>
            <a:pPr lvl="0"/>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AutoShape 6"/>
          <p:cNvSpPr>
            <a:spLocks noChangeArrowheads="1"/>
          </p:cNvSpPr>
          <p:nvPr userDrawn="1"/>
        </p:nvSpPr>
        <p:spPr bwMode="auto">
          <a:xfrm>
            <a:off x="312738" y="904875"/>
            <a:ext cx="8458200"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HOW TO Convert Moles of Reactant to Grams of Product</a:t>
            </a:r>
          </a:p>
        </p:txBody>
      </p:sp>
      <p:sp>
        <p:nvSpPr>
          <p:cNvPr id="8" name="AutoShape 12"/>
          <p:cNvSpPr>
            <a:spLocks noChangeArrowheads="1"/>
          </p:cNvSpPr>
          <p:nvPr userDrawn="1"/>
        </p:nvSpPr>
        <p:spPr bwMode="auto">
          <a:xfrm>
            <a:off x="912813" y="1704975"/>
            <a:ext cx="1355725"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a:solidFill>
                  <a:srgbClr val="008080"/>
                </a:solidFill>
              </a:rPr>
              <a:t>Step [2]</a:t>
            </a:r>
          </a:p>
        </p:txBody>
      </p:sp>
      <p:sp>
        <p:nvSpPr>
          <p:cNvPr id="9" name="Rectangle 17"/>
          <p:cNvSpPr>
            <a:spLocks noChangeArrowheads="1"/>
          </p:cNvSpPr>
          <p:nvPr userDrawn="1"/>
        </p:nvSpPr>
        <p:spPr bwMode="auto">
          <a:xfrm>
            <a:off x="226815" y="3884038"/>
            <a:ext cx="1906588" cy="1216025"/>
          </a:xfrm>
          <a:prstGeom prst="rect">
            <a:avLst/>
          </a:prstGeom>
          <a:solidFill>
            <a:schemeClr val="accent2"/>
          </a:solidFill>
          <a:ln w="25400">
            <a:solidFill>
              <a:srgbClr val="B0A576"/>
            </a:solidFill>
            <a:miter lim="800000"/>
            <a:headEnd/>
            <a:tailEnd type="none" w="lg" len="lg"/>
          </a:ln>
          <a:effectLst>
            <a:outerShdw blurRad="50800" dist="38100" dir="2700000" algn="tl" rotWithShape="0">
              <a:srgbClr val="000000">
                <a:alpha val="39998"/>
              </a:srgbClr>
            </a:outerShdw>
          </a:effectLst>
        </p:spPr>
        <p:txBody>
          <a:bodyPr wrap="none" anchor="ctr">
            <a:spAutoFit/>
          </a:bodyPr>
          <a:lstStyle/>
          <a:p>
            <a:pPr algn="ctr" eaLnBrk="1" hangingPunct="1">
              <a:defRPr/>
            </a:pPr>
            <a:r>
              <a:rPr lang="en-US" dirty="0">
                <a:solidFill>
                  <a:srgbClr val="EFE1A2"/>
                </a:solidFill>
                <a:latin typeface="+mn-lt"/>
                <a:ea typeface="+mn-ea"/>
              </a:rPr>
              <a:t>molar mass</a:t>
            </a:r>
          </a:p>
          <a:p>
            <a:pPr algn="ctr" eaLnBrk="1" hangingPunct="1">
              <a:defRPr/>
            </a:pPr>
            <a:r>
              <a:rPr lang="en-US" dirty="0">
                <a:solidFill>
                  <a:srgbClr val="EFE1A2"/>
                </a:solidFill>
                <a:latin typeface="+mn-lt"/>
                <a:ea typeface="+mn-ea"/>
              </a:rPr>
              <a:t>conversion</a:t>
            </a:r>
          </a:p>
          <a:p>
            <a:pPr algn="ctr" eaLnBrk="1" hangingPunct="1">
              <a:defRPr/>
            </a:pPr>
            <a:r>
              <a:rPr lang="en-US" dirty="0">
                <a:solidFill>
                  <a:srgbClr val="EFE1A2"/>
                </a:solidFill>
                <a:latin typeface="+mn-lt"/>
                <a:ea typeface="+mn-ea"/>
              </a:rPr>
              <a:t>factor</a:t>
            </a:r>
          </a:p>
        </p:txBody>
      </p:sp>
      <p:sp>
        <p:nvSpPr>
          <p:cNvPr id="10" name="Text Placeholder 8"/>
          <p:cNvSpPr>
            <a:spLocks noGrp="1"/>
          </p:cNvSpPr>
          <p:nvPr>
            <p:ph type="body" sz="quarter" idx="12"/>
          </p:nvPr>
        </p:nvSpPr>
        <p:spPr>
          <a:xfrm>
            <a:off x="2051050" y="1557338"/>
            <a:ext cx="3168650" cy="576262"/>
          </a:xfrm>
        </p:spPr>
        <p:txBody>
          <a:bodyPr/>
          <a:lstStyle>
            <a:lvl1pPr marL="0" indent="0">
              <a:buNone/>
              <a:defRPr/>
            </a:lvl1pPr>
          </a:lstStyle>
          <a:p>
            <a:pPr lvl="0"/>
            <a:endParaRPr lang="en-IN" dirty="0"/>
          </a:p>
        </p:txBody>
      </p:sp>
      <p:sp>
        <p:nvSpPr>
          <p:cNvPr id="11" name="Text Placeholder 8"/>
          <p:cNvSpPr>
            <a:spLocks noGrp="1"/>
          </p:cNvSpPr>
          <p:nvPr>
            <p:ph type="body" sz="quarter" idx="13"/>
          </p:nvPr>
        </p:nvSpPr>
        <p:spPr>
          <a:xfrm>
            <a:off x="5363790" y="1556792"/>
            <a:ext cx="3168650" cy="576262"/>
          </a:xfrm>
        </p:spPr>
        <p:txBody>
          <a:bodyPr/>
          <a:lstStyle>
            <a:lvl1pPr marL="0" indent="0">
              <a:buNone/>
              <a:defRPr/>
            </a:lvl1pPr>
          </a:lstStyle>
          <a:p>
            <a:pPr lvl="0"/>
            <a:endParaRPr lang="en-IN" dirty="0"/>
          </a:p>
        </p:txBody>
      </p:sp>
      <p:sp>
        <p:nvSpPr>
          <p:cNvPr id="12" name="Text Placeholder 8"/>
          <p:cNvSpPr>
            <a:spLocks noGrp="1"/>
          </p:cNvSpPr>
          <p:nvPr>
            <p:ph type="body" sz="quarter" idx="14"/>
          </p:nvPr>
        </p:nvSpPr>
        <p:spPr>
          <a:xfrm>
            <a:off x="2339752" y="2204864"/>
            <a:ext cx="3168650" cy="576262"/>
          </a:xfrm>
        </p:spPr>
        <p:txBody>
          <a:bodyPr/>
          <a:lstStyle>
            <a:lvl1pPr marL="0" indent="0">
              <a:buNone/>
              <a:defRPr/>
            </a:lvl1pPr>
          </a:lstStyle>
          <a:p>
            <a:pPr lvl="0"/>
            <a:endParaRPr lang="en-IN" dirty="0"/>
          </a:p>
        </p:txBody>
      </p:sp>
      <p:sp>
        <p:nvSpPr>
          <p:cNvPr id="13" name="Text Placeholder 8"/>
          <p:cNvSpPr>
            <a:spLocks noGrp="1"/>
          </p:cNvSpPr>
          <p:nvPr>
            <p:ph type="body" sz="quarter" idx="15"/>
          </p:nvPr>
        </p:nvSpPr>
        <p:spPr>
          <a:xfrm>
            <a:off x="5651822" y="2204666"/>
            <a:ext cx="3168650" cy="576262"/>
          </a:xfrm>
        </p:spPr>
        <p:txBody>
          <a:bodyPr/>
          <a:lstStyle>
            <a:lvl1pPr marL="0" indent="0">
              <a:buNone/>
              <a:defRPr/>
            </a:lvl1pPr>
          </a:lstStyle>
          <a:p>
            <a:pPr lvl="0"/>
            <a:endParaRPr lang="en-IN" dirty="0"/>
          </a:p>
        </p:txBody>
      </p:sp>
      <p:sp>
        <p:nvSpPr>
          <p:cNvPr id="14" name="Text Placeholder 8"/>
          <p:cNvSpPr>
            <a:spLocks noGrp="1"/>
          </p:cNvSpPr>
          <p:nvPr>
            <p:ph type="body" sz="quarter" idx="16"/>
          </p:nvPr>
        </p:nvSpPr>
        <p:spPr>
          <a:xfrm>
            <a:off x="439057" y="2861556"/>
            <a:ext cx="3168650" cy="576262"/>
          </a:xfrm>
        </p:spPr>
        <p:txBody>
          <a:bodyPr/>
          <a:lstStyle>
            <a:lvl1pPr marL="0" indent="0">
              <a:buNone/>
              <a:defRPr/>
            </a:lvl1pPr>
          </a:lstStyle>
          <a:p>
            <a:pPr lvl="0"/>
            <a:endParaRPr lang="en-IN" dirty="0"/>
          </a:p>
        </p:txBody>
      </p:sp>
      <p:sp>
        <p:nvSpPr>
          <p:cNvPr id="15" name="Text Placeholder 8"/>
          <p:cNvSpPr>
            <a:spLocks noGrp="1"/>
          </p:cNvSpPr>
          <p:nvPr>
            <p:ph type="body" sz="quarter" idx="17"/>
          </p:nvPr>
        </p:nvSpPr>
        <p:spPr>
          <a:xfrm>
            <a:off x="3812303" y="2861556"/>
            <a:ext cx="3168650" cy="576262"/>
          </a:xfrm>
        </p:spPr>
        <p:txBody>
          <a:bodyPr/>
          <a:lstStyle>
            <a:lvl1pPr marL="0" indent="0">
              <a:buNone/>
              <a:defRPr/>
            </a:lvl1pPr>
          </a:lstStyle>
          <a:p>
            <a:pPr lvl="0"/>
            <a:endParaRPr lang="en-IN" dirty="0"/>
          </a:p>
        </p:txBody>
      </p:sp>
      <p:sp>
        <p:nvSpPr>
          <p:cNvPr id="16" name="Text Placeholder 8"/>
          <p:cNvSpPr>
            <a:spLocks noGrp="1"/>
          </p:cNvSpPr>
          <p:nvPr>
            <p:ph type="body" sz="quarter" idx="18"/>
          </p:nvPr>
        </p:nvSpPr>
        <p:spPr>
          <a:xfrm>
            <a:off x="643653" y="3648782"/>
            <a:ext cx="3168650" cy="576262"/>
          </a:xfrm>
        </p:spPr>
        <p:txBody>
          <a:bodyPr/>
          <a:lstStyle>
            <a:lvl1pPr marL="0" indent="0">
              <a:buNone/>
              <a:defRPr/>
            </a:lvl1pPr>
          </a:lstStyle>
          <a:p>
            <a:pPr lvl="0"/>
            <a:endParaRPr lang="en-IN" dirty="0"/>
          </a:p>
        </p:txBody>
      </p:sp>
      <p:sp>
        <p:nvSpPr>
          <p:cNvPr id="17" name="Text Placeholder 8"/>
          <p:cNvSpPr>
            <a:spLocks noGrp="1"/>
          </p:cNvSpPr>
          <p:nvPr>
            <p:ph type="body" sz="quarter" idx="19"/>
          </p:nvPr>
        </p:nvSpPr>
        <p:spPr>
          <a:xfrm>
            <a:off x="4067497" y="3608369"/>
            <a:ext cx="3168650" cy="576262"/>
          </a:xfrm>
        </p:spPr>
        <p:txBody>
          <a:bodyPr/>
          <a:lstStyle>
            <a:lvl1pPr marL="0" indent="0">
              <a:buNone/>
              <a:defRPr/>
            </a:lvl1pPr>
          </a:lstStyle>
          <a:p>
            <a:pPr lvl="0"/>
            <a:endParaRPr lang="en-IN" dirty="0"/>
          </a:p>
        </p:txBody>
      </p:sp>
      <p:sp>
        <p:nvSpPr>
          <p:cNvPr id="18" name="Text Placeholder 8"/>
          <p:cNvSpPr>
            <a:spLocks noGrp="1"/>
          </p:cNvSpPr>
          <p:nvPr>
            <p:ph type="body" sz="quarter" idx="20"/>
          </p:nvPr>
        </p:nvSpPr>
        <p:spPr>
          <a:xfrm>
            <a:off x="251371" y="4436008"/>
            <a:ext cx="3168650" cy="576262"/>
          </a:xfrm>
        </p:spPr>
        <p:txBody>
          <a:bodyPr/>
          <a:lstStyle>
            <a:lvl1pPr marL="0" indent="0">
              <a:buNone/>
              <a:defRPr/>
            </a:lvl1pPr>
          </a:lstStyle>
          <a:p>
            <a:pPr lvl="0"/>
            <a:endParaRPr lang="en-IN" dirty="0"/>
          </a:p>
        </p:txBody>
      </p:sp>
      <p:sp>
        <p:nvSpPr>
          <p:cNvPr id="19" name="Text Placeholder 8"/>
          <p:cNvSpPr>
            <a:spLocks noGrp="1"/>
          </p:cNvSpPr>
          <p:nvPr>
            <p:ph type="body" sz="quarter" idx="21"/>
          </p:nvPr>
        </p:nvSpPr>
        <p:spPr>
          <a:xfrm>
            <a:off x="3598129" y="4427794"/>
            <a:ext cx="3168650" cy="576262"/>
          </a:xfrm>
        </p:spPr>
        <p:txBody>
          <a:bodyPr/>
          <a:lstStyle>
            <a:lvl1pPr marL="0" indent="0">
              <a:buNone/>
              <a:defRPr/>
            </a:lvl1pPr>
          </a:lstStyle>
          <a:p>
            <a:pPr lvl="0"/>
            <a:endParaRPr lang="en-IN" dirty="0"/>
          </a:p>
        </p:txBody>
      </p:sp>
      <p:sp>
        <p:nvSpPr>
          <p:cNvPr id="20" name="Text Placeholder 8"/>
          <p:cNvSpPr>
            <a:spLocks noGrp="1"/>
          </p:cNvSpPr>
          <p:nvPr>
            <p:ph type="body" sz="quarter" idx="22"/>
          </p:nvPr>
        </p:nvSpPr>
        <p:spPr>
          <a:xfrm>
            <a:off x="419337" y="5143266"/>
            <a:ext cx="3168650" cy="576262"/>
          </a:xfrm>
        </p:spPr>
        <p:txBody>
          <a:bodyPr/>
          <a:lstStyle>
            <a:lvl1pPr marL="0" indent="0">
              <a:buNone/>
              <a:defRPr/>
            </a:lvl1pPr>
          </a:lstStyle>
          <a:p>
            <a:pPr lvl="0"/>
            <a:endParaRPr lang="en-IN" dirty="0"/>
          </a:p>
        </p:txBody>
      </p:sp>
      <p:sp>
        <p:nvSpPr>
          <p:cNvPr id="21" name="Text Placeholder 8"/>
          <p:cNvSpPr>
            <a:spLocks noGrp="1"/>
          </p:cNvSpPr>
          <p:nvPr>
            <p:ph type="body" sz="quarter" idx="23"/>
          </p:nvPr>
        </p:nvSpPr>
        <p:spPr>
          <a:xfrm>
            <a:off x="3810612" y="5136335"/>
            <a:ext cx="3168650" cy="576262"/>
          </a:xfrm>
        </p:spPr>
        <p:txBody>
          <a:bodyPr/>
          <a:lstStyle>
            <a:lvl1pPr marL="0" indent="0">
              <a:buNone/>
              <a:defRPr/>
            </a:lvl1pPr>
          </a:lstStyle>
          <a:p>
            <a:pPr lvl="0"/>
            <a:endParaRPr lang="en-IN" dirty="0"/>
          </a:p>
        </p:txBody>
      </p:sp>
    </p:spTree>
    <p:extLst>
      <p:ext uri="{BB962C8B-B14F-4D97-AF65-F5344CB8AC3E}">
        <p14:creationId xmlns:p14="http://schemas.microsoft.com/office/powerpoint/2010/main" val="294566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11513" y="2276872"/>
            <a:ext cx="1480167" cy="611596"/>
          </a:xfrm>
        </p:spPr>
        <p:txBody>
          <a:bodyPr/>
          <a:lstStyle>
            <a:lvl1pPr marL="0" indent="0">
              <a:buNone/>
              <a:defRPr/>
            </a:lvl1pPr>
          </a:lstStyle>
          <a:p>
            <a:pPr lvl="0"/>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AutoShape 4"/>
          <p:cNvSpPr>
            <a:spLocks noChangeArrowheads="1"/>
          </p:cNvSpPr>
          <p:nvPr userDrawn="1"/>
        </p:nvSpPr>
        <p:spPr bwMode="auto">
          <a:xfrm>
            <a:off x="912813" y="1712913"/>
            <a:ext cx="1355725"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a:solidFill>
                  <a:srgbClr val="008080"/>
                </a:solidFill>
              </a:rPr>
              <a:t>Step [1]</a:t>
            </a:r>
          </a:p>
        </p:txBody>
      </p:sp>
      <p:sp>
        <p:nvSpPr>
          <p:cNvPr id="8" name="AutoShape 6"/>
          <p:cNvSpPr>
            <a:spLocks noChangeArrowheads="1"/>
          </p:cNvSpPr>
          <p:nvPr userDrawn="1"/>
        </p:nvSpPr>
        <p:spPr bwMode="auto">
          <a:xfrm>
            <a:off x="312738" y="904875"/>
            <a:ext cx="8458200"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HOW TO Convert Moles of Reactant to Grams of Product</a:t>
            </a:r>
          </a:p>
        </p:txBody>
      </p:sp>
      <p:sp>
        <p:nvSpPr>
          <p:cNvPr id="9" name="Text Placeholder 8"/>
          <p:cNvSpPr>
            <a:spLocks noGrp="1"/>
          </p:cNvSpPr>
          <p:nvPr>
            <p:ph type="body" sz="quarter" idx="12"/>
          </p:nvPr>
        </p:nvSpPr>
        <p:spPr>
          <a:xfrm>
            <a:off x="2051050" y="1557338"/>
            <a:ext cx="3168650" cy="576262"/>
          </a:xfrm>
        </p:spPr>
        <p:txBody>
          <a:bodyPr/>
          <a:lstStyle>
            <a:lvl1pPr marL="0" indent="0">
              <a:buNone/>
              <a:defRPr/>
            </a:lvl1pPr>
          </a:lstStyle>
          <a:p>
            <a:pPr lvl="0"/>
            <a:endParaRPr lang="en-IN" dirty="0"/>
          </a:p>
        </p:txBody>
      </p:sp>
      <p:sp>
        <p:nvSpPr>
          <p:cNvPr id="10" name="Text Placeholder 8"/>
          <p:cNvSpPr>
            <a:spLocks noGrp="1"/>
          </p:cNvSpPr>
          <p:nvPr>
            <p:ph type="body" sz="quarter" idx="13"/>
          </p:nvPr>
        </p:nvSpPr>
        <p:spPr>
          <a:xfrm>
            <a:off x="5363790" y="1556792"/>
            <a:ext cx="3168650" cy="576262"/>
          </a:xfrm>
        </p:spPr>
        <p:txBody>
          <a:bodyPr/>
          <a:lstStyle>
            <a:lvl1pPr marL="0" indent="0">
              <a:buNone/>
              <a:defRPr/>
            </a:lvl1pPr>
          </a:lstStyle>
          <a:p>
            <a:pPr lvl="0"/>
            <a:endParaRPr lang="en-IN" dirty="0"/>
          </a:p>
        </p:txBody>
      </p:sp>
      <p:sp>
        <p:nvSpPr>
          <p:cNvPr id="11" name="Text Placeholder 8"/>
          <p:cNvSpPr>
            <a:spLocks noGrp="1"/>
          </p:cNvSpPr>
          <p:nvPr>
            <p:ph type="body" sz="quarter" idx="14"/>
          </p:nvPr>
        </p:nvSpPr>
        <p:spPr>
          <a:xfrm>
            <a:off x="2339752" y="2204864"/>
            <a:ext cx="3168650" cy="576262"/>
          </a:xfrm>
        </p:spPr>
        <p:txBody>
          <a:bodyPr/>
          <a:lstStyle>
            <a:lvl1pPr marL="0" indent="0">
              <a:buNone/>
              <a:defRPr/>
            </a:lvl1pPr>
          </a:lstStyle>
          <a:p>
            <a:pPr lvl="0"/>
            <a:endParaRPr lang="en-IN" dirty="0"/>
          </a:p>
        </p:txBody>
      </p:sp>
      <p:sp>
        <p:nvSpPr>
          <p:cNvPr id="12" name="Text Placeholder 8"/>
          <p:cNvSpPr>
            <a:spLocks noGrp="1"/>
          </p:cNvSpPr>
          <p:nvPr>
            <p:ph type="body" sz="quarter" idx="15"/>
          </p:nvPr>
        </p:nvSpPr>
        <p:spPr>
          <a:xfrm>
            <a:off x="5651822" y="2204666"/>
            <a:ext cx="3168650" cy="576262"/>
          </a:xfrm>
        </p:spPr>
        <p:txBody>
          <a:bodyPr/>
          <a:lstStyle>
            <a:lvl1pPr marL="0" indent="0">
              <a:buNone/>
              <a:defRPr/>
            </a:lvl1pPr>
          </a:lstStyle>
          <a:p>
            <a:pPr lvl="0"/>
            <a:endParaRPr lang="en-IN" dirty="0"/>
          </a:p>
        </p:txBody>
      </p:sp>
      <p:sp>
        <p:nvSpPr>
          <p:cNvPr id="13" name="Text Placeholder 8"/>
          <p:cNvSpPr>
            <a:spLocks noGrp="1"/>
          </p:cNvSpPr>
          <p:nvPr>
            <p:ph type="body" sz="quarter" idx="16"/>
          </p:nvPr>
        </p:nvSpPr>
        <p:spPr>
          <a:xfrm>
            <a:off x="439057" y="2861556"/>
            <a:ext cx="3168650" cy="576262"/>
          </a:xfrm>
        </p:spPr>
        <p:txBody>
          <a:bodyPr/>
          <a:lstStyle>
            <a:lvl1pPr marL="0" indent="0">
              <a:buNone/>
              <a:defRPr/>
            </a:lvl1pPr>
          </a:lstStyle>
          <a:p>
            <a:pPr lvl="0"/>
            <a:endParaRPr lang="en-IN" dirty="0"/>
          </a:p>
        </p:txBody>
      </p:sp>
      <p:sp>
        <p:nvSpPr>
          <p:cNvPr id="14" name="Text Placeholder 8"/>
          <p:cNvSpPr>
            <a:spLocks noGrp="1"/>
          </p:cNvSpPr>
          <p:nvPr>
            <p:ph type="body" sz="quarter" idx="17"/>
          </p:nvPr>
        </p:nvSpPr>
        <p:spPr>
          <a:xfrm>
            <a:off x="3812303" y="2861556"/>
            <a:ext cx="3168650" cy="576262"/>
          </a:xfrm>
        </p:spPr>
        <p:txBody>
          <a:bodyPr/>
          <a:lstStyle>
            <a:lvl1pPr marL="0" indent="0">
              <a:buNone/>
              <a:defRPr/>
            </a:lvl1pPr>
          </a:lstStyle>
          <a:p>
            <a:pPr lvl="0"/>
            <a:endParaRPr lang="en-IN" dirty="0"/>
          </a:p>
        </p:txBody>
      </p:sp>
      <p:sp>
        <p:nvSpPr>
          <p:cNvPr id="15" name="Text Placeholder 8"/>
          <p:cNvSpPr>
            <a:spLocks noGrp="1"/>
          </p:cNvSpPr>
          <p:nvPr>
            <p:ph type="body" sz="quarter" idx="18"/>
          </p:nvPr>
        </p:nvSpPr>
        <p:spPr>
          <a:xfrm>
            <a:off x="643653" y="3648782"/>
            <a:ext cx="3168650" cy="576262"/>
          </a:xfrm>
        </p:spPr>
        <p:txBody>
          <a:bodyPr/>
          <a:lstStyle>
            <a:lvl1pPr marL="0" indent="0">
              <a:buNone/>
              <a:defRPr/>
            </a:lvl1pPr>
          </a:lstStyle>
          <a:p>
            <a:pPr lvl="0"/>
            <a:endParaRPr lang="en-IN" dirty="0"/>
          </a:p>
        </p:txBody>
      </p:sp>
      <p:sp>
        <p:nvSpPr>
          <p:cNvPr id="16" name="Text Placeholder 8"/>
          <p:cNvSpPr>
            <a:spLocks noGrp="1"/>
          </p:cNvSpPr>
          <p:nvPr>
            <p:ph type="body" sz="quarter" idx="19"/>
          </p:nvPr>
        </p:nvSpPr>
        <p:spPr>
          <a:xfrm>
            <a:off x="4067497" y="3608369"/>
            <a:ext cx="3168650" cy="576262"/>
          </a:xfrm>
        </p:spPr>
        <p:txBody>
          <a:bodyPr/>
          <a:lstStyle>
            <a:lvl1pPr marL="0" indent="0">
              <a:buNone/>
              <a:defRPr/>
            </a:lvl1pPr>
          </a:lstStyle>
          <a:p>
            <a:pPr lvl="0"/>
            <a:endParaRPr lang="en-IN" dirty="0"/>
          </a:p>
        </p:txBody>
      </p:sp>
      <p:sp>
        <p:nvSpPr>
          <p:cNvPr id="17" name="Text Placeholder 8"/>
          <p:cNvSpPr>
            <a:spLocks noGrp="1"/>
          </p:cNvSpPr>
          <p:nvPr>
            <p:ph type="body" sz="quarter" idx="20"/>
          </p:nvPr>
        </p:nvSpPr>
        <p:spPr>
          <a:xfrm>
            <a:off x="251371" y="4436008"/>
            <a:ext cx="3168650" cy="576262"/>
          </a:xfrm>
        </p:spPr>
        <p:txBody>
          <a:bodyPr/>
          <a:lstStyle>
            <a:lvl1pPr marL="0" indent="0">
              <a:buNone/>
              <a:defRPr/>
            </a:lvl1pPr>
          </a:lstStyle>
          <a:p>
            <a:pPr lvl="0"/>
            <a:endParaRPr lang="en-IN" dirty="0"/>
          </a:p>
        </p:txBody>
      </p:sp>
      <p:sp>
        <p:nvSpPr>
          <p:cNvPr id="18" name="Text Placeholder 8"/>
          <p:cNvSpPr>
            <a:spLocks noGrp="1"/>
          </p:cNvSpPr>
          <p:nvPr>
            <p:ph type="body" sz="quarter" idx="21"/>
          </p:nvPr>
        </p:nvSpPr>
        <p:spPr>
          <a:xfrm>
            <a:off x="3598129" y="4427794"/>
            <a:ext cx="3168650" cy="576262"/>
          </a:xfrm>
        </p:spPr>
        <p:txBody>
          <a:bodyPr/>
          <a:lstStyle>
            <a:lvl1pPr marL="0" indent="0">
              <a:buNone/>
              <a:defRPr/>
            </a:lvl1pPr>
          </a:lstStyle>
          <a:p>
            <a:pPr lvl="0"/>
            <a:endParaRPr lang="en-IN" dirty="0"/>
          </a:p>
        </p:txBody>
      </p:sp>
      <p:sp>
        <p:nvSpPr>
          <p:cNvPr id="19" name="Text Placeholder 8"/>
          <p:cNvSpPr>
            <a:spLocks noGrp="1"/>
          </p:cNvSpPr>
          <p:nvPr>
            <p:ph type="body" sz="quarter" idx="22"/>
          </p:nvPr>
        </p:nvSpPr>
        <p:spPr>
          <a:xfrm>
            <a:off x="419337" y="5143266"/>
            <a:ext cx="3168650" cy="576262"/>
          </a:xfrm>
        </p:spPr>
        <p:txBody>
          <a:bodyPr/>
          <a:lstStyle>
            <a:lvl1pPr marL="0" indent="0">
              <a:buNone/>
              <a:defRPr/>
            </a:lvl1pPr>
          </a:lstStyle>
          <a:p>
            <a:pPr lvl="0"/>
            <a:endParaRPr lang="en-IN" dirty="0"/>
          </a:p>
        </p:txBody>
      </p:sp>
      <p:sp>
        <p:nvSpPr>
          <p:cNvPr id="20" name="Text Placeholder 8"/>
          <p:cNvSpPr>
            <a:spLocks noGrp="1"/>
          </p:cNvSpPr>
          <p:nvPr>
            <p:ph type="body" sz="quarter" idx="23"/>
          </p:nvPr>
        </p:nvSpPr>
        <p:spPr>
          <a:xfrm>
            <a:off x="3810612" y="5136335"/>
            <a:ext cx="3168650" cy="576262"/>
          </a:xfrm>
        </p:spPr>
        <p:txBody>
          <a:bodyPr/>
          <a:lstStyle>
            <a:lvl1pPr marL="0" indent="0">
              <a:buNone/>
              <a:defRPr/>
            </a:lvl1pPr>
          </a:lstStyle>
          <a:p>
            <a:pPr lvl="0"/>
            <a:endParaRPr lang="en-IN" dirty="0"/>
          </a:p>
        </p:txBody>
      </p:sp>
      <p:sp>
        <p:nvSpPr>
          <p:cNvPr id="21" name="Rectangle 16"/>
          <p:cNvSpPr>
            <a:spLocks noChangeArrowheads="1"/>
          </p:cNvSpPr>
          <p:nvPr userDrawn="1"/>
        </p:nvSpPr>
        <p:spPr bwMode="auto">
          <a:xfrm>
            <a:off x="250825" y="4365625"/>
            <a:ext cx="1838325" cy="1216025"/>
          </a:xfrm>
          <a:prstGeom prst="rect">
            <a:avLst/>
          </a:prstGeom>
          <a:solidFill>
            <a:schemeClr val="accent2"/>
          </a:solidFill>
          <a:ln w="25400">
            <a:solidFill>
              <a:srgbClr val="B0A576"/>
            </a:solidFill>
            <a:miter lim="800000"/>
            <a:headEnd/>
            <a:tailEnd type="none" w="lg" len="lg"/>
          </a:ln>
          <a:effectLst>
            <a:outerShdw blurRad="50800" dist="38100" dir="2700000" algn="tl" rotWithShape="0">
              <a:srgbClr val="000000">
                <a:alpha val="39998"/>
              </a:srgbClr>
            </a:outerShdw>
          </a:effectLst>
        </p:spPr>
        <p:txBody>
          <a:bodyPr wrap="none" anchor="ctr">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defRPr/>
            </a:pPr>
            <a:r>
              <a:rPr lang="en-US" altLang="en-US" dirty="0">
                <a:solidFill>
                  <a:srgbClr val="EFE1A2"/>
                </a:solidFill>
              </a:rPr>
              <a:t>mole–mole</a:t>
            </a:r>
          </a:p>
          <a:p>
            <a:pPr algn="ctr" eaLnBrk="1" hangingPunct="1">
              <a:defRPr/>
            </a:pPr>
            <a:r>
              <a:rPr lang="en-US" altLang="en-US" dirty="0">
                <a:solidFill>
                  <a:srgbClr val="EFE1A2"/>
                </a:solidFill>
              </a:rPr>
              <a:t>conversion</a:t>
            </a:r>
          </a:p>
          <a:p>
            <a:pPr algn="ctr" eaLnBrk="1" hangingPunct="1">
              <a:defRPr/>
            </a:pPr>
            <a:r>
              <a:rPr lang="en-US" altLang="en-US" dirty="0">
                <a:solidFill>
                  <a:srgbClr val="EFE1A2"/>
                </a:solidFill>
              </a:rPr>
              <a:t>factor</a:t>
            </a:r>
          </a:p>
        </p:txBody>
      </p:sp>
    </p:spTree>
    <p:extLst>
      <p:ext uri="{BB962C8B-B14F-4D97-AF65-F5344CB8AC3E}">
        <p14:creationId xmlns:p14="http://schemas.microsoft.com/office/powerpoint/2010/main" val="3240912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1180728"/>
          </a:xfrm>
        </p:spPr>
        <p:txBody>
          <a:bodyPr/>
          <a:lstStyle>
            <a:lvl1pPr marL="0" indent="0">
              <a:buNone/>
              <a:defRPr/>
            </a:lvl1pPr>
          </a:lstStyle>
          <a:p>
            <a:pPr lvl="0"/>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AutoShape 4"/>
          <p:cNvSpPr>
            <a:spLocks noChangeArrowheads="1"/>
          </p:cNvSpPr>
          <p:nvPr userDrawn="1"/>
        </p:nvSpPr>
        <p:spPr bwMode="auto">
          <a:xfrm>
            <a:off x="312738" y="908050"/>
            <a:ext cx="8458200"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HOW TO Convert Moles of Reactant to Grams of Product</a:t>
            </a:r>
          </a:p>
        </p:txBody>
      </p:sp>
      <p:sp>
        <p:nvSpPr>
          <p:cNvPr id="8" name="AutoShape 5"/>
          <p:cNvSpPr>
            <a:spLocks noChangeArrowheads="1"/>
          </p:cNvSpPr>
          <p:nvPr userDrawn="1"/>
        </p:nvSpPr>
        <p:spPr bwMode="auto">
          <a:xfrm>
            <a:off x="611188" y="1697038"/>
            <a:ext cx="1492250"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Example</a:t>
            </a:r>
          </a:p>
        </p:txBody>
      </p:sp>
      <p:sp>
        <p:nvSpPr>
          <p:cNvPr id="9" name="Text Placeholder 8"/>
          <p:cNvSpPr>
            <a:spLocks noGrp="1"/>
          </p:cNvSpPr>
          <p:nvPr>
            <p:ph type="body" sz="quarter" idx="12"/>
          </p:nvPr>
        </p:nvSpPr>
        <p:spPr>
          <a:xfrm>
            <a:off x="2051050" y="1557338"/>
            <a:ext cx="3168650" cy="576262"/>
          </a:xfrm>
        </p:spPr>
        <p:txBody>
          <a:bodyPr/>
          <a:lstStyle>
            <a:lvl1pPr marL="0" indent="0">
              <a:buNone/>
              <a:defRPr/>
            </a:lvl1pPr>
          </a:lstStyle>
          <a:p>
            <a:pPr lvl="0"/>
            <a:endParaRPr lang="en-IN" dirty="0"/>
          </a:p>
        </p:txBody>
      </p:sp>
      <p:sp>
        <p:nvSpPr>
          <p:cNvPr id="10" name="Text Placeholder 8"/>
          <p:cNvSpPr>
            <a:spLocks noGrp="1"/>
          </p:cNvSpPr>
          <p:nvPr>
            <p:ph type="body" sz="quarter" idx="13"/>
          </p:nvPr>
        </p:nvSpPr>
        <p:spPr>
          <a:xfrm>
            <a:off x="5363790" y="1556792"/>
            <a:ext cx="3168650" cy="576262"/>
          </a:xfrm>
        </p:spPr>
        <p:txBody>
          <a:bodyPr/>
          <a:lstStyle>
            <a:lvl1pPr marL="0" indent="0">
              <a:buNone/>
              <a:defRPr/>
            </a:lvl1pPr>
          </a:lstStyle>
          <a:p>
            <a:pPr lvl="0"/>
            <a:endParaRPr lang="en-IN" dirty="0"/>
          </a:p>
        </p:txBody>
      </p:sp>
      <p:sp>
        <p:nvSpPr>
          <p:cNvPr id="11" name="Text Placeholder 8"/>
          <p:cNvSpPr>
            <a:spLocks noGrp="1"/>
          </p:cNvSpPr>
          <p:nvPr>
            <p:ph type="body" sz="quarter" idx="14"/>
          </p:nvPr>
        </p:nvSpPr>
        <p:spPr>
          <a:xfrm>
            <a:off x="2339752" y="2204864"/>
            <a:ext cx="3168650" cy="576262"/>
          </a:xfrm>
        </p:spPr>
        <p:txBody>
          <a:bodyPr/>
          <a:lstStyle>
            <a:lvl1pPr marL="0" indent="0">
              <a:buNone/>
              <a:defRPr/>
            </a:lvl1pPr>
          </a:lstStyle>
          <a:p>
            <a:pPr lvl="0"/>
            <a:endParaRPr lang="en-IN" dirty="0"/>
          </a:p>
        </p:txBody>
      </p:sp>
      <p:sp>
        <p:nvSpPr>
          <p:cNvPr id="12" name="Text Placeholder 8"/>
          <p:cNvSpPr>
            <a:spLocks noGrp="1"/>
          </p:cNvSpPr>
          <p:nvPr>
            <p:ph type="body" sz="quarter" idx="15"/>
          </p:nvPr>
        </p:nvSpPr>
        <p:spPr>
          <a:xfrm>
            <a:off x="5651822" y="2204666"/>
            <a:ext cx="3168650" cy="576262"/>
          </a:xfrm>
        </p:spPr>
        <p:txBody>
          <a:bodyPr/>
          <a:lstStyle>
            <a:lvl1pPr marL="0" indent="0">
              <a:buNone/>
              <a:defRPr/>
            </a:lvl1pPr>
          </a:lstStyle>
          <a:p>
            <a:pPr lvl="0"/>
            <a:endParaRPr lang="en-IN" dirty="0"/>
          </a:p>
        </p:txBody>
      </p:sp>
      <p:sp>
        <p:nvSpPr>
          <p:cNvPr id="13" name="Text Placeholder 8"/>
          <p:cNvSpPr>
            <a:spLocks noGrp="1"/>
          </p:cNvSpPr>
          <p:nvPr>
            <p:ph type="body" sz="quarter" idx="16"/>
          </p:nvPr>
        </p:nvSpPr>
        <p:spPr>
          <a:xfrm>
            <a:off x="439057" y="2861556"/>
            <a:ext cx="3168650" cy="576262"/>
          </a:xfrm>
        </p:spPr>
        <p:txBody>
          <a:bodyPr/>
          <a:lstStyle>
            <a:lvl1pPr marL="0" indent="0">
              <a:buNone/>
              <a:defRPr/>
            </a:lvl1pPr>
          </a:lstStyle>
          <a:p>
            <a:pPr lvl="0"/>
            <a:endParaRPr lang="en-IN" dirty="0"/>
          </a:p>
        </p:txBody>
      </p:sp>
      <p:sp>
        <p:nvSpPr>
          <p:cNvPr id="14" name="Text Placeholder 8"/>
          <p:cNvSpPr>
            <a:spLocks noGrp="1"/>
          </p:cNvSpPr>
          <p:nvPr>
            <p:ph type="body" sz="quarter" idx="17"/>
          </p:nvPr>
        </p:nvSpPr>
        <p:spPr>
          <a:xfrm>
            <a:off x="3812303" y="2861556"/>
            <a:ext cx="3168650" cy="576262"/>
          </a:xfrm>
        </p:spPr>
        <p:txBody>
          <a:bodyPr/>
          <a:lstStyle>
            <a:lvl1pPr marL="0" indent="0">
              <a:buNone/>
              <a:defRPr/>
            </a:lvl1pPr>
          </a:lstStyle>
          <a:p>
            <a:pPr lvl="0"/>
            <a:endParaRPr lang="en-IN" dirty="0"/>
          </a:p>
        </p:txBody>
      </p:sp>
      <p:sp>
        <p:nvSpPr>
          <p:cNvPr id="15" name="Text Placeholder 8"/>
          <p:cNvSpPr>
            <a:spLocks noGrp="1"/>
          </p:cNvSpPr>
          <p:nvPr>
            <p:ph type="body" sz="quarter" idx="18"/>
          </p:nvPr>
        </p:nvSpPr>
        <p:spPr>
          <a:xfrm>
            <a:off x="643653" y="3648782"/>
            <a:ext cx="3168650" cy="576262"/>
          </a:xfrm>
        </p:spPr>
        <p:txBody>
          <a:bodyPr/>
          <a:lstStyle>
            <a:lvl1pPr marL="0" indent="0">
              <a:buNone/>
              <a:defRPr/>
            </a:lvl1pPr>
          </a:lstStyle>
          <a:p>
            <a:pPr lvl="0"/>
            <a:endParaRPr lang="en-IN" dirty="0"/>
          </a:p>
        </p:txBody>
      </p:sp>
      <p:sp>
        <p:nvSpPr>
          <p:cNvPr id="16" name="Text Placeholder 8"/>
          <p:cNvSpPr>
            <a:spLocks noGrp="1"/>
          </p:cNvSpPr>
          <p:nvPr>
            <p:ph type="body" sz="quarter" idx="19"/>
          </p:nvPr>
        </p:nvSpPr>
        <p:spPr>
          <a:xfrm>
            <a:off x="4067497" y="3608369"/>
            <a:ext cx="3168650" cy="576262"/>
          </a:xfrm>
        </p:spPr>
        <p:txBody>
          <a:bodyPr/>
          <a:lstStyle>
            <a:lvl1pPr marL="0" indent="0">
              <a:buNone/>
              <a:defRPr/>
            </a:lvl1pPr>
          </a:lstStyle>
          <a:p>
            <a:pPr lvl="0"/>
            <a:endParaRPr lang="en-IN" dirty="0"/>
          </a:p>
        </p:txBody>
      </p:sp>
      <p:sp>
        <p:nvSpPr>
          <p:cNvPr id="17" name="Text Placeholder 8"/>
          <p:cNvSpPr>
            <a:spLocks noGrp="1"/>
          </p:cNvSpPr>
          <p:nvPr>
            <p:ph type="body" sz="quarter" idx="20"/>
          </p:nvPr>
        </p:nvSpPr>
        <p:spPr>
          <a:xfrm>
            <a:off x="251371" y="4436008"/>
            <a:ext cx="3168650" cy="576262"/>
          </a:xfrm>
        </p:spPr>
        <p:txBody>
          <a:bodyPr/>
          <a:lstStyle>
            <a:lvl1pPr marL="0" indent="0">
              <a:buNone/>
              <a:defRPr/>
            </a:lvl1pPr>
          </a:lstStyle>
          <a:p>
            <a:pPr lvl="0"/>
            <a:endParaRPr lang="en-IN" dirty="0"/>
          </a:p>
        </p:txBody>
      </p:sp>
      <p:sp>
        <p:nvSpPr>
          <p:cNvPr id="18" name="Text Placeholder 8"/>
          <p:cNvSpPr>
            <a:spLocks noGrp="1"/>
          </p:cNvSpPr>
          <p:nvPr>
            <p:ph type="body" sz="quarter" idx="21"/>
          </p:nvPr>
        </p:nvSpPr>
        <p:spPr>
          <a:xfrm>
            <a:off x="3598129" y="4427794"/>
            <a:ext cx="3168650" cy="576262"/>
          </a:xfrm>
        </p:spPr>
        <p:txBody>
          <a:bodyPr/>
          <a:lstStyle>
            <a:lvl1pPr marL="0" indent="0">
              <a:buNone/>
              <a:defRPr/>
            </a:lvl1pPr>
          </a:lstStyle>
          <a:p>
            <a:pPr lvl="0"/>
            <a:endParaRPr lang="en-IN" dirty="0"/>
          </a:p>
        </p:txBody>
      </p:sp>
      <p:sp>
        <p:nvSpPr>
          <p:cNvPr id="19" name="Text Placeholder 8"/>
          <p:cNvSpPr>
            <a:spLocks noGrp="1"/>
          </p:cNvSpPr>
          <p:nvPr>
            <p:ph type="body" sz="quarter" idx="22"/>
          </p:nvPr>
        </p:nvSpPr>
        <p:spPr>
          <a:xfrm>
            <a:off x="419337" y="5143266"/>
            <a:ext cx="3168650" cy="576262"/>
          </a:xfrm>
        </p:spPr>
        <p:txBody>
          <a:bodyPr/>
          <a:lstStyle>
            <a:lvl1pPr marL="0" indent="0">
              <a:buNone/>
              <a:defRPr/>
            </a:lvl1pPr>
          </a:lstStyle>
          <a:p>
            <a:pPr lvl="0"/>
            <a:endParaRPr lang="en-IN" dirty="0"/>
          </a:p>
        </p:txBody>
      </p:sp>
      <p:sp>
        <p:nvSpPr>
          <p:cNvPr id="20" name="Text Placeholder 8"/>
          <p:cNvSpPr>
            <a:spLocks noGrp="1"/>
          </p:cNvSpPr>
          <p:nvPr>
            <p:ph type="body" sz="quarter" idx="23"/>
          </p:nvPr>
        </p:nvSpPr>
        <p:spPr>
          <a:xfrm>
            <a:off x="3810612" y="5136335"/>
            <a:ext cx="3168650" cy="576262"/>
          </a:xfrm>
        </p:spPr>
        <p:txBody>
          <a:bodyPr/>
          <a:lstStyle>
            <a:lvl1pPr marL="0" indent="0">
              <a:buNone/>
              <a:defRPr/>
            </a:lvl1pPr>
          </a:lstStyle>
          <a:p>
            <a:pPr lvl="0"/>
            <a:endParaRPr lang="en-IN" dirty="0"/>
          </a:p>
        </p:txBody>
      </p:sp>
    </p:spTree>
    <p:extLst>
      <p:ext uri="{BB962C8B-B14F-4D97-AF65-F5344CB8AC3E}">
        <p14:creationId xmlns:p14="http://schemas.microsoft.com/office/powerpoint/2010/main" val="4219322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550819"/>
            <a:ext cx="1628184" cy="555996"/>
          </a:xfrm>
        </p:spPr>
        <p:txBody>
          <a:bodyPr/>
          <a:lstStyle>
            <a:lvl1pPr marL="0" indent="0">
              <a:buNone/>
              <a:defRPr/>
            </a:lvl1pPr>
          </a:lstStyle>
          <a:p>
            <a:pPr lvl="0"/>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AutoShape 4"/>
          <p:cNvSpPr>
            <a:spLocks noChangeArrowheads="1"/>
          </p:cNvSpPr>
          <p:nvPr userDrawn="1"/>
        </p:nvSpPr>
        <p:spPr bwMode="auto">
          <a:xfrm>
            <a:off x="836613" y="1824038"/>
            <a:ext cx="1355725"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[2]</a:t>
            </a:r>
          </a:p>
        </p:txBody>
      </p:sp>
      <p:sp>
        <p:nvSpPr>
          <p:cNvPr id="8" name="AutoShape 11"/>
          <p:cNvSpPr>
            <a:spLocks noChangeArrowheads="1"/>
          </p:cNvSpPr>
          <p:nvPr userDrawn="1"/>
        </p:nvSpPr>
        <p:spPr bwMode="auto">
          <a:xfrm>
            <a:off x="836613" y="4510088"/>
            <a:ext cx="1355725"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a:solidFill>
                  <a:srgbClr val="008080"/>
                </a:solidFill>
              </a:rPr>
              <a:t>Step [3]</a:t>
            </a:r>
          </a:p>
        </p:txBody>
      </p:sp>
      <p:sp>
        <p:nvSpPr>
          <p:cNvPr id="9" name="Text Placeholder 8"/>
          <p:cNvSpPr>
            <a:spLocks noGrp="1"/>
          </p:cNvSpPr>
          <p:nvPr>
            <p:ph type="body" sz="quarter" idx="12"/>
          </p:nvPr>
        </p:nvSpPr>
        <p:spPr>
          <a:xfrm>
            <a:off x="2051050" y="1557338"/>
            <a:ext cx="3168650" cy="576262"/>
          </a:xfrm>
        </p:spPr>
        <p:txBody>
          <a:bodyPr/>
          <a:lstStyle>
            <a:lvl1pPr marL="0" indent="0">
              <a:buNone/>
              <a:defRPr/>
            </a:lvl1pPr>
          </a:lstStyle>
          <a:p>
            <a:pPr lvl="0"/>
            <a:endParaRPr lang="en-IN" dirty="0"/>
          </a:p>
        </p:txBody>
      </p:sp>
      <p:sp>
        <p:nvSpPr>
          <p:cNvPr id="10" name="Text Placeholder 8"/>
          <p:cNvSpPr>
            <a:spLocks noGrp="1"/>
          </p:cNvSpPr>
          <p:nvPr>
            <p:ph type="body" sz="quarter" idx="13"/>
          </p:nvPr>
        </p:nvSpPr>
        <p:spPr>
          <a:xfrm>
            <a:off x="5363790" y="1556792"/>
            <a:ext cx="3168650" cy="576262"/>
          </a:xfrm>
        </p:spPr>
        <p:txBody>
          <a:bodyPr/>
          <a:lstStyle>
            <a:lvl1pPr marL="0" indent="0">
              <a:buNone/>
              <a:defRPr/>
            </a:lvl1pPr>
          </a:lstStyle>
          <a:p>
            <a:pPr lvl="0"/>
            <a:endParaRPr lang="en-IN" dirty="0"/>
          </a:p>
        </p:txBody>
      </p:sp>
      <p:sp>
        <p:nvSpPr>
          <p:cNvPr id="11" name="Text Placeholder 8"/>
          <p:cNvSpPr>
            <a:spLocks noGrp="1"/>
          </p:cNvSpPr>
          <p:nvPr>
            <p:ph type="body" sz="quarter" idx="14"/>
          </p:nvPr>
        </p:nvSpPr>
        <p:spPr>
          <a:xfrm>
            <a:off x="2339752" y="2204864"/>
            <a:ext cx="3168650" cy="576262"/>
          </a:xfrm>
        </p:spPr>
        <p:txBody>
          <a:bodyPr/>
          <a:lstStyle>
            <a:lvl1pPr marL="0" indent="0">
              <a:buNone/>
              <a:defRPr/>
            </a:lvl1pPr>
          </a:lstStyle>
          <a:p>
            <a:pPr lvl="0"/>
            <a:endParaRPr lang="en-IN" dirty="0"/>
          </a:p>
        </p:txBody>
      </p:sp>
      <p:sp>
        <p:nvSpPr>
          <p:cNvPr id="12" name="Text Placeholder 8"/>
          <p:cNvSpPr>
            <a:spLocks noGrp="1"/>
          </p:cNvSpPr>
          <p:nvPr>
            <p:ph type="body" sz="quarter" idx="15"/>
          </p:nvPr>
        </p:nvSpPr>
        <p:spPr>
          <a:xfrm>
            <a:off x="5651822" y="2204666"/>
            <a:ext cx="3168650" cy="576262"/>
          </a:xfrm>
        </p:spPr>
        <p:txBody>
          <a:bodyPr/>
          <a:lstStyle>
            <a:lvl1pPr marL="0" indent="0">
              <a:buNone/>
              <a:defRPr/>
            </a:lvl1pPr>
          </a:lstStyle>
          <a:p>
            <a:pPr lvl="0"/>
            <a:endParaRPr lang="en-IN" dirty="0"/>
          </a:p>
        </p:txBody>
      </p:sp>
      <p:sp>
        <p:nvSpPr>
          <p:cNvPr id="13" name="Text Placeholder 8"/>
          <p:cNvSpPr>
            <a:spLocks noGrp="1"/>
          </p:cNvSpPr>
          <p:nvPr>
            <p:ph type="body" sz="quarter" idx="16"/>
          </p:nvPr>
        </p:nvSpPr>
        <p:spPr>
          <a:xfrm>
            <a:off x="439057" y="2861556"/>
            <a:ext cx="3168650" cy="576262"/>
          </a:xfrm>
        </p:spPr>
        <p:txBody>
          <a:bodyPr/>
          <a:lstStyle>
            <a:lvl1pPr marL="0" indent="0">
              <a:buNone/>
              <a:defRPr/>
            </a:lvl1pPr>
          </a:lstStyle>
          <a:p>
            <a:pPr lvl="0"/>
            <a:endParaRPr lang="en-IN" dirty="0"/>
          </a:p>
        </p:txBody>
      </p:sp>
      <p:sp>
        <p:nvSpPr>
          <p:cNvPr id="14" name="Text Placeholder 8"/>
          <p:cNvSpPr>
            <a:spLocks noGrp="1"/>
          </p:cNvSpPr>
          <p:nvPr>
            <p:ph type="body" sz="quarter" idx="17"/>
          </p:nvPr>
        </p:nvSpPr>
        <p:spPr>
          <a:xfrm>
            <a:off x="3812303" y="2861556"/>
            <a:ext cx="3168650" cy="576262"/>
          </a:xfrm>
        </p:spPr>
        <p:txBody>
          <a:bodyPr/>
          <a:lstStyle>
            <a:lvl1pPr marL="0" indent="0">
              <a:buNone/>
              <a:defRPr/>
            </a:lvl1pPr>
          </a:lstStyle>
          <a:p>
            <a:pPr lvl="0"/>
            <a:endParaRPr lang="en-IN" dirty="0"/>
          </a:p>
        </p:txBody>
      </p:sp>
      <p:sp>
        <p:nvSpPr>
          <p:cNvPr id="15" name="Text Placeholder 8"/>
          <p:cNvSpPr>
            <a:spLocks noGrp="1"/>
          </p:cNvSpPr>
          <p:nvPr>
            <p:ph type="body" sz="quarter" idx="18"/>
          </p:nvPr>
        </p:nvSpPr>
        <p:spPr>
          <a:xfrm>
            <a:off x="643653" y="3648782"/>
            <a:ext cx="3168650" cy="576262"/>
          </a:xfrm>
        </p:spPr>
        <p:txBody>
          <a:bodyPr/>
          <a:lstStyle>
            <a:lvl1pPr marL="0" indent="0">
              <a:buNone/>
              <a:defRPr/>
            </a:lvl1pPr>
          </a:lstStyle>
          <a:p>
            <a:pPr lvl="0"/>
            <a:endParaRPr lang="en-IN" dirty="0"/>
          </a:p>
        </p:txBody>
      </p:sp>
      <p:sp>
        <p:nvSpPr>
          <p:cNvPr id="16" name="Text Placeholder 8"/>
          <p:cNvSpPr>
            <a:spLocks noGrp="1"/>
          </p:cNvSpPr>
          <p:nvPr>
            <p:ph type="body" sz="quarter" idx="19"/>
          </p:nvPr>
        </p:nvSpPr>
        <p:spPr>
          <a:xfrm>
            <a:off x="4067497" y="3608369"/>
            <a:ext cx="3168650" cy="576262"/>
          </a:xfrm>
        </p:spPr>
        <p:txBody>
          <a:bodyPr/>
          <a:lstStyle>
            <a:lvl1pPr marL="0" indent="0">
              <a:buNone/>
              <a:defRPr/>
            </a:lvl1pPr>
          </a:lstStyle>
          <a:p>
            <a:pPr lvl="0"/>
            <a:endParaRPr lang="en-IN" dirty="0"/>
          </a:p>
        </p:txBody>
      </p:sp>
      <p:sp>
        <p:nvSpPr>
          <p:cNvPr id="17" name="Text Placeholder 8"/>
          <p:cNvSpPr>
            <a:spLocks noGrp="1"/>
          </p:cNvSpPr>
          <p:nvPr>
            <p:ph type="body" sz="quarter" idx="20"/>
          </p:nvPr>
        </p:nvSpPr>
        <p:spPr>
          <a:xfrm>
            <a:off x="251371" y="4436008"/>
            <a:ext cx="3168650" cy="576262"/>
          </a:xfrm>
        </p:spPr>
        <p:txBody>
          <a:bodyPr/>
          <a:lstStyle>
            <a:lvl1pPr marL="0" indent="0">
              <a:buNone/>
              <a:defRPr/>
            </a:lvl1pPr>
          </a:lstStyle>
          <a:p>
            <a:pPr lvl="0"/>
            <a:endParaRPr lang="en-IN" dirty="0"/>
          </a:p>
        </p:txBody>
      </p:sp>
      <p:sp>
        <p:nvSpPr>
          <p:cNvPr id="18" name="Text Placeholder 8"/>
          <p:cNvSpPr>
            <a:spLocks noGrp="1"/>
          </p:cNvSpPr>
          <p:nvPr>
            <p:ph type="body" sz="quarter" idx="21"/>
          </p:nvPr>
        </p:nvSpPr>
        <p:spPr>
          <a:xfrm>
            <a:off x="3598129" y="4427794"/>
            <a:ext cx="3168650" cy="576262"/>
          </a:xfrm>
        </p:spPr>
        <p:txBody>
          <a:bodyPr/>
          <a:lstStyle>
            <a:lvl1pPr marL="0" indent="0">
              <a:buNone/>
              <a:defRPr/>
            </a:lvl1pPr>
          </a:lstStyle>
          <a:p>
            <a:pPr lvl="0"/>
            <a:endParaRPr lang="en-IN" dirty="0"/>
          </a:p>
        </p:txBody>
      </p:sp>
      <p:sp>
        <p:nvSpPr>
          <p:cNvPr id="19" name="Text Placeholder 8"/>
          <p:cNvSpPr>
            <a:spLocks noGrp="1"/>
          </p:cNvSpPr>
          <p:nvPr>
            <p:ph type="body" sz="quarter" idx="22"/>
          </p:nvPr>
        </p:nvSpPr>
        <p:spPr>
          <a:xfrm>
            <a:off x="419337" y="5143266"/>
            <a:ext cx="3168650" cy="576262"/>
          </a:xfrm>
        </p:spPr>
        <p:txBody>
          <a:bodyPr/>
          <a:lstStyle>
            <a:lvl1pPr marL="0" indent="0">
              <a:buNone/>
              <a:defRPr/>
            </a:lvl1pPr>
          </a:lstStyle>
          <a:p>
            <a:pPr lvl="0"/>
            <a:endParaRPr lang="en-IN" dirty="0"/>
          </a:p>
        </p:txBody>
      </p:sp>
      <p:sp>
        <p:nvSpPr>
          <p:cNvPr id="20" name="Text Placeholder 8"/>
          <p:cNvSpPr>
            <a:spLocks noGrp="1"/>
          </p:cNvSpPr>
          <p:nvPr>
            <p:ph type="body" sz="quarter" idx="23"/>
          </p:nvPr>
        </p:nvSpPr>
        <p:spPr>
          <a:xfrm>
            <a:off x="3810612" y="5136335"/>
            <a:ext cx="3168650" cy="576262"/>
          </a:xfrm>
        </p:spPr>
        <p:txBody>
          <a:bodyPr/>
          <a:lstStyle>
            <a:lvl1pPr marL="0" indent="0">
              <a:buNone/>
              <a:defRPr/>
            </a:lvl1pPr>
          </a:lstStyle>
          <a:p>
            <a:pPr lvl="0"/>
            <a:endParaRPr lang="en-IN" dirty="0"/>
          </a:p>
        </p:txBody>
      </p:sp>
    </p:spTree>
    <p:extLst>
      <p:ext uri="{BB962C8B-B14F-4D97-AF65-F5344CB8AC3E}">
        <p14:creationId xmlns:p14="http://schemas.microsoft.com/office/powerpoint/2010/main" val="2910481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6240" y="1713887"/>
            <a:ext cx="1480167" cy="611596"/>
          </a:xfrm>
        </p:spPr>
        <p:txBody>
          <a:bodyPr/>
          <a:lstStyle>
            <a:lvl1pPr marL="0" indent="0">
              <a:buNone/>
              <a:defRPr/>
            </a:lvl1pPr>
          </a:lstStyle>
          <a:p>
            <a:pPr lvl="0"/>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AutoShape 4"/>
          <p:cNvSpPr>
            <a:spLocks noChangeArrowheads="1"/>
          </p:cNvSpPr>
          <p:nvPr userDrawn="1"/>
        </p:nvSpPr>
        <p:spPr bwMode="auto">
          <a:xfrm>
            <a:off x="833438" y="1331913"/>
            <a:ext cx="3308350"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Sample Problem 5.11</a:t>
            </a:r>
          </a:p>
        </p:txBody>
      </p:sp>
      <p:sp>
        <p:nvSpPr>
          <p:cNvPr id="8" name="AutoShape 6"/>
          <p:cNvSpPr>
            <a:spLocks noChangeArrowheads="1"/>
          </p:cNvSpPr>
          <p:nvPr userDrawn="1"/>
        </p:nvSpPr>
        <p:spPr bwMode="auto">
          <a:xfrm>
            <a:off x="836613" y="4267200"/>
            <a:ext cx="1355725"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a:solidFill>
                  <a:srgbClr val="008080"/>
                </a:solidFill>
              </a:rPr>
              <a:t>Step [1]</a:t>
            </a:r>
          </a:p>
        </p:txBody>
      </p:sp>
      <p:sp>
        <p:nvSpPr>
          <p:cNvPr id="9" name="Text Placeholder 8"/>
          <p:cNvSpPr>
            <a:spLocks noGrp="1"/>
          </p:cNvSpPr>
          <p:nvPr>
            <p:ph type="body" sz="quarter" idx="12"/>
          </p:nvPr>
        </p:nvSpPr>
        <p:spPr>
          <a:xfrm>
            <a:off x="2051050" y="1557338"/>
            <a:ext cx="3168650" cy="576262"/>
          </a:xfrm>
        </p:spPr>
        <p:txBody>
          <a:bodyPr/>
          <a:lstStyle>
            <a:lvl1pPr marL="0" indent="0">
              <a:buNone/>
              <a:defRPr/>
            </a:lvl1pPr>
          </a:lstStyle>
          <a:p>
            <a:pPr lvl="0"/>
            <a:endParaRPr lang="en-IN" dirty="0"/>
          </a:p>
        </p:txBody>
      </p:sp>
      <p:sp>
        <p:nvSpPr>
          <p:cNvPr id="10" name="Text Placeholder 8"/>
          <p:cNvSpPr>
            <a:spLocks noGrp="1"/>
          </p:cNvSpPr>
          <p:nvPr>
            <p:ph type="body" sz="quarter" idx="13"/>
          </p:nvPr>
        </p:nvSpPr>
        <p:spPr>
          <a:xfrm>
            <a:off x="5363790" y="1556792"/>
            <a:ext cx="3168650" cy="576262"/>
          </a:xfrm>
        </p:spPr>
        <p:txBody>
          <a:bodyPr/>
          <a:lstStyle>
            <a:lvl1pPr marL="0" indent="0">
              <a:buNone/>
              <a:defRPr/>
            </a:lvl1pPr>
          </a:lstStyle>
          <a:p>
            <a:pPr lvl="0"/>
            <a:endParaRPr lang="en-IN" dirty="0"/>
          </a:p>
        </p:txBody>
      </p:sp>
      <p:sp>
        <p:nvSpPr>
          <p:cNvPr id="11" name="Text Placeholder 8"/>
          <p:cNvSpPr>
            <a:spLocks noGrp="1"/>
          </p:cNvSpPr>
          <p:nvPr>
            <p:ph type="body" sz="quarter" idx="14"/>
          </p:nvPr>
        </p:nvSpPr>
        <p:spPr>
          <a:xfrm>
            <a:off x="2339752" y="2204864"/>
            <a:ext cx="3168650" cy="576262"/>
          </a:xfrm>
        </p:spPr>
        <p:txBody>
          <a:bodyPr/>
          <a:lstStyle>
            <a:lvl1pPr marL="0" indent="0">
              <a:buNone/>
              <a:defRPr/>
            </a:lvl1pPr>
          </a:lstStyle>
          <a:p>
            <a:pPr lvl="0"/>
            <a:endParaRPr lang="en-IN" dirty="0"/>
          </a:p>
        </p:txBody>
      </p:sp>
      <p:sp>
        <p:nvSpPr>
          <p:cNvPr id="12" name="Text Placeholder 8"/>
          <p:cNvSpPr>
            <a:spLocks noGrp="1"/>
          </p:cNvSpPr>
          <p:nvPr>
            <p:ph type="body" sz="quarter" idx="15"/>
          </p:nvPr>
        </p:nvSpPr>
        <p:spPr>
          <a:xfrm>
            <a:off x="5651822" y="2204666"/>
            <a:ext cx="3168650" cy="576262"/>
          </a:xfrm>
        </p:spPr>
        <p:txBody>
          <a:bodyPr/>
          <a:lstStyle>
            <a:lvl1pPr marL="0" indent="0">
              <a:buNone/>
              <a:defRPr/>
            </a:lvl1pPr>
          </a:lstStyle>
          <a:p>
            <a:pPr lvl="0"/>
            <a:endParaRPr lang="en-IN" dirty="0"/>
          </a:p>
        </p:txBody>
      </p:sp>
      <p:sp>
        <p:nvSpPr>
          <p:cNvPr id="13" name="Text Placeholder 8"/>
          <p:cNvSpPr>
            <a:spLocks noGrp="1"/>
          </p:cNvSpPr>
          <p:nvPr>
            <p:ph type="body" sz="quarter" idx="16"/>
          </p:nvPr>
        </p:nvSpPr>
        <p:spPr>
          <a:xfrm>
            <a:off x="439057" y="2861556"/>
            <a:ext cx="3168650" cy="576262"/>
          </a:xfrm>
        </p:spPr>
        <p:txBody>
          <a:bodyPr/>
          <a:lstStyle>
            <a:lvl1pPr marL="0" indent="0">
              <a:buNone/>
              <a:defRPr/>
            </a:lvl1pPr>
          </a:lstStyle>
          <a:p>
            <a:pPr lvl="0"/>
            <a:endParaRPr lang="en-IN" dirty="0"/>
          </a:p>
        </p:txBody>
      </p:sp>
      <p:sp>
        <p:nvSpPr>
          <p:cNvPr id="14" name="Text Placeholder 8"/>
          <p:cNvSpPr>
            <a:spLocks noGrp="1"/>
          </p:cNvSpPr>
          <p:nvPr>
            <p:ph type="body" sz="quarter" idx="17"/>
          </p:nvPr>
        </p:nvSpPr>
        <p:spPr>
          <a:xfrm>
            <a:off x="3812303" y="2861556"/>
            <a:ext cx="3168650" cy="576262"/>
          </a:xfrm>
        </p:spPr>
        <p:txBody>
          <a:bodyPr/>
          <a:lstStyle>
            <a:lvl1pPr marL="0" indent="0">
              <a:buNone/>
              <a:defRPr/>
            </a:lvl1pPr>
          </a:lstStyle>
          <a:p>
            <a:pPr lvl="0"/>
            <a:endParaRPr lang="en-IN" dirty="0"/>
          </a:p>
        </p:txBody>
      </p:sp>
      <p:sp>
        <p:nvSpPr>
          <p:cNvPr id="15" name="Text Placeholder 8"/>
          <p:cNvSpPr>
            <a:spLocks noGrp="1"/>
          </p:cNvSpPr>
          <p:nvPr>
            <p:ph type="body" sz="quarter" idx="18"/>
          </p:nvPr>
        </p:nvSpPr>
        <p:spPr>
          <a:xfrm>
            <a:off x="643653" y="3648782"/>
            <a:ext cx="3168650" cy="576262"/>
          </a:xfrm>
        </p:spPr>
        <p:txBody>
          <a:bodyPr/>
          <a:lstStyle>
            <a:lvl1pPr marL="0" indent="0">
              <a:buNone/>
              <a:defRPr/>
            </a:lvl1pPr>
          </a:lstStyle>
          <a:p>
            <a:pPr lvl="0"/>
            <a:endParaRPr lang="en-IN" dirty="0"/>
          </a:p>
        </p:txBody>
      </p:sp>
      <p:sp>
        <p:nvSpPr>
          <p:cNvPr id="16" name="Text Placeholder 8"/>
          <p:cNvSpPr>
            <a:spLocks noGrp="1"/>
          </p:cNvSpPr>
          <p:nvPr>
            <p:ph type="body" sz="quarter" idx="19"/>
          </p:nvPr>
        </p:nvSpPr>
        <p:spPr>
          <a:xfrm>
            <a:off x="4067497" y="3608369"/>
            <a:ext cx="3168650" cy="576262"/>
          </a:xfrm>
        </p:spPr>
        <p:txBody>
          <a:bodyPr/>
          <a:lstStyle>
            <a:lvl1pPr marL="0" indent="0">
              <a:buNone/>
              <a:defRPr/>
            </a:lvl1pPr>
          </a:lstStyle>
          <a:p>
            <a:pPr lvl="0"/>
            <a:endParaRPr lang="en-IN" dirty="0"/>
          </a:p>
        </p:txBody>
      </p:sp>
      <p:sp>
        <p:nvSpPr>
          <p:cNvPr id="17" name="Text Placeholder 8"/>
          <p:cNvSpPr>
            <a:spLocks noGrp="1"/>
          </p:cNvSpPr>
          <p:nvPr>
            <p:ph type="body" sz="quarter" idx="20"/>
          </p:nvPr>
        </p:nvSpPr>
        <p:spPr>
          <a:xfrm>
            <a:off x="251371" y="4436008"/>
            <a:ext cx="3168650" cy="576262"/>
          </a:xfrm>
        </p:spPr>
        <p:txBody>
          <a:bodyPr/>
          <a:lstStyle>
            <a:lvl1pPr marL="0" indent="0">
              <a:buNone/>
              <a:defRPr/>
            </a:lvl1pPr>
          </a:lstStyle>
          <a:p>
            <a:pPr lvl="0"/>
            <a:endParaRPr lang="en-IN" dirty="0"/>
          </a:p>
        </p:txBody>
      </p:sp>
      <p:sp>
        <p:nvSpPr>
          <p:cNvPr id="18" name="Text Placeholder 8"/>
          <p:cNvSpPr>
            <a:spLocks noGrp="1"/>
          </p:cNvSpPr>
          <p:nvPr>
            <p:ph type="body" sz="quarter" idx="21"/>
          </p:nvPr>
        </p:nvSpPr>
        <p:spPr>
          <a:xfrm>
            <a:off x="3598129" y="4427794"/>
            <a:ext cx="3168650" cy="576262"/>
          </a:xfrm>
        </p:spPr>
        <p:txBody>
          <a:bodyPr/>
          <a:lstStyle>
            <a:lvl1pPr marL="0" indent="0">
              <a:buNone/>
              <a:defRPr/>
            </a:lvl1pPr>
          </a:lstStyle>
          <a:p>
            <a:pPr lvl="0"/>
            <a:endParaRPr lang="en-IN" dirty="0"/>
          </a:p>
        </p:txBody>
      </p:sp>
      <p:sp>
        <p:nvSpPr>
          <p:cNvPr id="19" name="Text Placeholder 8"/>
          <p:cNvSpPr>
            <a:spLocks noGrp="1"/>
          </p:cNvSpPr>
          <p:nvPr>
            <p:ph type="body" sz="quarter" idx="22"/>
          </p:nvPr>
        </p:nvSpPr>
        <p:spPr>
          <a:xfrm>
            <a:off x="419337" y="5143266"/>
            <a:ext cx="3168650" cy="576262"/>
          </a:xfrm>
        </p:spPr>
        <p:txBody>
          <a:bodyPr/>
          <a:lstStyle>
            <a:lvl1pPr marL="0" indent="0">
              <a:buNone/>
              <a:defRPr/>
            </a:lvl1pPr>
          </a:lstStyle>
          <a:p>
            <a:pPr lvl="0"/>
            <a:endParaRPr lang="en-IN" dirty="0"/>
          </a:p>
        </p:txBody>
      </p:sp>
      <p:sp>
        <p:nvSpPr>
          <p:cNvPr id="20" name="Text Placeholder 8"/>
          <p:cNvSpPr>
            <a:spLocks noGrp="1"/>
          </p:cNvSpPr>
          <p:nvPr>
            <p:ph type="body" sz="quarter" idx="23"/>
          </p:nvPr>
        </p:nvSpPr>
        <p:spPr>
          <a:xfrm>
            <a:off x="3810612" y="5136335"/>
            <a:ext cx="3168650" cy="576262"/>
          </a:xfrm>
        </p:spPr>
        <p:txBody>
          <a:bodyPr/>
          <a:lstStyle>
            <a:lvl1pPr marL="0" indent="0">
              <a:buNone/>
              <a:defRPr/>
            </a:lvl1pPr>
          </a:lstStyle>
          <a:p>
            <a:pPr lvl="0"/>
            <a:endParaRPr lang="en-IN" dirty="0"/>
          </a:p>
        </p:txBody>
      </p:sp>
    </p:spTree>
    <p:extLst>
      <p:ext uri="{BB962C8B-B14F-4D97-AF65-F5344CB8AC3E}">
        <p14:creationId xmlns:p14="http://schemas.microsoft.com/office/powerpoint/2010/main" val="70900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1522512" cy="676672"/>
          </a:xfrm>
        </p:spPr>
        <p:txBody>
          <a:bodyPr/>
          <a:lstStyle>
            <a:lvl1pPr marL="0" indent="0">
              <a:buNone/>
              <a:defRPr/>
            </a:lvl1pPr>
          </a:lstStyle>
          <a:p>
            <a:pPr lvl="0"/>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Text Box 12"/>
          <p:cNvSpPr txBox="1">
            <a:spLocks noChangeArrowheads="1"/>
          </p:cNvSpPr>
          <p:nvPr userDrawn="1"/>
        </p:nvSpPr>
        <p:spPr bwMode="auto">
          <a:xfrm>
            <a:off x="1025525" y="4208463"/>
            <a:ext cx="2028825" cy="769937"/>
          </a:xfrm>
          <a:prstGeom prst="rect">
            <a:avLst/>
          </a:prstGeom>
          <a:solidFill>
            <a:srgbClr val="BE0204"/>
          </a:solidFill>
          <a:ln w="38100">
            <a:solidFill>
              <a:schemeClr val="bg1"/>
            </a:solidFill>
            <a:miter lim="800000"/>
            <a:headEnd/>
            <a:tailEnd/>
          </a:ln>
          <a:effectLst>
            <a:outerShdw blurRad="40000" dist="20000" dir="5400000" rotWithShape="0">
              <a:srgbClr val="000000">
                <a:alpha val="37999"/>
              </a:srgbClr>
            </a:outerShdw>
          </a:effectLst>
        </p:spPr>
        <p:txBody>
          <a:bodyPr wrap="none">
            <a:spAutoFit/>
          </a:bodyPr>
          <a:lstStyle>
            <a:lvl1pPr>
              <a:spcBef>
                <a:spcPct val="20000"/>
              </a:spcBef>
              <a:buChar char="•"/>
              <a:defRPr sz="3200">
                <a:solidFill>
                  <a:schemeClr val="tx1"/>
                </a:solidFill>
                <a:latin typeface="Arial" charset="0"/>
                <a:ea typeface="MS PGothic"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spcBef>
                <a:spcPct val="0"/>
              </a:spcBef>
              <a:buFontTx/>
              <a:buNone/>
              <a:defRPr/>
            </a:pPr>
            <a:r>
              <a:rPr lang="en-US" altLang="en-US" sz="2200" dirty="0">
                <a:solidFill>
                  <a:srgbClr val="BE0204"/>
                </a:solidFill>
              </a:rPr>
              <a:t>1 mole of N</a:t>
            </a:r>
            <a:r>
              <a:rPr lang="en-US" altLang="en-US" sz="2200" baseline="-25000" dirty="0">
                <a:solidFill>
                  <a:srgbClr val="BE0204"/>
                </a:solidFill>
              </a:rPr>
              <a:t>2</a:t>
            </a:r>
            <a:endParaRPr lang="en-US" altLang="en-US" sz="2200" dirty="0">
              <a:solidFill>
                <a:srgbClr val="BE0204"/>
              </a:solidFill>
            </a:endParaRPr>
          </a:p>
          <a:p>
            <a:pPr algn="ctr" eaLnBrk="1" hangingPunct="1">
              <a:spcBef>
                <a:spcPct val="0"/>
              </a:spcBef>
              <a:buFontTx/>
              <a:buNone/>
              <a:defRPr/>
            </a:pPr>
            <a:r>
              <a:rPr lang="en-US" altLang="en-US" sz="2200" dirty="0">
                <a:solidFill>
                  <a:srgbClr val="BE0204"/>
                </a:solidFill>
              </a:rPr>
              <a:t>1 molecule N</a:t>
            </a:r>
            <a:r>
              <a:rPr lang="en-US" altLang="en-US" sz="2200" baseline="-25000" dirty="0">
                <a:solidFill>
                  <a:srgbClr val="BE0204"/>
                </a:solidFill>
              </a:rPr>
              <a:t>2</a:t>
            </a:r>
          </a:p>
        </p:txBody>
      </p:sp>
      <p:sp>
        <p:nvSpPr>
          <p:cNvPr id="8" name="Text Box 13"/>
          <p:cNvSpPr txBox="1">
            <a:spLocks noChangeArrowheads="1"/>
          </p:cNvSpPr>
          <p:nvPr userDrawn="1"/>
        </p:nvSpPr>
        <p:spPr bwMode="auto">
          <a:xfrm>
            <a:off x="3198813" y="4208463"/>
            <a:ext cx="2044700" cy="769937"/>
          </a:xfrm>
          <a:prstGeom prst="rect">
            <a:avLst/>
          </a:prstGeom>
          <a:solidFill>
            <a:srgbClr val="BE0204"/>
          </a:solidFill>
          <a:ln w="38100">
            <a:solidFill>
              <a:schemeClr val="bg1"/>
            </a:solidFill>
            <a:miter lim="800000"/>
            <a:headEnd/>
            <a:tailEnd/>
          </a:ln>
          <a:effectLst>
            <a:outerShdw blurRad="40000" dist="20000" dir="5400000" rotWithShape="0">
              <a:srgbClr val="000000">
                <a:alpha val="37999"/>
              </a:srgbClr>
            </a:outerShdw>
          </a:effectLst>
        </p:spPr>
        <p:txBody>
          <a:bodyPr wrap="none">
            <a:spAutoFit/>
          </a:bodyPr>
          <a:lstStyle>
            <a:lvl1pPr>
              <a:spcBef>
                <a:spcPct val="20000"/>
              </a:spcBef>
              <a:buChar char="•"/>
              <a:defRPr sz="3200">
                <a:solidFill>
                  <a:schemeClr val="tx1"/>
                </a:solidFill>
                <a:latin typeface="Arial" charset="0"/>
                <a:ea typeface="MS PGothic"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spcBef>
                <a:spcPct val="0"/>
              </a:spcBef>
              <a:buFontTx/>
              <a:buNone/>
              <a:defRPr/>
            </a:pPr>
            <a:r>
              <a:rPr lang="en-US" altLang="en-US" sz="2200" dirty="0">
                <a:solidFill>
                  <a:srgbClr val="BE0204"/>
                </a:solidFill>
              </a:rPr>
              <a:t>1 mole of O</a:t>
            </a:r>
            <a:r>
              <a:rPr lang="en-US" altLang="en-US" sz="2200" baseline="-25000" dirty="0">
                <a:solidFill>
                  <a:srgbClr val="BE0204"/>
                </a:solidFill>
              </a:rPr>
              <a:t>2</a:t>
            </a:r>
            <a:endParaRPr lang="en-US" altLang="en-US" sz="2200" dirty="0">
              <a:solidFill>
                <a:srgbClr val="BE0204"/>
              </a:solidFill>
            </a:endParaRPr>
          </a:p>
          <a:p>
            <a:pPr algn="ctr" eaLnBrk="1" hangingPunct="1">
              <a:spcBef>
                <a:spcPct val="0"/>
              </a:spcBef>
              <a:buFontTx/>
              <a:buNone/>
              <a:defRPr/>
            </a:pPr>
            <a:r>
              <a:rPr lang="en-US" altLang="en-US" sz="2200" dirty="0">
                <a:solidFill>
                  <a:srgbClr val="BE0204"/>
                </a:solidFill>
              </a:rPr>
              <a:t>1 molecule O</a:t>
            </a:r>
            <a:r>
              <a:rPr lang="en-US" altLang="en-US" sz="2200" baseline="-25000" dirty="0">
                <a:solidFill>
                  <a:srgbClr val="BE0204"/>
                </a:solidFill>
              </a:rPr>
              <a:t>2</a:t>
            </a:r>
          </a:p>
        </p:txBody>
      </p:sp>
      <p:sp>
        <p:nvSpPr>
          <p:cNvPr id="9" name="Text Box 14"/>
          <p:cNvSpPr txBox="1">
            <a:spLocks noChangeArrowheads="1"/>
          </p:cNvSpPr>
          <p:nvPr userDrawn="1"/>
        </p:nvSpPr>
        <p:spPr bwMode="auto">
          <a:xfrm>
            <a:off x="5930900" y="4208463"/>
            <a:ext cx="2300288" cy="769937"/>
          </a:xfrm>
          <a:prstGeom prst="rect">
            <a:avLst/>
          </a:prstGeom>
          <a:solidFill>
            <a:srgbClr val="7E13E3"/>
          </a:solidFill>
          <a:ln w="38100">
            <a:solidFill>
              <a:schemeClr val="bg1"/>
            </a:solidFill>
            <a:miter lim="800000"/>
            <a:headEnd/>
            <a:tailEnd/>
          </a:ln>
          <a:effectLst>
            <a:outerShdw blurRad="40000" dist="20000" dir="5400000" rotWithShape="0">
              <a:srgbClr val="000000">
                <a:alpha val="37999"/>
              </a:srgbClr>
            </a:outerShdw>
          </a:effectLst>
        </p:spPr>
        <p:txBody>
          <a:bodyPr wrap="none">
            <a:spAutoFit/>
          </a:bodyPr>
          <a:lstStyle>
            <a:lvl1pPr>
              <a:spcBef>
                <a:spcPct val="20000"/>
              </a:spcBef>
              <a:buChar char="•"/>
              <a:defRPr sz="3200">
                <a:solidFill>
                  <a:schemeClr val="tx1"/>
                </a:solidFill>
                <a:latin typeface="Arial" charset="0"/>
                <a:ea typeface="MS PGothic"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spcBef>
                <a:spcPct val="0"/>
              </a:spcBef>
              <a:buFontTx/>
              <a:buNone/>
              <a:defRPr/>
            </a:pPr>
            <a:r>
              <a:rPr lang="en-US" altLang="en-US" sz="2200" dirty="0">
                <a:solidFill>
                  <a:srgbClr val="7E13E3"/>
                </a:solidFill>
              </a:rPr>
              <a:t>2 moles of NO</a:t>
            </a:r>
          </a:p>
          <a:p>
            <a:pPr algn="ctr" eaLnBrk="1" hangingPunct="1">
              <a:spcBef>
                <a:spcPct val="0"/>
              </a:spcBef>
              <a:buFontTx/>
              <a:buNone/>
              <a:defRPr/>
            </a:pPr>
            <a:r>
              <a:rPr lang="en-US" altLang="en-US" sz="2200" dirty="0">
                <a:solidFill>
                  <a:srgbClr val="7E13E3"/>
                </a:solidFill>
              </a:rPr>
              <a:t>2 molecules NO</a:t>
            </a:r>
            <a:endParaRPr lang="en-US" altLang="en-US" sz="2200" baseline="-25000" dirty="0">
              <a:solidFill>
                <a:srgbClr val="7E13E3"/>
              </a:solidFill>
            </a:endParaRPr>
          </a:p>
        </p:txBody>
      </p:sp>
      <p:sp>
        <p:nvSpPr>
          <p:cNvPr id="10" name="Text Placeholder 8"/>
          <p:cNvSpPr>
            <a:spLocks noGrp="1"/>
          </p:cNvSpPr>
          <p:nvPr>
            <p:ph type="body" sz="quarter" idx="12"/>
          </p:nvPr>
        </p:nvSpPr>
        <p:spPr>
          <a:xfrm>
            <a:off x="2051050" y="1557338"/>
            <a:ext cx="3168650" cy="576262"/>
          </a:xfrm>
        </p:spPr>
        <p:txBody>
          <a:bodyPr/>
          <a:lstStyle>
            <a:lvl1pPr marL="0" indent="0">
              <a:buNone/>
              <a:defRPr/>
            </a:lvl1pPr>
          </a:lstStyle>
          <a:p>
            <a:pPr lvl="0"/>
            <a:endParaRPr lang="en-IN" dirty="0"/>
          </a:p>
        </p:txBody>
      </p:sp>
      <p:sp>
        <p:nvSpPr>
          <p:cNvPr id="11" name="Text Placeholder 8"/>
          <p:cNvSpPr>
            <a:spLocks noGrp="1"/>
          </p:cNvSpPr>
          <p:nvPr>
            <p:ph type="body" sz="quarter" idx="13"/>
          </p:nvPr>
        </p:nvSpPr>
        <p:spPr>
          <a:xfrm>
            <a:off x="5363790" y="1556792"/>
            <a:ext cx="3168650" cy="576262"/>
          </a:xfrm>
        </p:spPr>
        <p:txBody>
          <a:bodyPr/>
          <a:lstStyle>
            <a:lvl1pPr marL="0" indent="0">
              <a:buNone/>
              <a:defRPr/>
            </a:lvl1pPr>
          </a:lstStyle>
          <a:p>
            <a:pPr lvl="0"/>
            <a:endParaRPr lang="en-IN" dirty="0"/>
          </a:p>
        </p:txBody>
      </p:sp>
      <p:sp>
        <p:nvSpPr>
          <p:cNvPr id="12" name="Text Placeholder 8"/>
          <p:cNvSpPr>
            <a:spLocks noGrp="1"/>
          </p:cNvSpPr>
          <p:nvPr>
            <p:ph type="body" sz="quarter" idx="14"/>
          </p:nvPr>
        </p:nvSpPr>
        <p:spPr>
          <a:xfrm>
            <a:off x="2339752" y="2204864"/>
            <a:ext cx="3168650" cy="576262"/>
          </a:xfrm>
        </p:spPr>
        <p:txBody>
          <a:bodyPr/>
          <a:lstStyle>
            <a:lvl1pPr marL="0" indent="0">
              <a:buNone/>
              <a:defRPr/>
            </a:lvl1pPr>
          </a:lstStyle>
          <a:p>
            <a:pPr lvl="0"/>
            <a:endParaRPr lang="en-IN" dirty="0"/>
          </a:p>
        </p:txBody>
      </p:sp>
      <p:sp>
        <p:nvSpPr>
          <p:cNvPr id="13" name="Text Placeholder 8"/>
          <p:cNvSpPr>
            <a:spLocks noGrp="1"/>
          </p:cNvSpPr>
          <p:nvPr>
            <p:ph type="body" sz="quarter" idx="15"/>
          </p:nvPr>
        </p:nvSpPr>
        <p:spPr>
          <a:xfrm>
            <a:off x="5651822" y="2204666"/>
            <a:ext cx="3168650" cy="576262"/>
          </a:xfrm>
        </p:spPr>
        <p:txBody>
          <a:bodyPr/>
          <a:lstStyle>
            <a:lvl1pPr marL="0" indent="0">
              <a:buNone/>
              <a:defRPr/>
            </a:lvl1pPr>
          </a:lstStyle>
          <a:p>
            <a:pPr lvl="0"/>
            <a:endParaRPr lang="en-IN" dirty="0"/>
          </a:p>
        </p:txBody>
      </p:sp>
      <p:sp>
        <p:nvSpPr>
          <p:cNvPr id="14" name="Text Placeholder 8"/>
          <p:cNvSpPr>
            <a:spLocks noGrp="1"/>
          </p:cNvSpPr>
          <p:nvPr>
            <p:ph type="body" sz="quarter" idx="16"/>
          </p:nvPr>
        </p:nvSpPr>
        <p:spPr>
          <a:xfrm>
            <a:off x="439057" y="2861556"/>
            <a:ext cx="3168650" cy="576262"/>
          </a:xfrm>
        </p:spPr>
        <p:txBody>
          <a:bodyPr/>
          <a:lstStyle>
            <a:lvl1pPr marL="0" indent="0">
              <a:buNone/>
              <a:defRPr/>
            </a:lvl1pPr>
          </a:lstStyle>
          <a:p>
            <a:pPr lvl="0"/>
            <a:endParaRPr lang="en-IN" dirty="0"/>
          </a:p>
        </p:txBody>
      </p:sp>
      <p:sp>
        <p:nvSpPr>
          <p:cNvPr id="15" name="Text Placeholder 8"/>
          <p:cNvSpPr>
            <a:spLocks noGrp="1"/>
          </p:cNvSpPr>
          <p:nvPr>
            <p:ph type="body" sz="quarter" idx="17"/>
          </p:nvPr>
        </p:nvSpPr>
        <p:spPr>
          <a:xfrm>
            <a:off x="3812303" y="2861556"/>
            <a:ext cx="3168650" cy="576262"/>
          </a:xfrm>
        </p:spPr>
        <p:txBody>
          <a:bodyPr/>
          <a:lstStyle>
            <a:lvl1pPr marL="0" indent="0">
              <a:buNone/>
              <a:defRPr/>
            </a:lvl1pPr>
          </a:lstStyle>
          <a:p>
            <a:pPr lvl="0"/>
            <a:endParaRPr lang="en-IN" dirty="0"/>
          </a:p>
        </p:txBody>
      </p:sp>
      <p:sp>
        <p:nvSpPr>
          <p:cNvPr id="16" name="Text Placeholder 8"/>
          <p:cNvSpPr>
            <a:spLocks noGrp="1"/>
          </p:cNvSpPr>
          <p:nvPr>
            <p:ph type="body" sz="quarter" idx="18"/>
          </p:nvPr>
        </p:nvSpPr>
        <p:spPr>
          <a:xfrm>
            <a:off x="643653" y="3648782"/>
            <a:ext cx="3168650" cy="576262"/>
          </a:xfrm>
        </p:spPr>
        <p:txBody>
          <a:bodyPr/>
          <a:lstStyle>
            <a:lvl1pPr marL="0" indent="0">
              <a:buNone/>
              <a:defRPr/>
            </a:lvl1pPr>
          </a:lstStyle>
          <a:p>
            <a:pPr lvl="0"/>
            <a:endParaRPr lang="en-IN" dirty="0"/>
          </a:p>
        </p:txBody>
      </p:sp>
      <p:sp>
        <p:nvSpPr>
          <p:cNvPr id="17" name="Text Placeholder 8"/>
          <p:cNvSpPr>
            <a:spLocks noGrp="1"/>
          </p:cNvSpPr>
          <p:nvPr>
            <p:ph type="body" sz="quarter" idx="19"/>
          </p:nvPr>
        </p:nvSpPr>
        <p:spPr>
          <a:xfrm>
            <a:off x="4067497" y="3608369"/>
            <a:ext cx="3168650" cy="576262"/>
          </a:xfrm>
        </p:spPr>
        <p:txBody>
          <a:bodyPr/>
          <a:lstStyle>
            <a:lvl1pPr marL="0" indent="0">
              <a:buNone/>
              <a:defRPr/>
            </a:lvl1pPr>
          </a:lstStyle>
          <a:p>
            <a:pPr lvl="0"/>
            <a:endParaRPr lang="en-IN" dirty="0"/>
          </a:p>
        </p:txBody>
      </p:sp>
      <p:sp>
        <p:nvSpPr>
          <p:cNvPr id="18" name="Text Placeholder 8"/>
          <p:cNvSpPr>
            <a:spLocks noGrp="1"/>
          </p:cNvSpPr>
          <p:nvPr>
            <p:ph type="body" sz="quarter" idx="20"/>
          </p:nvPr>
        </p:nvSpPr>
        <p:spPr>
          <a:xfrm>
            <a:off x="251371" y="4436008"/>
            <a:ext cx="3168650" cy="576262"/>
          </a:xfrm>
        </p:spPr>
        <p:txBody>
          <a:bodyPr/>
          <a:lstStyle>
            <a:lvl1pPr marL="0" indent="0">
              <a:buNone/>
              <a:defRPr/>
            </a:lvl1pPr>
          </a:lstStyle>
          <a:p>
            <a:pPr lvl="0"/>
            <a:endParaRPr lang="en-IN" dirty="0"/>
          </a:p>
        </p:txBody>
      </p:sp>
      <p:sp>
        <p:nvSpPr>
          <p:cNvPr id="19" name="Text Placeholder 8"/>
          <p:cNvSpPr>
            <a:spLocks noGrp="1"/>
          </p:cNvSpPr>
          <p:nvPr>
            <p:ph type="body" sz="quarter" idx="21"/>
          </p:nvPr>
        </p:nvSpPr>
        <p:spPr>
          <a:xfrm>
            <a:off x="3598129" y="4427794"/>
            <a:ext cx="3168650" cy="576262"/>
          </a:xfrm>
        </p:spPr>
        <p:txBody>
          <a:bodyPr/>
          <a:lstStyle>
            <a:lvl1pPr marL="0" indent="0">
              <a:buNone/>
              <a:defRPr/>
            </a:lvl1pPr>
          </a:lstStyle>
          <a:p>
            <a:pPr lvl="0"/>
            <a:endParaRPr lang="en-IN" dirty="0"/>
          </a:p>
        </p:txBody>
      </p:sp>
      <p:sp>
        <p:nvSpPr>
          <p:cNvPr id="20" name="Text Placeholder 8"/>
          <p:cNvSpPr>
            <a:spLocks noGrp="1"/>
          </p:cNvSpPr>
          <p:nvPr>
            <p:ph type="body" sz="quarter" idx="22"/>
          </p:nvPr>
        </p:nvSpPr>
        <p:spPr>
          <a:xfrm>
            <a:off x="419337" y="5143266"/>
            <a:ext cx="3168650" cy="576262"/>
          </a:xfrm>
        </p:spPr>
        <p:txBody>
          <a:bodyPr/>
          <a:lstStyle>
            <a:lvl1pPr marL="0" indent="0">
              <a:buNone/>
              <a:defRPr/>
            </a:lvl1pPr>
          </a:lstStyle>
          <a:p>
            <a:pPr lvl="0"/>
            <a:endParaRPr lang="en-IN" dirty="0"/>
          </a:p>
        </p:txBody>
      </p:sp>
      <p:sp>
        <p:nvSpPr>
          <p:cNvPr id="21" name="Text Placeholder 8"/>
          <p:cNvSpPr>
            <a:spLocks noGrp="1"/>
          </p:cNvSpPr>
          <p:nvPr>
            <p:ph type="body" sz="quarter" idx="23"/>
          </p:nvPr>
        </p:nvSpPr>
        <p:spPr>
          <a:xfrm>
            <a:off x="3810612" y="5136335"/>
            <a:ext cx="3168650" cy="576262"/>
          </a:xfrm>
        </p:spPr>
        <p:txBody>
          <a:bodyPr/>
          <a:lstStyle>
            <a:lvl1pPr marL="0" indent="0">
              <a:buNone/>
              <a:defRPr/>
            </a:lvl1pPr>
          </a:lstStyle>
          <a:p>
            <a:pPr lvl="0"/>
            <a:endParaRPr lang="en-IN" dirty="0"/>
          </a:p>
        </p:txBody>
      </p:sp>
    </p:spTree>
    <p:extLst>
      <p:ext uri="{BB962C8B-B14F-4D97-AF65-F5344CB8AC3E}">
        <p14:creationId xmlns:p14="http://schemas.microsoft.com/office/powerpoint/2010/main" val="4073406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568785"/>
            <a:ext cx="2386608" cy="708087"/>
          </a:xfrm>
        </p:spPr>
        <p:txBody>
          <a:bodyPr/>
          <a:lstStyle>
            <a:lvl1pPr marL="0" indent="0">
              <a:buNone/>
              <a:defRPr/>
            </a:lvl1pPr>
          </a:lstStyle>
          <a:p>
            <a:pPr lvl="0"/>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AutoShape 4"/>
          <p:cNvSpPr>
            <a:spLocks noChangeArrowheads="1"/>
          </p:cNvSpPr>
          <p:nvPr userDrawn="1"/>
        </p:nvSpPr>
        <p:spPr bwMode="auto">
          <a:xfrm>
            <a:off x="847725" y="1855788"/>
            <a:ext cx="1355725"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[3]</a:t>
            </a:r>
          </a:p>
        </p:txBody>
      </p:sp>
      <p:sp>
        <p:nvSpPr>
          <p:cNvPr id="8" name="Text Placeholder 8"/>
          <p:cNvSpPr>
            <a:spLocks noGrp="1"/>
          </p:cNvSpPr>
          <p:nvPr>
            <p:ph type="body" sz="quarter" idx="12"/>
          </p:nvPr>
        </p:nvSpPr>
        <p:spPr>
          <a:xfrm>
            <a:off x="2051050" y="1557338"/>
            <a:ext cx="3168650" cy="576262"/>
          </a:xfrm>
        </p:spPr>
        <p:txBody>
          <a:bodyPr/>
          <a:lstStyle>
            <a:lvl1pPr marL="0" indent="0">
              <a:buNone/>
              <a:defRPr/>
            </a:lvl1pPr>
          </a:lstStyle>
          <a:p>
            <a:pPr lvl="0"/>
            <a:endParaRPr lang="en-IN" dirty="0"/>
          </a:p>
        </p:txBody>
      </p:sp>
      <p:sp>
        <p:nvSpPr>
          <p:cNvPr id="9" name="Text Placeholder 8"/>
          <p:cNvSpPr>
            <a:spLocks noGrp="1"/>
          </p:cNvSpPr>
          <p:nvPr>
            <p:ph type="body" sz="quarter" idx="13"/>
          </p:nvPr>
        </p:nvSpPr>
        <p:spPr>
          <a:xfrm>
            <a:off x="5363790" y="1556792"/>
            <a:ext cx="3168650" cy="576262"/>
          </a:xfrm>
        </p:spPr>
        <p:txBody>
          <a:bodyPr/>
          <a:lstStyle>
            <a:lvl1pPr marL="0" indent="0">
              <a:buNone/>
              <a:defRPr/>
            </a:lvl1pPr>
          </a:lstStyle>
          <a:p>
            <a:pPr lvl="0"/>
            <a:endParaRPr lang="en-IN" dirty="0"/>
          </a:p>
        </p:txBody>
      </p:sp>
      <p:sp>
        <p:nvSpPr>
          <p:cNvPr id="10" name="Text Placeholder 8"/>
          <p:cNvSpPr>
            <a:spLocks noGrp="1"/>
          </p:cNvSpPr>
          <p:nvPr>
            <p:ph type="body" sz="quarter" idx="14"/>
          </p:nvPr>
        </p:nvSpPr>
        <p:spPr>
          <a:xfrm>
            <a:off x="2339752" y="2204864"/>
            <a:ext cx="3168650" cy="576262"/>
          </a:xfrm>
        </p:spPr>
        <p:txBody>
          <a:bodyPr/>
          <a:lstStyle>
            <a:lvl1pPr marL="0" indent="0">
              <a:buNone/>
              <a:defRPr/>
            </a:lvl1pPr>
          </a:lstStyle>
          <a:p>
            <a:pPr lvl="0"/>
            <a:endParaRPr lang="en-IN" dirty="0"/>
          </a:p>
        </p:txBody>
      </p:sp>
      <p:sp>
        <p:nvSpPr>
          <p:cNvPr id="11" name="Text Placeholder 8"/>
          <p:cNvSpPr>
            <a:spLocks noGrp="1"/>
          </p:cNvSpPr>
          <p:nvPr>
            <p:ph type="body" sz="quarter" idx="15"/>
          </p:nvPr>
        </p:nvSpPr>
        <p:spPr>
          <a:xfrm>
            <a:off x="5651822" y="2204666"/>
            <a:ext cx="3168650" cy="576262"/>
          </a:xfrm>
        </p:spPr>
        <p:txBody>
          <a:bodyPr/>
          <a:lstStyle>
            <a:lvl1pPr marL="0" indent="0">
              <a:buNone/>
              <a:defRPr/>
            </a:lvl1pPr>
          </a:lstStyle>
          <a:p>
            <a:pPr lvl="0"/>
            <a:endParaRPr lang="en-IN" dirty="0"/>
          </a:p>
        </p:txBody>
      </p:sp>
      <p:sp>
        <p:nvSpPr>
          <p:cNvPr id="12" name="Text Placeholder 8"/>
          <p:cNvSpPr>
            <a:spLocks noGrp="1"/>
          </p:cNvSpPr>
          <p:nvPr>
            <p:ph type="body" sz="quarter" idx="16"/>
          </p:nvPr>
        </p:nvSpPr>
        <p:spPr>
          <a:xfrm>
            <a:off x="439057" y="2861556"/>
            <a:ext cx="3168650" cy="576262"/>
          </a:xfrm>
        </p:spPr>
        <p:txBody>
          <a:bodyPr/>
          <a:lstStyle>
            <a:lvl1pPr marL="0" indent="0">
              <a:buNone/>
              <a:defRPr/>
            </a:lvl1pPr>
          </a:lstStyle>
          <a:p>
            <a:pPr lvl="0"/>
            <a:endParaRPr lang="en-IN" dirty="0"/>
          </a:p>
        </p:txBody>
      </p:sp>
      <p:sp>
        <p:nvSpPr>
          <p:cNvPr id="13" name="Text Placeholder 8"/>
          <p:cNvSpPr>
            <a:spLocks noGrp="1"/>
          </p:cNvSpPr>
          <p:nvPr>
            <p:ph type="body" sz="quarter" idx="17"/>
          </p:nvPr>
        </p:nvSpPr>
        <p:spPr>
          <a:xfrm>
            <a:off x="3812303" y="2861556"/>
            <a:ext cx="3168650" cy="576262"/>
          </a:xfrm>
        </p:spPr>
        <p:txBody>
          <a:bodyPr/>
          <a:lstStyle>
            <a:lvl1pPr marL="0" indent="0">
              <a:buNone/>
              <a:defRPr/>
            </a:lvl1pPr>
          </a:lstStyle>
          <a:p>
            <a:pPr lvl="0"/>
            <a:endParaRPr lang="en-IN" dirty="0"/>
          </a:p>
        </p:txBody>
      </p:sp>
      <p:sp>
        <p:nvSpPr>
          <p:cNvPr id="14" name="Text Placeholder 8"/>
          <p:cNvSpPr>
            <a:spLocks noGrp="1"/>
          </p:cNvSpPr>
          <p:nvPr>
            <p:ph type="body" sz="quarter" idx="18"/>
          </p:nvPr>
        </p:nvSpPr>
        <p:spPr>
          <a:xfrm>
            <a:off x="643653" y="3648782"/>
            <a:ext cx="3168650" cy="576262"/>
          </a:xfrm>
        </p:spPr>
        <p:txBody>
          <a:bodyPr/>
          <a:lstStyle>
            <a:lvl1pPr marL="0" indent="0">
              <a:buNone/>
              <a:defRPr/>
            </a:lvl1pPr>
          </a:lstStyle>
          <a:p>
            <a:pPr lvl="0"/>
            <a:endParaRPr lang="en-IN" dirty="0"/>
          </a:p>
        </p:txBody>
      </p:sp>
      <p:sp>
        <p:nvSpPr>
          <p:cNvPr id="15" name="Text Placeholder 8"/>
          <p:cNvSpPr>
            <a:spLocks noGrp="1"/>
          </p:cNvSpPr>
          <p:nvPr>
            <p:ph type="body" sz="quarter" idx="19"/>
          </p:nvPr>
        </p:nvSpPr>
        <p:spPr>
          <a:xfrm>
            <a:off x="4067497" y="3608369"/>
            <a:ext cx="3168650" cy="576262"/>
          </a:xfrm>
        </p:spPr>
        <p:txBody>
          <a:bodyPr/>
          <a:lstStyle>
            <a:lvl1pPr marL="0" indent="0">
              <a:buNone/>
              <a:defRPr/>
            </a:lvl1pPr>
          </a:lstStyle>
          <a:p>
            <a:pPr lvl="0"/>
            <a:endParaRPr lang="en-IN" dirty="0"/>
          </a:p>
        </p:txBody>
      </p:sp>
      <p:sp>
        <p:nvSpPr>
          <p:cNvPr id="16" name="Text Placeholder 8"/>
          <p:cNvSpPr>
            <a:spLocks noGrp="1"/>
          </p:cNvSpPr>
          <p:nvPr>
            <p:ph type="body" sz="quarter" idx="20"/>
          </p:nvPr>
        </p:nvSpPr>
        <p:spPr>
          <a:xfrm>
            <a:off x="251371" y="4436008"/>
            <a:ext cx="3168650" cy="576262"/>
          </a:xfrm>
        </p:spPr>
        <p:txBody>
          <a:bodyPr/>
          <a:lstStyle>
            <a:lvl1pPr marL="0" indent="0">
              <a:buNone/>
              <a:defRPr/>
            </a:lvl1pPr>
          </a:lstStyle>
          <a:p>
            <a:pPr lvl="0"/>
            <a:endParaRPr lang="en-IN" dirty="0"/>
          </a:p>
        </p:txBody>
      </p:sp>
      <p:sp>
        <p:nvSpPr>
          <p:cNvPr id="17" name="Text Placeholder 8"/>
          <p:cNvSpPr>
            <a:spLocks noGrp="1"/>
          </p:cNvSpPr>
          <p:nvPr>
            <p:ph type="body" sz="quarter" idx="21"/>
          </p:nvPr>
        </p:nvSpPr>
        <p:spPr>
          <a:xfrm>
            <a:off x="3598129" y="4427794"/>
            <a:ext cx="3168650" cy="576262"/>
          </a:xfrm>
        </p:spPr>
        <p:txBody>
          <a:bodyPr/>
          <a:lstStyle>
            <a:lvl1pPr marL="0" indent="0">
              <a:buNone/>
              <a:defRPr/>
            </a:lvl1pPr>
          </a:lstStyle>
          <a:p>
            <a:pPr lvl="0"/>
            <a:endParaRPr lang="en-IN" dirty="0"/>
          </a:p>
        </p:txBody>
      </p:sp>
      <p:sp>
        <p:nvSpPr>
          <p:cNvPr id="18" name="Text Placeholder 8"/>
          <p:cNvSpPr>
            <a:spLocks noGrp="1"/>
          </p:cNvSpPr>
          <p:nvPr>
            <p:ph type="body" sz="quarter" idx="22"/>
          </p:nvPr>
        </p:nvSpPr>
        <p:spPr>
          <a:xfrm>
            <a:off x="419337" y="5143266"/>
            <a:ext cx="3168650" cy="576262"/>
          </a:xfrm>
        </p:spPr>
        <p:txBody>
          <a:bodyPr/>
          <a:lstStyle>
            <a:lvl1pPr marL="0" indent="0">
              <a:buNone/>
              <a:defRPr/>
            </a:lvl1pPr>
          </a:lstStyle>
          <a:p>
            <a:pPr lvl="0"/>
            <a:endParaRPr lang="en-IN" dirty="0"/>
          </a:p>
        </p:txBody>
      </p:sp>
      <p:sp>
        <p:nvSpPr>
          <p:cNvPr id="19" name="Text Placeholder 8"/>
          <p:cNvSpPr>
            <a:spLocks noGrp="1"/>
          </p:cNvSpPr>
          <p:nvPr>
            <p:ph type="body" sz="quarter" idx="23"/>
          </p:nvPr>
        </p:nvSpPr>
        <p:spPr>
          <a:xfrm>
            <a:off x="3810612" y="5136335"/>
            <a:ext cx="3168650" cy="576262"/>
          </a:xfrm>
        </p:spPr>
        <p:txBody>
          <a:bodyPr/>
          <a:lstStyle>
            <a:lvl1pPr marL="0" indent="0">
              <a:buNone/>
              <a:defRPr/>
            </a:lvl1pPr>
          </a:lstStyle>
          <a:p>
            <a:pPr lvl="0"/>
            <a:endParaRPr lang="en-IN" dirty="0"/>
          </a:p>
        </p:txBody>
      </p:sp>
    </p:spTree>
    <p:extLst>
      <p:ext uri="{BB962C8B-B14F-4D97-AF65-F5344CB8AC3E}">
        <p14:creationId xmlns:p14="http://schemas.microsoft.com/office/powerpoint/2010/main" val="12445503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1882552" cy="644680"/>
          </a:xfrm>
        </p:spPr>
        <p:txBody>
          <a:bodyPr/>
          <a:lstStyle>
            <a:lvl1pPr marL="0" indent="0">
              <a:buNone/>
              <a:defRPr/>
            </a:lvl1pPr>
          </a:lstStyle>
          <a:p>
            <a:pPr lvl="0"/>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AutoShape 4"/>
          <p:cNvSpPr>
            <a:spLocks noChangeArrowheads="1"/>
          </p:cNvSpPr>
          <p:nvPr userDrawn="1"/>
        </p:nvSpPr>
        <p:spPr bwMode="auto">
          <a:xfrm>
            <a:off x="847725" y="1676400"/>
            <a:ext cx="1355725"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[2]</a:t>
            </a:r>
          </a:p>
        </p:txBody>
      </p:sp>
      <p:sp>
        <p:nvSpPr>
          <p:cNvPr id="8" name="Text Placeholder 8"/>
          <p:cNvSpPr>
            <a:spLocks noGrp="1"/>
          </p:cNvSpPr>
          <p:nvPr>
            <p:ph type="body" sz="quarter" idx="12"/>
          </p:nvPr>
        </p:nvSpPr>
        <p:spPr>
          <a:xfrm>
            <a:off x="2051050" y="1557338"/>
            <a:ext cx="3168650" cy="576262"/>
          </a:xfrm>
        </p:spPr>
        <p:txBody>
          <a:bodyPr/>
          <a:lstStyle>
            <a:lvl1pPr marL="0" indent="0">
              <a:buNone/>
              <a:defRPr/>
            </a:lvl1pPr>
          </a:lstStyle>
          <a:p>
            <a:pPr lvl="0"/>
            <a:endParaRPr lang="en-IN" dirty="0"/>
          </a:p>
        </p:txBody>
      </p:sp>
      <p:sp>
        <p:nvSpPr>
          <p:cNvPr id="9" name="Text Placeholder 8"/>
          <p:cNvSpPr>
            <a:spLocks noGrp="1"/>
          </p:cNvSpPr>
          <p:nvPr>
            <p:ph type="body" sz="quarter" idx="13"/>
          </p:nvPr>
        </p:nvSpPr>
        <p:spPr>
          <a:xfrm>
            <a:off x="5363790" y="1556792"/>
            <a:ext cx="3168650" cy="576262"/>
          </a:xfrm>
        </p:spPr>
        <p:txBody>
          <a:bodyPr/>
          <a:lstStyle>
            <a:lvl1pPr marL="0" indent="0">
              <a:buNone/>
              <a:defRPr/>
            </a:lvl1pPr>
          </a:lstStyle>
          <a:p>
            <a:pPr lvl="0"/>
            <a:endParaRPr lang="en-IN" dirty="0"/>
          </a:p>
        </p:txBody>
      </p:sp>
      <p:sp>
        <p:nvSpPr>
          <p:cNvPr id="10" name="Text Placeholder 8"/>
          <p:cNvSpPr>
            <a:spLocks noGrp="1"/>
          </p:cNvSpPr>
          <p:nvPr>
            <p:ph type="body" sz="quarter" idx="14"/>
          </p:nvPr>
        </p:nvSpPr>
        <p:spPr>
          <a:xfrm>
            <a:off x="2339752" y="2204864"/>
            <a:ext cx="3168650" cy="576262"/>
          </a:xfrm>
        </p:spPr>
        <p:txBody>
          <a:bodyPr/>
          <a:lstStyle>
            <a:lvl1pPr marL="0" indent="0">
              <a:buNone/>
              <a:defRPr/>
            </a:lvl1pPr>
          </a:lstStyle>
          <a:p>
            <a:pPr lvl="0"/>
            <a:endParaRPr lang="en-IN" dirty="0"/>
          </a:p>
        </p:txBody>
      </p:sp>
      <p:sp>
        <p:nvSpPr>
          <p:cNvPr id="11" name="Text Placeholder 8"/>
          <p:cNvSpPr>
            <a:spLocks noGrp="1"/>
          </p:cNvSpPr>
          <p:nvPr>
            <p:ph type="body" sz="quarter" idx="15"/>
          </p:nvPr>
        </p:nvSpPr>
        <p:spPr>
          <a:xfrm>
            <a:off x="5651822" y="2204666"/>
            <a:ext cx="3168650" cy="576262"/>
          </a:xfrm>
        </p:spPr>
        <p:txBody>
          <a:bodyPr/>
          <a:lstStyle>
            <a:lvl1pPr marL="0" indent="0">
              <a:buNone/>
              <a:defRPr/>
            </a:lvl1pPr>
          </a:lstStyle>
          <a:p>
            <a:pPr lvl="0"/>
            <a:endParaRPr lang="en-IN" dirty="0"/>
          </a:p>
        </p:txBody>
      </p:sp>
      <p:sp>
        <p:nvSpPr>
          <p:cNvPr id="12" name="Text Placeholder 8"/>
          <p:cNvSpPr>
            <a:spLocks noGrp="1"/>
          </p:cNvSpPr>
          <p:nvPr>
            <p:ph type="body" sz="quarter" idx="16"/>
          </p:nvPr>
        </p:nvSpPr>
        <p:spPr>
          <a:xfrm>
            <a:off x="439057" y="2861556"/>
            <a:ext cx="3168650" cy="576262"/>
          </a:xfrm>
        </p:spPr>
        <p:txBody>
          <a:bodyPr/>
          <a:lstStyle>
            <a:lvl1pPr marL="0" indent="0">
              <a:buNone/>
              <a:defRPr/>
            </a:lvl1pPr>
          </a:lstStyle>
          <a:p>
            <a:pPr lvl="0"/>
            <a:endParaRPr lang="en-IN" dirty="0"/>
          </a:p>
        </p:txBody>
      </p:sp>
      <p:sp>
        <p:nvSpPr>
          <p:cNvPr id="13" name="Text Placeholder 8"/>
          <p:cNvSpPr>
            <a:spLocks noGrp="1"/>
          </p:cNvSpPr>
          <p:nvPr>
            <p:ph type="body" sz="quarter" idx="17"/>
          </p:nvPr>
        </p:nvSpPr>
        <p:spPr>
          <a:xfrm>
            <a:off x="3812303" y="2861556"/>
            <a:ext cx="3168650" cy="576262"/>
          </a:xfrm>
        </p:spPr>
        <p:txBody>
          <a:bodyPr/>
          <a:lstStyle>
            <a:lvl1pPr marL="0" indent="0">
              <a:buNone/>
              <a:defRPr/>
            </a:lvl1pPr>
          </a:lstStyle>
          <a:p>
            <a:pPr lvl="0"/>
            <a:endParaRPr lang="en-IN" dirty="0"/>
          </a:p>
        </p:txBody>
      </p:sp>
      <p:sp>
        <p:nvSpPr>
          <p:cNvPr id="14" name="Text Placeholder 8"/>
          <p:cNvSpPr>
            <a:spLocks noGrp="1"/>
          </p:cNvSpPr>
          <p:nvPr>
            <p:ph type="body" sz="quarter" idx="18"/>
          </p:nvPr>
        </p:nvSpPr>
        <p:spPr>
          <a:xfrm>
            <a:off x="643653" y="3648782"/>
            <a:ext cx="3168650" cy="576262"/>
          </a:xfrm>
        </p:spPr>
        <p:txBody>
          <a:bodyPr/>
          <a:lstStyle>
            <a:lvl1pPr marL="0" indent="0">
              <a:buNone/>
              <a:defRPr/>
            </a:lvl1pPr>
          </a:lstStyle>
          <a:p>
            <a:pPr lvl="0"/>
            <a:endParaRPr lang="en-IN" dirty="0"/>
          </a:p>
        </p:txBody>
      </p:sp>
      <p:sp>
        <p:nvSpPr>
          <p:cNvPr id="15" name="Text Placeholder 8"/>
          <p:cNvSpPr>
            <a:spLocks noGrp="1"/>
          </p:cNvSpPr>
          <p:nvPr>
            <p:ph type="body" sz="quarter" idx="19"/>
          </p:nvPr>
        </p:nvSpPr>
        <p:spPr>
          <a:xfrm>
            <a:off x="4067497" y="3608369"/>
            <a:ext cx="3168650" cy="576262"/>
          </a:xfrm>
        </p:spPr>
        <p:txBody>
          <a:bodyPr/>
          <a:lstStyle>
            <a:lvl1pPr marL="0" indent="0">
              <a:buNone/>
              <a:defRPr/>
            </a:lvl1pPr>
          </a:lstStyle>
          <a:p>
            <a:pPr lvl="0"/>
            <a:endParaRPr lang="en-IN" dirty="0"/>
          </a:p>
        </p:txBody>
      </p:sp>
      <p:sp>
        <p:nvSpPr>
          <p:cNvPr id="16" name="Text Placeholder 8"/>
          <p:cNvSpPr>
            <a:spLocks noGrp="1"/>
          </p:cNvSpPr>
          <p:nvPr>
            <p:ph type="body" sz="quarter" idx="20"/>
          </p:nvPr>
        </p:nvSpPr>
        <p:spPr>
          <a:xfrm>
            <a:off x="251371" y="4436008"/>
            <a:ext cx="3168650" cy="576262"/>
          </a:xfrm>
        </p:spPr>
        <p:txBody>
          <a:bodyPr/>
          <a:lstStyle>
            <a:lvl1pPr marL="0" indent="0">
              <a:buNone/>
              <a:defRPr/>
            </a:lvl1pPr>
          </a:lstStyle>
          <a:p>
            <a:pPr lvl="0"/>
            <a:endParaRPr lang="en-IN" dirty="0"/>
          </a:p>
        </p:txBody>
      </p:sp>
      <p:sp>
        <p:nvSpPr>
          <p:cNvPr id="17" name="Text Placeholder 8"/>
          <p:cNvSpPr>
            <a:spLocks noGrp="1"/>
          </p:cNvSpPr>
          <p:nvPr>
            <p:ph type="body" sz="quarter" idx="21"/>
          </p:nvPr>
        </p:nvSpPr>
        <p:spPr>
          <a:xfrm>
            <a:off x="3598129" y="4427794"/>
            <a:ext cx="3168650" cy="576262"/>
          </a:xfrm>
        </p:spPr>
        <p:txBody>
          <a:bodyPr/>
          <a:lstStyle>
            <a:lvl1pPr marL="0" indent="0">
              <a:buNone/>
              <a:defRPr/>
            </a:lvl1pPr>
          </a:lstStyle>
          <a:p>
            <a:pPr lvl="0"/>
            <a:endParaRPr lang="en-IN" dirty="0"/>
          </a:p>
        </p:txBody>
      </p:sp>
      <p:sp>
        <p:nvSpPr>
          <p:cNvPr id="18" name="Text Placeholder 8"/>
          <p:cNvSpPr>
            <a:spLocks noGrp="1"/>
          </p:cNvSpPr>
          <p:nvPr>
            <p:ph type="body" sz="quarter" idx="22"/>
          </p:nvPr>
        </p:nvSpPr>
        <p:spPr>
          <a:xfrm>
            <a:off x="419337" y="5143266"/>
            <a:ext cx="3168650" cy="576262"/>
          </a:xfrm>
        </p:spPr>
        <p:txBody>
          <a:bodyPr/>
          <a:lstStyle>
            <a:lvl1pPr marL="0" indent="0">
              <a:buNone/>
              <a:defRPr/>
            </a:lvl1pPr>
          </a:lstStyle>
          <a:p>
            <a:pPr lvl="0"/>
            <a:endParaRPr lang="en-IN" dirty="0"/>
          </a:p>
        </p:txBody>
      </p:sp>
      <p:sp>
        <p:nvSpPr>
          <p:cNvPr id="19" name="Text Placeholder 8"/>
          <p:cNvSpPr>
            <a:spLocks noGrp="1"/>
          </p:cNvSpPr>
          <p:nvPr>
            <p:ph type="body" sz="quarter" idx="23"/>
          </p:nvPr>
        </p:nvSpPr>
        <p:spPr>
          <a:xfrm>
            <a:off x="3810612" y="5136335"/>
            <a:ext cx="3168650" cy="576262"/>
          </a:xfrm>
        </p:spPr>
        <p:txBody>
          <a:bodyPr/>
          <a:lstStyle>
            <a:lvl1pPr marL="0" indent="0">
              <a:buNone/>
              <a:defRPr/>
            </a:lvl1pPr>
          </a:lstStyle>
          <a:p>
            <a:pPr lvl="0"/>
            <a:endParaRPr lang="en-IN" dirty="0"/>
          </a:p>
        </p:txBody>
      </p:sp>
    </p:spTree>
    <p:extLst>
      <p:ext uri="{BB962C8B-B14F-4D97-AF65-F5344CB8AC3E}">
        <p14:creationId xmlns:p14="http://schemas.microsoft.com/office/powerpoint/2010/main" val="3076626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45476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99545" y="1466112"/>
            <a:ext cx="1480167" cy="566270"/>
          </a:xfrm>
        </p:spPr>
        <p:txBody>
          <a:bodyPr/>
          <a:lstStyle>
            <a:lvl1pPr marL="0" indent="0">
              <a:buNone/>
              <a:defRPr/>
            </a:lvl1pPr>
          </a:lstStyle>
          <a:p>
            <a:pPr lvl="0"/>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AutoShape 4"/>
          <p:cNvSpPr>
            <a:spLocks noChangeArrowheads="1"/>
          </p:cNvSpPr>
          <p:nvPr userDrawn="1"/>
        </p:nvSpPr>
        <p:spPr bwMode="auto">
          <a:xfrm>
            <a:off x="833438" y="1920875"/>
            <a:ext cx="3308350"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Sample Problem 5.10</a:t>
            </a:r>
          </a:p>
        </p:txBody>
      </p:sp>
      <p:sp>
        <p:nvSpPr>
          <p:cNvPr id="8" name="AutoShape 6"/>
          <p:cNvSpPr>
            <a:spLocks noChangeArrowheads="1"/>
          </p:cNvSpPr>
          <p:nvPr userDrawn="1"/>
        </p:nvSpPr>
        <p:spPr bwMode="auto">
          <a:xfrm>
            <a:off x="835025" y="3810000"/>
            <a:ext cx="1355725"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a:solidFill>
                  <a:srgbClr val="008080"/>
                </a:solidFill>
              </a:rPr>
              <a:t>Step [1]</a:t>
            </a:r>
          </a:p>
        </p:txBody>
      </p:sp>
      <p:sp>
        <p:nvSpPr>
          <p:cNvPr id="9" name="Text Placeholder 8"/>
          <p:cNvSpPr>
            <a:spLocks noGrp="1"/>
          </p:cNvSpPr>
          <p:nvPr>
            <p:ph type="body" sz="quarter" idx="12"/>
          </p:nvPr>
        </p:nvSpPr>
        <p:spPr>
          <a:xfrm>
            <a:off x="2051050" y="1557338"/>
            <a:ext cx="3168650" cy="576262"/>
          </a:xfrm>
        </p:spPr>
        <p:txBody>
          <a:bodyPr/>
          <a:lstStyle>
            <a:lvl1pPr marL="0" indent="0">
              <a:buNone/>
              <a:defRPr/>
            </a:lvl1pPr>
          </a:lstStyle>
          <a:p>
            <a:pPr lvl="0"/>
            <a:endParaRPr lang="en-IN" dirty="0"/>
          </a:p>
        </p:txBody>
      </p:sp>
      <p:sp>
        <p:nvSpPr>
          <p:cNvPr id="10" name="Text Placeholder 8"/>
          <p:cNvSpPr>
            <a:spLocks noGrp="1"/>
          </p:cNvSpPr>
          <p:nvPr>
            <p:ph type="body" sz="quarter" idx="13"/>
          </p:nvPr>
        </p:nvSpPr>
        <p:spPr>
          <a:xfrm>
            <a:off x="5363790" y="1556792"/>
            <a:ext cx="3168650" cy="576262"/>
          </a:xfrm>
        </p:spPr>
        <p:txBody>
          <a:bodyPr/>
          <a:lstStyle>
            <a:lvl1pPr marL="0" indent="0">
              <a:buNone/>
              <a:defRPr/>
            </a:lvl1pPr>
          </a:lstStyle>
          <a:p>
            <a:pPr lvl="0"/>
            <a:endParaRPr lang="en-IN" dirty="0"/>
          </a:p>
        </p:txBody>
      </p:sp>
      <p:sp>
        <p:nvSpPr>
          <p:cNvPr id="11" name="Text Placeholder 8"/>
          <p:cNvSpPr>
            <a:spLocks noGrp="1"/>
          </p:cNvSpPr>
          <p:nvPr>
            <p:ph type="body" sz="quarter" idx="14"/>
          </p:nvPr>
        </p:nvSpPr>
        <p:spPr>
          <a:xfrm>
            <a:off x="2339752" y="2204864"/>
            <a:ext cx="3168650" cy="576262"/>
          </a:xfrm>
        </p:spPr>
        <p:txBody>
          <a:bodyPr/>
          <a:lstStyle>
            <a:lvl1pPr marL="0" indent="0">
              <a:buNone/>
              <a:defRPr/>
            </a:lvl1pPr>
          </a:lstStyle>
          <a:p>
            <a:pPr lvl="0"/>
            <a:endParaRPr lang="en-IN" dirty="0"/>
          </a:p>
        </p:txBody>
      </p:sp>
      <p:sp>
        <p:nvSpPr>
          <p:cNvPr id="12" name="Text Placeholder 8"/>
          <p:cNvSpPr>
            <a:spLocks noGrp="1"/>
          </p:cNvSpPr>
          <p:nvPr>
            <p:ph type="body" sz="quarter" idx="15"/>
          </p:nvPr>
        </p:nvSpPr>
        <p:spPr>
          <a:xfrm>
            <a:off x="5651822" y="2204666"/>
            <a:ext cx="3168650" cy="576262"/>
          </a:xfrm>
        </p:spPr>
        <p:txBody>
          <a:bodyPr/>
          <a:lstStyle>
            <a:lvl1pPr marL="0" indent="0">
              <a:buNone/>
              <a:defRPr/>
            </a:lvl1pPr>
          </a:lstStyle>
          <a:p>
            <a:pPr lvl="0"/>
            <a:endParaRPr lang="en-IN" dirty="0"/>
          </a:p>
        </p:txBody>
      </p:sp>
      <p:sp>
        <p:nvSpPr>
          <p:cNvPr id="13" name="Text Placeholder 8"/>
          <p:cNvSpPr>
            <a:spLocks noGrp="1"/>
          </p:cNvSpPr>
          <p:nvPr>
            <p:ph type="body" sz="quarter" idx="16"/>
          </p:nvPr>
        </p:nvSpPr>
        <p:spPr>
          <a:xfrm>
            <a:off x="439057" y="2861556"/>
            <a:ext cx="3168650" cy="576262"/>
          </a:xfrm>
        </p:spPr>
        <p:txBody>
          <a:bodyPr/>
          <a:lstStyle>
            <a:lvl1pPr marL="0" indent="0">
              <a:buNone/>
              <a:defRPr/>
            </a:lvl1pPr>
          </a:lstStyle>
          <a:p>
            <a:pPr lvl="0"/>
            <a:endParaRPr lang="en-IN" dirty="0"/>
          </a:p>
        </p:txBody>
      </p:sp>
      <p:sp>
        <p:nvSpPr>
          <p:cNvPr id="14" name="Text Placeholder 8"/>
          <p:cNvSpPr>
            <a:spLocks noGrp="1"/>
          </p:cNvSpPr>
          <p:nvPr>
            <p:ph type="body" sz="quarter" idx="17"/>
          </p:nvPr>
        </p:nvSpPr>
        <p:spPr>
          <a:xfrm>
            <a:off x="3812303" y="2861556"/>
            <a:ext cx="3168650" cy="576262"/>
          </a:xfrm>
        </p:spPr>
        <p:txBody>
          <a:bodyPr/>
          <a:lstStyle>
            <a:lvl1pPr marL="0" indent="0">
              <a:buNone/>
              <a:defRPr/>
            </a:lvl1pPr>
          </a:lstStyle>
          <a:p>
            <a:pPr lvl="0"/>
            <a:endParaRPr lang="en-IN" dirty="0"/>
          </a:p>
        </p:txBody>
      </p:sp>
      <p:sp>
        <p:nvSpPr>
          <p:cNvPr id="15" name="Text Placeholder 8"/>
          <p:cNvSpPr>
            <a:spLocks noGrp="1"/>
          </p:cNvSpPr>
          <p:nvPr>
            <p:ph type="body" sz="quarter" idx="18"/>
          </p:nvPr>
        </p:nvSpPr>
        <p:spPr>
          <a:xfrm>
            <a:off x="643653" y="3648782"/>
            <a:ext cx="3168650" cy="576262"/>
          </a:xfrm>
        </p:spPr>
        <p:txBody>
          <a:bodyPr/>
          <a:lstStyle>
            <a:lvl1pPr marL="0" indent="0">
              <a:buNone/>
              <a:defRPr/>
            </a:lvl1pPr>
          </a:lstStyle>
          <a:p>
            <a:pPr lvl="0"/>
            <a:endParaRPr lang="en-IN" dirty="0"/>
          </a:p>
        </p:txBody>
      </p:sp>
      <p:sp>
        <p:nvSpPr>
          <p:cNvPr id="16" name="Text Placeholder 8"/>
          <p:cNvSpPr>
            <a:spLocks noGrp="1"/>
          </p:cNvSpPr>
          <p:nvPr>
            <p:ph type="body" sz="quarter" idx="19"/>
          </p:nvPr>
        </p:nvSpPr>
        <p:spPr>
          <a:xfrm>
            <a:off x="4067497" y="3608369"/>
            <a:ext cx="3168650" cy="576262"/>
          </a:xfrm>
        </p:spPr>
        <p:txBody>
          <a:bodyPr/>
          <a:lstStyle>
            <a:lvl1pPr marL="0" indent="0">
              <a:buNone/>
              <a:defRPr/>
            </a:lvl1pPr>
          </a:lstStyle>
          <a:p>
            <a:pPr lvl="0"/>
            <a:endParaRPr lang="en-IN" dirty="0"/>
          </a:p>
        </p:txBody>
      </p:sp>
      <p:sp>
        <p:nvSpPr>
          <p:cNvPr id="17" name="Text Placeholder 8"/>
          <p:cNvSpPr>
            <a:spLocks noGrp="1"/>
          </p:cNvSpPr>
          <p:nvPr>
            <p:ph type="body" sz="quarter" idx="20"/>
          </p:nvPr>
        </p:nvSpPr>
        <p:spPr>
          <a:xfrm>
            <a:off x="251371" y="4436008"/>
            <a:ext cx="3168650" cy="576262"/>
          </a:xfrm>
        </p:spPr>
        <p:txBody>
          <a:bodyPr/>
          <a:lstStyle>
            <a:lvl1pPr marL="0" indent="0">
              <a:buNone/>
              <a:defRPr/>
            </a:lvl1pPr>
          </a:lstStyle>
          <a:p>
            <a:pPr lvl="0"/>
            <a:endParaRPr lang="en-IN" dirty="0"/>
          </a:p>
        </p:txBody>
      </p:sp>
      <p:sp>
        <p:nvSpPr>
          <p:cNvPr id="18" name="Text Placeholder 8"/>
          <p:cNvSpPr>
            <a:spLocks noGrp="1"/>
          </p:cNvSpPr>
          <p:nvPr>
            <p:ph type="body" sz="quarter" idx="21"/>
          </p:nvPr>
        </p:nvSpPr>
        <p:spPr>
          <a:xfrm>
            <a:off x="3598129" y="4427794"/>
            <a:ext cx="3168650" cy="576262"/>
          </a:xfrm>
        </p:spPr>
        <p:txBody>
          <a:bodyPr/>
          <a:lstStyle>
            <a:lvl1pPr marL="0" indent="0">
              <a:buNone/>
              <a:defRPr/>
            </a:lvl1pPr>
          </a:lstStyle>
          <a:p>
            <a:pPr lvl="0"/>
            <a:endParaRPr lang="en-IN" dirty="0"/>
          </a:p>
        </p:txBody>
      </p:sp>
      <p:sp>
        <p:nvSpPr>
          <p:cNvPr id="19" name="Text Placeholder 8"/>
          <p:cNvSpPr>
            <a:spLocks noGrp="1"/>
          </p:cNvSpPr>
          <p:nvPr>
            <p:ph type="body" sz="quarter" idx="22"/>
          </p:nvPr>
        </p:nvSpPr>
        <p:spPr>
          <a:xfrm>
            <a:off x="419337" y="5143266"/>
            <a:ext cx="3168650" cy="576262"/>
          </a:xfrm>
        </p:spPr>
        <p:txBody>
          <a:bodyPr/>
          <a:lstStyle>
            <a:lvl1pPr marL="0" indent="0">
              <a:buNone/>
              <a:defRPr/>
            </a:lvl1pPr>
          </a:lstStyle>
          <a:p>
            <a:pPr lvl="0"/>
            <a:endParaRPr lang="en-IN" dirty="0"/>
          </a:p>
        </p:txBody>
      </p:sp>
      <p:sp>
        <p:nvSpPr>
          <p:cNvPr id="20" name="Text Placeholder 8"/>
          <p:cNvSpPr>
            <a:spLocks noGrp="1"/>
          </p:cNvSpPr>
          <p:nvPr>
            <p:ph type="body" sz="quarter" idx="23"/>
          </p:nvPr>
        </p:nvSpPr>
        <p:spPr>
          <a:xfrm>
            <a:off x="3810612" y="5136335"/>
            <a:ext cx="3168650" cy="576262"/>
          </a:xfrm>
        </p:spPr>
        <p:txBody>
          <a:bodyPr/>
          <a:lstStyle>
            <a:lvl1pPr marL="0" indent="0">
              <a:buNone/>
              <a:defRPr/>
            </a:lvl1pPr>
          </a:lstStyle>
          <a:p>
            <a:pPr lvl="0"/>
            <a:endParaRPr lang="en-IN" dirty="0"/>
          </a:p>
        </p:txBody>
      </p:sp>
    </p:spTree>
    <p:extLst>
      <p:ext uri="{BB962C8B-B14F-4D97-AF65-F5344CB8AC3E}">
        <p14:creationId xmlns:p14="http://schemas.microsoft.com/office/powerpoint/2010/main" val="4211027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1378496" cy="533399"/>
          </a:xfrm>
        </p:spPr>
        <p:txBody>
          <a:bodyPr/>
          <a:lstStyle>
            <a:lvl1pPr marL="0" indent="0">
              <a:buNone/>
              <a:defRPr/>
            </a:lvl1pPr>
          </a:lstStyle>
          <a:p>
            <a:pPr lvl="0"/>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AutoShape 4"/>
          <p:cNvSpPr>
            <a:spLocks noChangeArrowheads="1"/>
          </p:cNvSpPr>
          <p:nvPr userDrawn="1"/>
        </p:nvSpPr>
        <p:spPr bwMode="auto">
          <a:xfrm>
            <a:off x="900113" y="2133600"/>
            <a:ext cx="1355725"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[3]</a:t>
            </a:r>
          </a:p>
        </p:txBody>
      </p:sp>
      <p:sp>
        <p:nvSpPr>
          <p:cNvPr id="9" name="Text Placeholder 8"/>
          <p:cNvSpPr>
            <a:spLocks noGrp="1"/>
          </p:cNvSpPr>
          <p:nvPr>
            <p:ph type="body" sz="quarter" idx="12"/>
          </p:nvPr>
        </p:nvSpPr>
        <p:spPr>
          <a:xfrm>
            <a:off x="2051050" y="1557338"/>
            <a:ext cx="3168650" cy="576262"/>
          </a:xfrm>
        </p:spPr>
        <p:txBody>
          <a:bodyPr/>
          <a:lstStyle>
            <a:lvl1pPr marL="0" indent="0">
              <a:buNone/>
              <a:defRPr/>
            </a:lvl1pPr>
          </a:lstStyle>
          <a:p>
            <a:pPr lvl="0"/>
            <a:endParaRPr lang="en-IN" dirty="0"/>
          </a:p>
        </p:txBody>
      </p:sp>
      <p:sp>
        <p:nvSpPr>
          <p:cNvPr id="10" name="Text Placeholder 8"/>
          <p:cNvSpPr>
            <a:spLocks noGrp="1"/>
          </p:cNvSpPr>
          <p:nvPr>
            <p:ph type="body" sz="quarter" idx="13"/>
          </p:nvPr>
        </p:nvSpPr>
        <p:spPr>
          <a:xfrm>
            <a:off x="5363790" y="1556792"/>
            <a:ext cx="3168650" cy="576262"/>
          </a:xfrm>
        </p:spPr>
        <p:txBody>
          <a:bodyPr/>
          <a:lstStyle>
            <a:lvl1pPr marL="0" indent="0">
              <a:buNone/>
              <a:defRPr/>
            </a:lvl1pPr>
          </a:lstStyle>
          <a:p>
            <a:pPr lvl="0"/>
            <a:endParaRPr lang="en-IN" dirty="0"/>
          </a:p>
        </p:txBody>
      </p:sp>
      <p:sp>
        <p:nvSpPr>
          <p:cNvPr id="11" name="Text Placeholder 8"/>
          <p:cNvSpPr>
            <a:spLocks noGrp="1"/>
          </p:cNvSpPr>
          <p:nvPr>
            <p:ph type="body" sz="quarter" idx="14"/>
          </p:nvPr>
        </p:nvSpPr>
        <p:spPr>
          <a:xfrm>
            <a:off x="2339752" y="2204864"/>
            <a:ext cx="3168650" cy="576262"/>
          </a:xfrm>
        </p:spPr>
        <p:txBody>
          <a:bodyPr/>
          <a:lstStyle>
            <a:lvl1pPr marL="0" indent="0">
              <a:buNone/>
              <a:defRPr/>
            </a:lvl1pPr>
          </a:lstStyle>
          <a:p>
            <a:pPr lvl="0"/>
            <a:endParaRPr lang="en-IN" dirty="0"/>
          </a:p>
        </p:txBody>
      </p:sp>
      <p:sp>
        <p:nvSpPr>
          <p:cNvPr id="12" name="Text Placeholder 8"/>
          <p:cNvSpPr>
            <a:spLocks noGrp="1"/>
          </p:cNvSpPr>
          <p:nvPr>
            <p:ph type="body" sz="quarter" idx="15"/>
          </p:nvPr>
        </p:nvSpPr>
        <p:spPr>
          <a:xfrm>
            <a:off x="5651822" y="2204666"/>
            <a:ext cx="3168650" cy="576262"/>
          </a:xfrm>
        </p:spPr>
        <p:txBody>
          <a:bodyPr/>
          <a:lstStyle>
            <a:lvl1pPr marL="0" indent="0">
              <a:buNone/>
              <a:defRPr/>
            </a:lvl1pPr>
          </a:lstStyle>
          <a:p>
            <a:pPr lvl="0"/>
            <a:endParaRPr lang="en-IN" dirty="0"/>
          </a:p>
        </p:txBody>
      </p:sp>
      <p:sp>
        <p:nvSpPr>
          <p:cNvPr id="13" name="Text Placeholder 8"/>
          <p:cNvSpPr>
            <a:spLocks noGrp="1"/>
          </p:cNvSpPr>
          <p:nvPr>
            <p:ph type="body" sz="quarter" idx="16"/>
          </p:nvPr>
        </p:nvSpPr>
        <p:spPr>
          <a:xfrm>
            <a:off x="439057" y="2861556"/>
            <a:ext cx="3168650" cy="576262"/>
          </a:xfrm>
        </p:spPr>
        <p:txBody>
          <a:bodyPr/>
          <a:lstStyle>
            <a:lvl1pPr marL="0" indent="0">
              <a:buNone/>
              <a:defRPr/>
            </a:lvl1pPr>
          </a:lstStyle>
          <a:p>
            <a:pPr lvl="0"/>
            <a:endParaRPr lang="en-IN" dirty="0"/>
          </a:p>
        </p:txBody>
      </p:sp>
      <p:sp>
        <p:nvSpPr>
          <p:cNvPr id="14" name="Text Placeholder 8"/>
          <p:cNvSpPr>
            <a:spLocks noGrp="1"/>
          </p:cNvSpPr>
          <p:nvPr>
            <p:ph type="body" sz="quarter" idx="17"/>
          </p:nvPr>
        </p:nvSpPr>
        <p:spPr>
          <a:xfrm>
            <a:off x="3812303" y="2861556"/>
            <a:ext cx="3168650" cy="576262"/>
          </a:xfrm>
        </p:spPr>
        <p:txBody>
          <a:bodyPr/>
          <a:lstStyle>
            <a:lvl1pPr marL="0" indent="0">
              <a:buNone/>
              <a:defRPr/>
            </a:lvl1pPr>
          </a:lstStyle>
          <a:p>
            <a:pPr lvl="0"/>
            <a:endParaRPr lang="en-IN" dirty="0"/>
          </a:p>
        </p:txBody>
      </p:sp>
      <p:sp>
        <p:nvSpPr>
          <p:cNvPr id="15" name="Text Placeholder 8"/>
          <p:cNvSpPr>
            <a:spLocks noGrp="1"/>
          </p:cNvSpPr>
          <p:nvPr>
            <p:ph type="body" sz="quarter" idx="18"/>
          </p:nvPr>
        </p:nvSpPr>
        <p:spPr>
          <a:xfrm>
            <a:off x="643653" y="3648782"/>
            <a:ext cx="3168650" cy="576262"/>
          </a:xfrm>
        </p:spPr>
        <p:txBody>
          <a:bodyPr/>
          <a:lstStyle>
            <a:lvl1pPr marL="0" indent="0">
              <a:buNone/>
              <a:defRPr/>
            </a:lvl1pPr>
          </a:lstStyle>
          <a:p>
            <a:pPr lvl="0"/>
            <a:endParaRPr lang="en-IN" dirty="0"/>
          </a:p>
        </p:txBody>
      </p:sp>
      <p:sp>
        <p:nvSpPr>
          <p:cNvPr id="16" name="Text Placeholder 8"/>
          <p:cNvSpPr>
            <a:spLocks noGrp="1"/>
          </p:cNvSpPr>
          <p:nvPr>
            <p:ph type="body" sz="quarter" idx="19"/>
          </p:nvPr>
        </p:nvSpPr>
        <p:spPr>
          <a:xfrm>
            <a:off x="4067497" y="3608369"/>
            <a:ext cx="3168650" cy="576262"/>
          </a:xfrm>
        </p:spPr>
        <p:txBody>
          <a:bodyPr/>
          <a:lstStyle>
            <a:lvl1pPr marL="0" indent="0">
              <a:buNone/>
              <a:defRPr/>
            </a:lvl1pPr>
          </a:lstStyle>
          <a:p>
            <a:pPr lvl="0"/>
            <a:endParaRPr lang="en-IN" dirty="0"/>
          </a:p>
        </p:txBody>
      </p:sp>
      <p:sp>
        <p:nvSpPr>
          <p:cNvPr id="17" name="Text Placeholder 8"/>
          <p:cNvSpPr>
            <a:spLocks noGrp="1"/>
          </p:cNvSpPr>
          <p:nvPr>
            <p:ph type="body" sz="quarter" idx="20"/>
          </p:nvPr>
        </p:nvSpPr>
        <p:spPr>
          <a:xfrm>
            <a:off x="251371" y="4436008"/>
            <a:ext cx="3168650" cy="576262"/>
          </a:xfrm>
        </p:spPr>
        <p:txBody>
          <a:bodyPr/>
          <a:lstStyle>
            <a:lvl1pPr marL="0" indent="0">
              <a:buNone/>
              <a:defRPr/>
            </a:lvl1pPr>
          </a:lstStyle>
          <a:p>
            <a:pPr lvl="0"/>
            <a:endParaRPr lang="en-IN" dirty="0"/>
          </a:p>
        </p:txBody>
      </p:sp>
      <p:sp>
        <p:nvSpPr>
          <p:cNvPr id="18" name="Text Placeholder 8"/>
          <p:cNvSpPr>
            <a:spLocks noGrp="1"/>
          </p:cNvSpPr>
          <p:nvPr>
            <p:ph type="body" sz="quarter" idx="21"/>
          </p:nvPr>
        </p:nvSpPr>
        <p:spPr>
          <a:xfrm>
            <a:off x="3598129" y="4427794"/>
            <a:ext cx="3168650" cy="576262"/>
          </a:xfrm>
        </p:spPr>
        <p:txBody>
          <a:bodyPr/>
          <a:lstStyle>
            <a:lvl1pPr marL="0" indent="0">
              <a:buNone/>
              <a:defRPr/>
            </a:lvl1pPr>
          </a:lstStyle>
          <a:p>
            <a:pPr lvl="0"/>
            <a:endParaRPr lang="en-IN" dirty="0"/>
          </a:p>
        </p:txBody>
      </p:sp>
      <p:sp>
        <p:nvSpPr>
          <p:cNvPr id="19" name="Text Placeholder 8"/>
          <p:cNvSpPr>
            <a:spLocks noGrp="1"/>
          </p:cNvSpPr>
          <p:nvPr>
            <p:ph type="body" sz="quarter" idx="22"/>
          </p:nvPr>
        </p:nvSpPr>
        <p:spPr>
          <a:xfrm>
            <a:off x="419337" y="5143266"/>
            <a:ext cx="3168650" cy="576262"/>
          </a:xfrm>
        </p:spPr>
        <p:txBody>
          <a:bodyPr/>
          <a:lstStyle>
            <a:lvl1pPr marL="0" indent="0">
              <a:buNone/>
              <a:defRPr/>
            </a:lvl1pPr>
          </a:lstStyle>
          <a:p>
            <a:pPr lvl="0"/>
            <a:endParaRPr lang="en-IN" dirty="0"/>
          </a:p>
        </p:txBody>
      </p:sp>
      <p:sp>
        <p:nvSpPr>
          <p:cNvPr id="20" name="Text Placeholder 8"/>
          <p:cNvSpPr>
            <a:spLocks noGrp="1"/>
          </p:cNvSpPr>
          <p:nvPr>
            <p:ph type="body" sz="quarter" idx="23"/>
          </p:nvPr>
        </p:nvSpPr>
        <p:spPr>
          <a:xfrm>
            <a:off x="3810612" y="5136335"/>
            <a:ext cx="3168650" cy="576262"/>
          </a:xfrm>
        </p:spPr>
        <p:txBody>
          <a:bodyPr/>
          <a:lstStyle>
            <a:lvl1pPr marL="0" indent="0">
              <a:buNone/>
              <a:defRPr/>
            </a:lvl1pPr>
          </a:lstStyle>
          <a:p>
            <a:pPr lvl="0"/>
            <a:endParaRPr lang="en-IN" dirty="0"/>
          </a:p>
        </p:txBody>
      </p:sp>
    </p:spTree>
    <p:extLst>
      <p:ext uri="{BB962C8B-B14F-4D97-AF65-F5344CB8AC3E}">
        <p14:creationId xmlns:p14="http://schemas.microsoft.com/office/powerpoint/2010/main" val="4539780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51520" y="2123783"/>
            <a:ext cx="1628184" cy="657145"/>
          </a:xfrm>
        </p:spPr>
        <p:txBody>
          <a:bodyPr/>
          <a:lstStyle>
            <a:lvl1pPr marL="0" indent="0">
              <a:buNone/>
              <a:defRPr/>
            </a:lvl1pPr>
          </a:lstStyle>
          <a:p>
            <a:pPr lvl="0"/>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AutoShape 4"/>
          <p:cNvSpPr>
            <a:spLocks noChangeArrowheads="1"/>
          </p:cNvSpPr>
          <p:nvPr userDrawn="1"/>
        </p:nvSpPr>
        <p:spPr bwMode="auto">
          <a:xfrm>
            <a:off x="906463" y="1447800"/>
            <a:ext cx="1355725"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[2]</a:t>
            </a:r>
          </a:p>
        </p:txBody>
      </p:sp>
      <p:sp>
        <p:nvSpPr>
          <p:cNvPr id="9" name="Text Placeholder 8"/>
          <p:cNvSpPr>
            <a:spLocks noGrp="1"/>
          </p:cNvSpPr>
          <p:nvPr>
            <p:ph type="body" sz="quarter" idx="12"/>
          </p:nvPr>
        </p:nvSpPr>
        <p:spPr>
          <a:xfrm>
            <a:off x="2468006" y="1556792"/>
            <a:ext cx="2963910" cy="503238"/>
          </a:xfrm>
        </p:spPr>
        <p:txBody>
          <a:bodyPr/>
          <a:lstStyle>
            <a:lvl1pPr marL="0" indent="0">
              <a:buNone/>
              <a:defRPr sz="2800"/>
            </a:lvl1pPr>
          </a:lstStyle>
          <a:p>
            <a:pPr lvl="0"/>
            <a:endParaRPr lang="en-IN" dirty="0"/>
          </a:p>
        </p:txBody>
      </p:sp>
      <p:sp>
        <p:nvSpPr>
          <p:cNvPr id="10" name="Text Placeholder 8"/>
          <p:cNvSpPr>
            <a:spLocks noGrp="1"/>
          </p:cNvSpPr>
          <p:nvPr>
            <p:ph type="body" sz="quarter" idx="13"/>
          </p:nvPr>
        </p:nvSpPr>
        <p:spPr>
          <a:xfrm>
            <a:off x="2483768" y="2132856"/>
            <a:ext cx="2963910" cy="503238"/>
          </a:xfrm>
        </p:spPr>
        <p:txBody>
          <a:bodyPr/>
          <a:lstStyle>
            <a:lvl1pPr marL="0" indent="0">
              <a:buNone/>
              <a:defRPr sz="2800"/>
            </a:lvl1pPr>
          </a:lstStyle>
          <a:p>
            <a:pPr lvl="0"/>
            <a:endParaRPr lang="en-IN" dirty="0"/>
          </a:p>
        </p:txBody>
      </p:sp>
      <p:sp>
        <p:nvSpPr>
          <p:cNvPr id="11" name="Text Placeholder 8"/>
          <p:cNvSpPr>
            <a:spLocks noGrp="1"/>
          </p:cNvSpPr>
          <p:nvPr>
            <p:ph type="body" sz="quarter" idx="14"/>
          </p:nvPr>
        </p:nvSpPr>
        <p:spPr>
          <a:xfrm>
            <a:off x="2483768" y="2708920"/>
            <a:ext cx="2963910" cy="503238"/>
          </a:xfrm>
        </p:spPr>
        <p:txBody>
          <a:bodyPr/>
          <a:lstStyle>
            <a:lvl1pPr marL="0" indent="0">
              <a:buNone/>
              <a:defRPr sz="2800"/>
            </a:lvl1pPr>
          </a:lstStyle>
          <a:p>
            <a:pPr lvl="0"/>
            <a:endParaRPr lang="en-IN" dirty="0"/>
          </a:p>
        </p:txBody>
      </p:sp>
      <p:sp>
        <p:nvSpPr>
          <p:cNvPr id="12" name="Text Placeholder 8"/>
          <p:cNvSpPr>
            <a:spLocks noGrp="1"/>
          </p:cNvSpPr>
          <p:nvPr>
            <p:ph type="body" sz="quarter" idx="15"/>
          </p:nvPr>
        </p:nvSpPr>
        <p:spPr>
          <a:xfrm>
            <a:off x="2555776" y="3284984"/>
            <a:ext cx="2963910" cy="503238"/>
          </a:xfrm>
        </p:spPr>
        <p:txBody>
          <a:bodyPr/>
          <a:lstStyle>
            <a:lvl1pPr marL="0" indent="0">
              <a:buNone/>
              <a:defRPr sz="2800"/>
            </a:lvl1pPr>
          </a:lstStyle>
          <a:p>
            <a:pPr lvl="0"/>
            <a:endParaRPr lang="en-IN" dirty="0"/>
          </a:p>
        </p:txBody>
      </p:sp>
      <p:sp>
        <p:nvSpPr>
          <p:cNvPr id="13" name="Text Placeholder 8"/>
          <p:cNvSpPr>
            <a:spLocks noGrp="1"/>
          </p:cNvSpPr>
          <p:nvPr>
            <p:ph type="body" sz="quarter" idx="16"/>
          </p:nvPr>
        </p:nvSpPr>
        <p:spPr>
          <a:xfrm>
            <a:off x="2555776" y="3933056"/>
            <a:ext cx="2963910" cy="503238"/>
          </a:xfrm>
        </p:spPr>
        <p:txBody>
          <a:bodyPr/>
          <a:lstStyle>
            <a:lvl1pPr marL="0" indent="0">
              <a:buNone/>
              <a:defRPr sz="2800"/>
            </a:lvl1pPr>
          </a:lstStyle>
          <a:p>
            <a:pPr lvl="0"/>
            <a:endParaRPr lang="en-IN" dirty="0"/>
          </a:p>
        </p:txBody>
      </p:sp>
      <p:sp>
        <p:nvSpPr>
          <p:cNvPr id="14" name="Text Placeholder 8"/>
          <p:cNvSpPr>
            <a:spLocks noGrp="1"/>
          </p:cNvSpPr>
          <p:nvPr>
            <p:ph type="body" sz="quarter" idx="17"/>
          </p:nvPr>
        </p:nvSpPr>
        <p:spPr>
          <a:xfrm>
            <a:off x="5712546" y="1556792"/>
            <a:ext cx="2963910" cy="503238"/>
          </a:xfrm>
        </p:spPr>
        <p:txBody>
          <a:bodyPr/>
          <a:lstStyle>
            <a:lvl1pPr marL="0" indent="0">
              <a:buNone/>
              <a:defRPr sz="2800"/>
            </a:lvl1pPr>
          </a:lstStyle>
          <a:p>
            <a:pPr lvl="0"/>
            <a:endParaRPr lang="en-IN" dirty="0"/>
          </a:p>
        </p:txBody>
      </p:sp>
      <p:sp>
        <p:nvSpPr>
          <p:cNvPr id="15" name="Text Placeholder 8"/>
          <p:cNvSpPr>
            <a:spLocks noGrp="1"/>
          </p:cNvSpPr>
          <p:nvPr>
            <p:ph type="body" sz="quarter" idx="18"/>
          </p:nvPr>
        </p:nvSpPr>
        <p:spPr>
          <a:xfrm>
            <a:off x="5712546" y="2132856"/>
            <a:ext cx="2963910" cy="503238"/>
          </a:xfrm>
        </p:spPr>
        <p:txBody>
          <a:bodyPr/>
          <a:lstStyle>
            <a:lvl1pPr marL="0" indent="0">
              <a:buNone/>
              <a:defRPr sz="2800"/>
            </a:lvl1pPr>
          </a:lstStyle>
          <a:p>
            <a:pPr lvl="0"/>
            <a:endParaRPr lang="en-IN" dirty="0"/>
          </a:p>
        </p:txBody>
      </p:sp>
      <p:sp>
        <p:nvSpPr>
          <p:cNvPr id="16" name="Text Placeholder 8"/>
          <p:cNvSpPr>
            <a:spLocks noGrp="1"/>
          </p:cNvSpPr>
          <p:nvPr>
            <p:ph type="body" sz="quarter" idx="19"/>
          </p:nvPr>
        </p:nvSpPr>
        <p:spPr>
          <a:xfrm>
            <a:off x="5712546" y="2709738"/>
            <a:ext cx="2963910" cy="503238"/>
          </a:xfrm>
        </p:spPr>
        <p:txBody>
          <a:bodyPr/>
          <a:lstStyle>
            <a:lvl1pPr marL="0" indent="0">
              <a:buNone/>
              <a:defRPr sz="2800"/>
            </a:lvl1pPr>
          </a:lstStyle>
          <a:p>
            <a:pPr lvl="0"/>
            <a:endParaRPr lang="en-IN" dirty="0"/>
          </a:p>
        </p:txBody>
      </p:sp>
    </p:spTree>
    <p:extLst>
      <p:ext uri="{BB962C8B-B14F-4D97-AF65-F5344CB8AC3E}">
        <p14:creationId xmlns:p14="http://schemas.microsoft.com/office/powerpoint/2010/main" val="1757507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604837"/>
          </a:xfrm>
        </p:spPr>
        <p:txBody>
          <a:bodyPr/>
          <a:lstStyle>
            <a:lvl1pPr marL="0" indent="0">
              <a:buNone/>
              <a:defRPr sz="2400"/>
            </a:lvl1pPr>
          </a:lstStyle>
          <a:p>
            <a:pPr lvl="0"/>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AutoShape 10"/>
          <p:cNvSpPr>
            <a:spLocks noChangeArrowheads="1"/>
          </p:cNvSpPr>
          <p:nvPr userDrawn="1"/>
        </p:nvSpPr>
        <p:spPr bwMode="auto">
          <a:xfrm>
            <a:off x="904875" y="1557338"/>
            <a:ext cx="3138488"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Sample Problem 5.9</a:t>
            </a:r>
          </a:p>
        </p:txBody>
      </p:sp>
      <p:sp>
        <p:nvSpPr>
          <p:cNvPr id="8" name="AutoShape 12"/>
          <p:cNvSpPr>
            <a:spLocks noChangeArrowheads="1"/>
          </p:cNvSpPr>
          <p:nvPr userDrawn="1"/>
        </p:nvSpPr>
        <p:spPr bwMode="auto">
          <a:xfrm>
            <a:off x="901700" y="3716338"/>
            <a:ext cx="1355725"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a:solidFill>
                  <a:srgbClr val="008080"/>
                </a:solidFill>
              </a:rPr>
              <a:t>Step [1]</a:t>
            </a:r>
          </a:p>
        </p:txBody>
      </p:sp>
      <p:sp>
        <p:nvSpPr>
          <p:cNvPr id="10" name="Text Placeholder 9"/>
          <p:cNvSpPr>
            <a:spLocks noGrp="1"/>
          </p:cNvSpPr>
          <p:nvPr>
            <p:ph type="body" sz="quarter" idx="12"/>
          </p:nvPr>
        </p:nvSpPr>
        <p:spPr>
          <a:xfrm>
            <a:off x="457200" y="2366963"/>
            <a:ext cx="4186238" cy="701675"/>
          </a:xfrm>
        </p:spPr>
        <p:txBody>
          <a:bodyPr/>
          <a:lstStyle>
            <a:lvl1pPr marL="0" indent="0">
              <a:buNone/>
              <a:defRPr sz="2400"/>
            </a:lvl1pPr>
          </a:lstStyle>
          <a:p>
            <a:pPr lvl="0"/>
            <a:endParaRPr lang="en-IN" dirty="0"/>
          </a:p>
        </p:txBody>
      </p:sp>
      <p:sp>
        <p:nvSpPr>
          <p:cNvPr id="12" name="Text Placeholder 11"/>
          <p:cNvSpPr>
            <a:spLocks noGrp="1"/>
          </p:cNvSpPr>
          <p:nvPr>
            <p:ph type="body" sz="quarter" idx="13"/>
          </p:nvPr>
        </p:nvSpPr>
        <p:spPr>
          <a:xfrm>
            <a:off x="5076825" y="2366963"/>
            <a:ext cx="3240088" cy="701675"/>
          </a:xfrm>
        </p:spPr>
        <p:txBody>
          <a:bodyPr/>
          <a:lstStyle>
            <a:lvl1pPr marL="0" indent="0">
              <a:buNone/>
              <a:defRPr sz="2400"/>
            </a:lvl1pPr>
          </a:lstStyle>
          <a:p>
            <a:pPr lvl="0"/>
            <a:endParaRPr lang="en-IN" dirty="0"/>
          </a:p>
        </p:txBody>
      </p:sp>
      <p:sp>
        <p:nvSpPr>
          <p:cNvPr id="14" name="Text Placeholder 13"/>
          <p:cNvSpPr>
            <a:spLocks noGrp="1"/>
          </p:cNvSpPr>
          <p:nvPr>
            <p:ph type="body" sz="quarter" idx="14"/>
          </p:nvPr>
        </p:nvSpPr>
        <p:spPr>
          <a:xfrm>
            <a:off x="457200" y="3068638"/>
            <a:ext cx="4186238" cy="504825"/>
          </a:xfrm>
        </p:spPr>
        <p:txBody>
          <a:bodyPr/>
          <a:lstStyle>
            <a:lvl1pPr marL="0" indent="0">
              <a:buNone/>
              <a:defRPr sz="2400"/>
            </a:lvl1pPr>
          </a:lstStyle>
          <a:p>
            <a:pPr lvl="0"/>
            <a:endParaRPr lang="en-IN" dirty="0"/>
          </a:p>
        </p:txBody>
      </p:sp>
      <p:sp>
        <p:nvSpPr>
          <p:cNvPr id="16" name="Text Placeholder 15"/>
          <p:cNvSpPr>
            <a:spLocks noGrp="1"/>
          </p:cNvSpPr>
          <p:nvPr>
            <p:ph type="body" sz="quarter" idx="15"/>
          </p:nvPr>
        </p:nvSpPr>
        <p:spPr>
          <a:xfrm>
            <a:off x="4859338" y="3068638"/>
            <a:ext cx="3827462" cy="576262"/>
          </a:xfrm>
        </p:spPr>
        <p:txBody>
          <a:bodyPr/>
          <a:lstStyle>
            <a:lvl1pPr marL="0" indent="0">
              <a:buNone/>
              <a:defRPr sz="2400"/>
            </a:lvl1pPr>
          </a:lstStyle>
          <a:p>
            <a:pPr lvl="0"/>
            <a:endParaRPr lang="en-IN" dirty="0"/>
          </a:p>
        </p:txBody>
      </p:sp>
      <p:sp>
        <p:nvSpPr>
          <p:cNvPr id="18" name="Text Placeholder 17"/>
          <p:cNvSpPr>
            <a:spLocks noGrp="1"/>
          </p:cNvSpPr>
          <p:nvPr>
            <p:ph type="body" sz="quarter" idx="16"/>
          </p:nvPr>
        </p:nvSpPr>
        <p:spPr>
          <a:xfrm>
            <a:off x="467544" y="4293096"/>
            <a:ext cx="3155266" cy="537805"/>
          </a:xfrm>
        </p:spPr>
        <p:txBody>
          <a:bodyPr/>
          <a:lstStyle>
            <a:lvl1pPr marL="0" indent="0">
              <a:buNone/>
              <a:defRPr sz="2400"/>
            </a:lvl1pPr>
          </a:lstStyle>
          <a:p>
            <a:pPr lvl="0"/>
            <a:endParaRPr lang="en-IN" dirty="0"/>
          </a:p>
        </p:txBody>
      </p:sp>
      <p:sp>
        <p:nvSpPr>
          <p:cNvPr id="20" name="Text Placeholder 19"/>
          <p:cNvSpPr>
            <a:spLocks noGrp="1"/>
          </p:cNvSpPr>
          <p:nvPr>
            <p:ph type="body" sz="quarter" idx="17"/>
          </p:nvPr>
        </p:nvSpPr>
        <p:spPr>
          <a:xfrm>
            <a:off x="4043363" y="4086225"/>
            <a:ext cx="3841750" cy="719138"/>
          </a:xfrm>
        </p:spPr>
        <p:txBody>
          <a:bodyPr/>
          <a:lstStyle>
            <a:lvl1pPr marL="0" indent="0">
              <a:buNone/>
              <a:defRPr sz="2400"/>
            </a:lvl1pPr>
          </a:lstStyle>
          <a:p>
            <a:pPr lvl="0"/>
            <a:endParaRPr lang="en-IN" dirty="0"/>
          </a:p>
        </p:txBody>
      </p:sp>
      <p:sp>
        <p:nvSpPr>
          <p:cNvPr id="22" name="Text Placeholder 21"/>
          <p:cNvSpPr>
            <a:spLocks noGrp="1"/>
          </p:cNvSpPr>
          <p:nvPr>
            <p:ph type="body" sz="quarter" idx="18"/>
          </p:nvPr>
        </p:nvSpPr>
        <p:spPr>
          <a:xfrm>
            <a:off x="901700" y="5059363"/>
            <a:ext cx="4175125" cy="484187"/>
          </a:xfrm>
        </p:spPr>
        <p:txBody>
          <a:bodyPr/>
          <a:lstStyle>
            <a:lvl1pPr marL="0" indent="0">
              <a:buNone/>
              <a:defRPr sz="2400"/>
            </a:lvl1pPr>
          </a:lstStyle>
          <a:p>
            <a:pPr lvl="0"/>
            <a:endParaRPr lang="en-IN" dirty="0"/>
          </a:p>
        </p:txBody>
      </p:sp>
      <p:sp>
        <p:nvSpPr>
          <p:cNvPr id="24" name="Text Placeholder 23"/>
          <p:cNvSpPr>
            <a:spLocks noGrp="1"/>
          </p:cNvSpPr>
          <p:nvPr>
            <p:ph type="body" sz="quarter" idx="19"/>
          </p:nvPr>
        </p:nvSpPr>
        <p:spPr>
          <a:xfrm>
            <a:off x="3851275" y="5679971"/>
            <a:ext cx="4835525" cy="485982"/>
          </a:xfrm>
        </p:spPr>
        <p:txBody>
          <a:bodyPr/>
          <a:lstStyle>
            <a:lvl1pPr marL="0" indent="0">
              <a:buNone/>
              <a:defRPr sz="2400"/>
            </a:lvl1pPr>
          </a:lstStyle>
          <a:p>
            <a:pPr lvl="0"/>
            <a:endParaRPr lang="en-IN" dirty="0"/>
          </a:p>
        </p:txBody>
      </p:sp>
    </p:spTree>
    <p:extLst>
      <p:ext uri="{BB962C8B-B14F-4D97-AF65-F5344CB8AC3E}">
        <p14:creationId xmlns:p14="http://schemas.microsoft.com/office/powerpoint/2010/main" val="21519008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609599"/>
          </a:xfrm>
        </p:spPr>
        <p:txBody>
          <a:body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AutoShape 4"/>
          <p:cNvSpPr>
            <a:spLocks noChangeArrowheads="1"/>
          </p:cNvSpPr>
          <p:nvPr userDrawn="1"/>
        </p:nvSpPr>
        <p:spPr bwMode="auto">
          <a:xfrm>
            <a:off x="522288" y="1066800"/>
            <a:ext cx="8186737"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HOW TO Calculate the Formula Weight of a Compound</a:t>
            </a:r>
          </a:p>
        </p:txBody>
      </p:sp>
      <p:sp>
        <p:nvSpPr>
          <p:cNvPr id="8" name="AutoShape 5"/>
          <p:cNvSpPr>
            <a:spLocks noChangeArrowheads="1"/>
          </p:cNvSpPr>
          <p:nvPr userDrawn="1"/>
        </p:nvSpPr>
        <p:spPr bwMode="auto">
          <a:xfrm>
            <a:off x="869950" y="1981200"/>
            <a:ext cx="1355725"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[2]</a:t>
            </a:r>
          </a:p>
        </p:txBody>
      </p:sp>
      <p:sp>
        <p:nvSpPr>
          <p:cNvPr id="10" name="Text Placeholder 9"/>
          <p:cNvSpPr>
            <a:spLocks noGrp="1"/>
          </p:cNvSpPr>
          <p:nvPr>
            <p:ph type="body" sz="quarter" idx="12"/>
          </p:nvPr>
        </p:nvSpPr>
        <p:spPr>
          <a:xfrm>
            <a:off x="457200" y="2489200"/>
            <a:ext cx="3178175" cy="579438"/>
          </a:xfrm>
        </p:spPr>
        <p:txBody>
          <a:bodyPr/>
          <a:lstStyle>
            <a:lvl1pPr marL="0" indent="0">
              <a:buNone/>
              <a:defRPr/>
            </a:lvl1pPr>
          </a:lstStyle>
          <a:p>
            <a:pPr lvl="0"/>
            <a:endParaRPr lang="en-IN" dirty="0"/>
          </a:p>
        </p:txBody>
      </p:sp>
      <p:sp>
        <p:nvSpPr>
          <p:cNvPr id="11" name="Text Placeholder 9"/>
          <p:cNvSpPr>
            <a:spLocks noGrp="1"/>
          </p:cNvSpPr>
          <p:nvPr>
            <p:ph type="body" sz="quarter" idx="12"/>
          </p:nvPr>
        </p:nvSpPr>
        <p:spPr>
          <a:xfrm>
            <a:off x="3842097" y="2492896"/>
            <a:ext cx="3178175" cy="579438"/>
          </a:xfrm>
        </p:spPr>
        <p:txBody>
          <a:bodyPr/>
          <a:lstStyle>
            <a:lvl1pPr marL="0" indent="0">
              <a:buNone/>
              <a:defRPr/>
            </a:lvl1pPr>
          </a:lstStyle>
          <a:p>
            <a:pPr lvl="0"/>
            <a:endParaRPr lang="en-IN" dirty="0"/>
          </a:p>
        </p:txBody>
      </p:sp>
      <p:sp>
        <p:nvSpPr>
          <p:cNvPr id="12" name="Text Placeholder 9"/>
          <p:cNvSpPr>
            <a:spLocks noGrp="1"/>
          </p:cNvSpPr>
          <p:nvPr>
            <p:ph type="body" sz="quarter" idx="13"/>
          </p:nvPr>
        </p:nvSpPr>
        <p:spPr>
          <a:xfrm>
            <a:off x="467544" y="3212976"/>
            <a:ext cx="3178175" cy="579438"/>
          </a:xfrm>
        </p:spPr>
        <p:txBody>
          <a:bodyPr/>
          <a:lstStyle>
            <a:lvl1pPr marL="0" indent="0">
              <a:buNone/>
              <a:defRPr/>
            </a:lvl1pPr>
          </a:lstStyle>
          <a:p>
            <a:pPr lvl="0"/>
            <a:endParaRPr lang="en-IN" dirty="0"/>
          </a:p>
        </p:txBody>
      </p:sp>
      <p:sp>
        <p:nvSpPr>
          <p:cNvPr id="13" name="Text Placeholder 9"/>
          <p:cNvSpPr>
            <a:spLocks noGrp="1"/>
          </p:cNvSpPr>
          <p:nvPr>
            <p:ph type="body" sz="quarter" idx="14"/>
          </p:nvPr>
        </p:nvSpPr>
        <p:spPr>
          <a:xfrm>
            <a:off x="3923928" y="3209602"/>
            <a:ext cx="3178175" cy="579438"/>
          </a:xfrm>
        </p:spPr>
        <p:txBody>
          <a:bodyPr/>
          <a:lstStyle>
            <a:lvl1pPr marL="0" indent="0">
              <a:buNone/>
              <a:defRPr/>
            </a:lvl1pPr>
          </a:lstStyle>
          <a:p>
            <a:pPr lvl="0"/>
            <a:endParaRPr lang="en-IN" dirty="0"/>
          </a:p>
        </p:txBody>
      </p:sp>
      <p:sp>
        <p:nvSpPr>
          <p:cNvPr id="14" name="Text Placeholder 9"/>
          <p:cNvSpPr>
            <a:spLocks noGrp="1"/>
          </p:cNvSpPr>
          <p:nvPr>
            <p:ph type="body" sz="quarter" idx="15"/>
          </p:nvPr>
        </p:nvSpPr>
        <p:spPr>
          <a:xfrm>
            <a:off x="539552" y="3933056"/>
            <a:ext cx="3178175" cy="579438"/>
          </a:xfrm>
        </p:spPr>
        <p:txBody>
          <a:bodyPr/>
          <a:lstStyle>
            <a:lvl1pPr marL="0" indent="0">
              <a:buNone/>
              <a:defRPr/>
            </a:lvl1pPr>
          </a:lstStyle>
          <a:p>
            <a:pPr lvl="0"/>
            <a:endParaRPr lang="en-IN" dirty="0"/>
          </a:p>
        </p:txBody>
      </p:sp>
      <p:sp>
        <p:nvSpPr>
          <p:cNvPr id="15" name="Text Placeholder 9"/>
          <p:cNvSpPr>
            <a:spLocks noGrp="1"/>
          </p:cNvSpPr>
          <p:nvPr>
            <p:ph type="body" sz="quarter" idx="16"/>
          </p:nvPr>
        </p:nvSpPr>
        <p:spPr>
          <a:xfrm>
            <a:off x="3914105" y="3929682"/>
            <a:ext cx="3178175" cy="579438"/>
          </a:xfrm>
        </p:spPr>
        <p:txBody>
          <a:bodyPr/>
          <a:lstStyle>
            <a:lvl1pPr marL="0" indent="0">
              <a:buNone/>
              <a:defRPr/>
            </a:lvl1pPr>
          </a:lstStyle>
          <a:p>
            <a:pPr lvl="0"/>
            <a:endParaRPr lang="en-IN" dirty="0"/>
          </a:p>
        </p:txBody>
      </p:sp>
      <p:sp>
        <p:nvSpPr>
          <p:cNvPr id="16" name="Text Placeholder 9"/>
          <p:cNvSpPr>
            <a:spLocks noGrp="1"/>
          </p:cNvSpPr>
          <p:nvPr>
            <p:ph type="body" sz="quarter" idx="17"/>
          </p:nvPr>
        </p:nvSpPr>
        <p:spPr>
          <a:xfrm>
            <a:off x="539552" y="4649762"/>
            <a:ext cx="3178175" cy="579438"/>
          </a:xfrm>
        </p:spPr>
        <p:txBody>
          <a:bodyPr/>
          <a:lstStyle>
            <a:lvl1pPr marL="0" indent="0">
              <a:buNone/>
              <a:defRPr/>
            </a:lvl1pPr>
          </a:lstStyle>
          <a:p>
            <a:pPr lvl="0"/>
            <a:endParaRPr lang="en-IN" dirty="0"/>
          </a:p>
        </p:txBody>
      </p:sp>
      <p:sp>
        <p:nvSpPr>
          <p:cNvPr id="17" name="Text Placeholder 9"/>
          <p:cNvSpPr>
            <a:spLocks noGrp="1"/>
          </p:cNvSpPr>
          <p:nvPr>
            <p:ph type="body" sz="quarter" idx="18"/>
          </p:nvPr>
        </p:nvSpPr>
        <p:spPr>
          <a:xfrm>
            <a:off x="3995936" y="4649762"/>
            <a:ext cx="3178175" cy="579438"/>
          </a:xfrm>
        </p:spPr>
        <p:txBody>
          <a:bodyPr/>
          <a:lstStyle>
            <a:lvl1pPr marL="0" indent="0">
              <a:buNone/>
              <a:defRPr/>
            </a:lvl1pPr>
          </a:lstStyle>
          <a:p>
            <a:pPr lvl="0"/>
            <a:endParaRPr lang="en-IN" dirty="0"/>
          </a:p>
        </p:txBody>
      </p:sp>
      <p:sp>
        <p:nvSpPr>
          <p:cNvPr id="18" name="Line 10"/>
          <p:cNvSpPr>
            <a:spLocks noChangeShapeType="1"/>
          </p:cNvSpPr>
          <p:nvPr userDrawn="1"/>
        </p:nvSpPr>
        <p:spPr bwMode="auto">
          <a:xfrm>
            <a:off x="5559602" y="4876800"/>
            <a:ext cx="17100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Tree>
    <p:extLst>
      <p:ext uri="{BB962C8B-B14F-4D97-AF65-F5344CB8AC3E}">
        <p14:creationId xmlns:p14="http://schemas.microsoft.com/office/powerpoint/2010/main" val="21590883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1754188" cy="614283"/>
          </a:xfrm>
        </p:spPr>
        <p:txBody>
          <a:bodyPr/>
          <a:lstStyle>
            <a:lvl1pPr marL="0" indent="0">
              <a:buNone/>
              <a:defRPr/>
            </a:lvl1pPr>
          </a:lstStyle>
          <a:p>
            <a:pPr lvl="0"/>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AutoShape 9"/>
          <p:cNvSpPr>
            <a:spLocks noChangeArrowheads="1"/>
          </p:cNvSpPr>
          <p:nvPr userDrawn="1"/>
        </p:nvSpPr>
        <p:spPr bwMode="auto">
          <a:xfrm>
            <a:off x="522288" y="2286000"/>
            <a:ext cx="8186737"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HOW TO Calculate the Formula Weight of a Compound</a:t>
            </a:r>
          </a:p>
        </p:txBody>
      </p:sp>
      <p:sp>
        <p:nvSpPr>
          <p:cNvPr id="8" name="AutoShape 10"/>
          <p:cNvSpPr>
            <a:spLocks noChangeArrowheads="1"/>
          </p:cNvSpPr>
          <p:nvPr userDrawn="1"/>
        </p:nvSpPr>
        <p:spPr bwMode="auto">
          <a:xfrm>
            <a:off x="873125" y="3074988"/>
            <a:ext cx="1492250"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a:solidFill>
                  <a:srgbClr val="008080"/>
                </a:solidFill>
              </a:rPr>
              <a:t>Example</a:t>
            </a:r>
          </a:p>
        </p:txBody>
      </p:sp>
      <p:sp>
        <p:nvSpPr>
          <p:cNvPr id="9" name="AutoShape 12"/>
          <p:cNvSpPr>
            <a:spLocks noChangeArrowheads="1"/>
          </p:cNvSpPr>
          <p:nvPr userDrawn="1"/>
        </p:nvSpPr>
        <p:spPr bwMode="auto">
          <a:xfrm>
            <a:off x="855663" y="3989388"/>
            <a:ext cx="1355725"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[1]</a:t>
            </a:r>
          </a:p>
        </p:txBody>
      </p:sp>
      <p:sp>
        <p:nvSpPr>
          <p:cNvPr id="11" name="Text Placeholder 10"/>
          <p:cNvSpPr>
            <a:spLocks noGrp="1"/>
          </p:cNvSpPr>
          <p:nvPr>
            <p:ph type="body" sz="quarter" idx="12"/>
          </p:nvPr>
        </p:nvSpPr>
        <p:spPr>
          <a:xfrm>
            <a:off x="2365375" y="1557338"/>
            <a:ext cx="4583113" cy="576262"/>
          </a:xfrm>
        </p:spPr>
        <p:txBody>
          <a:bodyPr/>
          <a:lstStyle>
            <a:lvl1pPr marL="0" indent="0">
              <a:buNone/>
              <a:defRPr/>
            </a:lvl1pPr>
          </a:lstStyle>
          <a:p>
            <a:pPr lvl="0"/>
            <a:endParaRPr lang="en-IN" dirty="0"/>
          </a:p>
        </p:txBody>
      </p:sp>
      <p:sp>
        <p:nvSpPr>
          <p:cNvPr id="13" name="Text Placeholder 12"/>
          <p:cNvSpPr>
            <a:spLocks noGrp="1"/>
          </p:cNvSpPr>
          <p:nvPr>
            <p:ph type="body" sz="quarter" idx="13"/>
          </p:nvPr>
        </p:nvSpPr>
        <p:spPr>
          <a:xfrm>
            <a:off x="2590800" y="3074988"/>
            <a:ext cx="4429125" cy="508000"/>
          </a:xfrm>
        </p:spPr>
        <p:txBody>
          <a:bodyPr/>
          <a:lstStyle>
            <a:lvl1pPr marL="0" indent="0">
              <a:buNone/>
              <a:defRPr/>
            </a:lvl1pPr>
          </a:lstStyle>
          <a:p>
            <a:pPr lvl="0"/>
            <a:endParaRPr lang="en-IN" dirty="0"/>
          </a:p>
        </p:txBody>
      </p:sp>
      <p:sp>
        <p:nvSpPr>
          <p:cNvPr id="17" name="Text Placeholder 16"/>
          <p:cNvSpPr>
            <a:spLocks noGrp="1"/>
          </p:cNvSpPr>
          <p:nvPr>
            <p:ph type="body" sz="quarter" idx="14"/>
          </p:nvPr>
        </p:nvSpPr>
        <p:spPr>
          <a:xfrm>
            <a:off x="2555776" y="3717032"/>
            <a:ext cx="4465637" cy="541258"/>
          </a:xfrm>
        </p:spPr>
        <p:txBody>
          <a:bodyPr/>
          <a:lstStyle>
            <a:lvl1pPr marL="0" indent="0">
              <a:buNone/>
              <a:defRPr/>
            </a:lvl1pPr>
          </a:lstStyle>
          <a:p>
            <a:pPr lvl="0"/>
            <a:endParaRPr lang="en-IN" dirty="0"/>
          </a:p>
        </p:txBody>
      </p:sp>
      <p:sp>
        <p:nvSpPr>
          <p:cNvPr id="19" name="Text Placeholder 18"/>
          <p:cNvSpPr>
            <a:spLocks noGrp="1"/>
          </p:cNvSpPr>
          <p:nvPr>
            <p:ph type="body" sz="quarter" idx="15"/>
          </p:nvPr>
        </p:nvSpPr>
        <p:spPr>
          <a:xfrm>
            <a:off x="107504" y="4541838"/>
            <a:ext cx="3393808" cy="555625"/>
          </a:xfrm>
        </p:spPr>
        <p:txBody>
          <a:bodyPr/>
          <a:lstStyle>
            <a:lvl1pPr marL="0" indent="0">
              <a:buNone/>
              <a:defRPr/>
            </a:lvl1pPr>
          </a:lstStyle>
          <a:p>
            <a:pPr lvl="0"/>
            <a:endParaRPr lang="en-IN" dirty="0"/>
          </a:p>
        </p:txBody>
      </p:sp>
      <p:sp>
        <p:nvSpPr>
          <p:cNvPr id="21" name="Text Placeholder 20"/>
          <p:cNvSpPr>
            <a:spLocks noGrp="1"/>
          </p:cNvSpPr>
          <p:nvPr>
            <p:ph type="body" sz="quarter" idx="16"/>
          </p:nvPr>
        </p:nvSpPr>
        <p:spPr>
          <a:xfrm>
            <a:off x="3779838" y="4505325"/>
            <a:ext cx="3600450" cy="592138"/>
          </a:xfrm>
        </p:spPr>
        <p:txBody>
          <a:bodyPr/>
          <a:lstStyle>
            <a:lvl1pPr marL="0" indent="0">
              <a:buNone/>
              <a:defRPr/>
            </a:lvl1pPr>
          </a:lstStyle>
          <a:p>
            <a:pPr lvl="0"/>
            <a:endParaRPr lang="en-IN" dirty="0"/>
          </a:p>
        </p:txBody>
      </p:sp>
      <p:sp>
        <p:nvSpPr>
          <p:cNvPr id="23" name="Text Placeholder 22"/>
          <p:cNvSpPr>
            <a:spLocks noGrp="1"/>
          </p:cNvSpPr>
          <p:nvPr>
            <p:ph type="body" sz="quarter" idx="17"/>
          </p:nvPr>
        </p:nvSpPr>
        <p:spPr>
          <a:xfrm>
            <a:off x="0" y="5181600"/>
            <a:ext cx="3708400" cy="525463"/>
          </a:xfrm>
        </p:spPr>
        <p:txBody>
          <a:bodyPr/>
          <a:lstStyle>
            <a:lvl1pPr marL="0" indent="0">
              <a:buNone/>
              <a:defRPr/>
            </a:lvl1pPr>
          </a:lstStyle>
          <a:p>
            <a:pPr lvl="0"/>
            <a:endParaRPr lang="en-IN" dirty="0"/>
          </a:p>
        </p:txBody>
      </p:sp>
      <p:sp>
        <p:nvSpPr>
          <p:cNvPr id="25" name="Text Placeholder 24"/>
          <p:cNvSpPr>
            <a:spLocks noGrp="1"/>
          </p:cNvSpPr>
          <p:nvPr>
            <p:ph type="body" sz="quarter" idx="18"/>
          </p:nvPr>
        </p:nvSpPr>
        <p:spPr>
          <a:xfrm>
            <a:off x="3924300" y="5170488"/>
            <a:ext cx="3816350" cy="536575"/>
          </a:xfrm>
        </p:spPr>
        <p:txBody>
          <a:bodyPr/>
          <a:lstStyle>
            <a:lvl1pPr marL="0" indent="0">
              <a:buNone/>
              <a:defRPr/>
            </a:lvl1pPr>
          </a:lstStyle>
          <a:p>
            <a:pPr lvl="0"/>
            <a:endParaRPr lang="en-IN" dirty="0"/>
          </a:p>
        </p:txBody>
      </p:sp>
    </p:spTree>
    <p:extLst>
      <p:ext uri="{BB962C8B-B14F-4D97-AF65-F5344CB8AC3E}">
        <p14:creationId xmlns:p14="http://schemas.microsoft.com/office/powerpoint/2010/main" val="27013413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532655"/>
          </a:xfrm>
        </p:spPr>
        <p:txBody>
          <a:body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AutoShape 4"/>
          <p:cNvSpPr>
            <a:spLocks noChangeArrowheads="1"/>
          </p:cNvSpPr>
          <p:nvPr userDrawn="1"/>
        </p:nvSpPr>
        <p:spPr bwMode="auto">
          <a:xfrm>
            <a:off x="900113" y="3790950"/>
            <a:ext cx="1355725"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a:solidFill>
                  <a:srgbClr val="008080"/>
                </a:solidFill>
              </a:rPr>
              <a:t>Step [3]</a:t>
            </a:r>
          </a:p>
        </p:txBody>
      </p:sp>
      <p:sp>
        <p:nvSpPr>
          <p:cNvPr id="8" name="AutoShape 21"/>
          <p:cNvSpPr>
            <a:spLocks noChangeArrowheads="1"/>
          </p:cNvSpPr>
          <p:nvPr userDrawn="1"/>
        </p:nvSpPr>
        <p:spPr bwMode="auto">
          <a:xfrm>
            <a:off x="898525" y="1166813"/>
            <a:ext cx="1355725"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[2]</a:t>
            </a:r>
          </a:p>
        </p:txBody>
      </p:sp>
      <p:sp>
        <p:nvSpPr>
          <p:cNvPr id="10" name="Text Placeholder 9"/>
          <p:cNvSpPr>
            <a:spLocks noGrp="1"/>
          </p:cNvSpPr>
          <p:nvPr>
            <p:ph type="body" sz="quarter" idx="12"/>
          </p:nvPr>
        </p:nvSpPr>
        <p:spPr>
          <a:xfrm>
            <a:off x="457200" y="2309813"/>
            <a:ext cx="4619625" cy="471487"/>
          </a:xfrm>
        </p:spPr>
        <p:txBody>
          <a:bodyPr/>
          <a:lstStyle>
            <a:lvl1pPr marL="0" indent="0">
              <a:buNone/>
              <a:defRPr/>
            </a:lvl1pPr>
          </a:lstStyle>
          <a:p>
            <a:pPr lvl="0"/>
            <a:endParaRPr lang="en-IN" dirty="0"/>
          </a:p>
        </p:txBody>
      </p:sp>
      <p:sp>
        <p:nvSpPr>
          <p:cNvPr id="12" name="Text Placeholder 11"/>
          <p:cNvSpPr>
            <a:spLocks noGrp="1"/>
          </p:cNvSpPr>
          <p:nvPr>
            <p:ph type="body" sz="quarter" idx="13"/>
          </p:nvPr>
        </p:nvSpPr>
        <p:spPr>
          <a:xfrm>
            <a:off x="5148263" y="2309813"/>
            <a:ext cx="3538537" cy="471487"/>
          </a:xfrm>
        </p:spPr>
        <p:txBody>
          <a:bodyPr/>
          <a:lstStyle>
            <a:lvl1pPr marL="0" indent="0">
              <a:buNone/>
              <a:defRPr/>
            </a:lvl1pPr>
          </a:lstStyle>
          <a:p>
            <a:pPr lvl="0"/>
            <a:endParaRPr lang="en-IN" dirty="0"/>
          </a:p>
        </p:txBody>
      </p:sp>
      <p:sp>
        <p:nvSpPr>
          <p:cNvPr id="14" name="Text Placeholder 13"/>
          <p:cNvSpPr>
            <a:spLocks noGrp="1"/>
          </p:cNvSpPr>
          <p:nvPr>
            <p:ph type="body" sz="quarter" idx="14"/>
          </p:nvPr>
        </p:nvSpPr>
        <p:spPr>
          <a:xfrm>
            <a:off x="457200" y="2781300"/>
            <a:ext cx="4619625" cy="576263"/>
          </a:xfrm>
        </p:spPr>
        <p:txBody>
          <a:bodyPr/>
          <a:lstStyle>
            <a:lvl1pPr marL="0" indent="0">
              <a:buNone/>
              <a:defRPr/>
            </a:lvl1pPr>
          </a:lstStyle>
          <a:p>
            <a:pPr lvl="0"/>
            <a:endParaRPr lang="en-IN" dirty="0"/>
          </a:p>
        </p:txBody>
      </p:sp>
      <p:sp>
        <p:nvSpPr>
          <p:cNvPr id="16" name="Text Placeholder 15"/>
          <p:cNvSpPr>
            <a:spLocks noGrp="1"/>
          </p:cNvSpPr>
          <p:nvPr>
            <p:ph type="body" sz="quarter" idx="15"/>
          </p:nvPr>
        </p:nvSpPr>
        <p:spPr>
          <a:xfrm>
            <a:off x="5148263" y="2914841"/>
            <a:ext cx="3538537" cy="491744"/>
          </a:xfrm>
        </p:spPr>
        <p:txBody>
          <a:bodyPr/>
          <a:lstStyle>
            <a:lvl1pPr marL="0" indent="0">
              <a:buNone/>
              <a:defRPr/>
            </a:lvl1pPr>
          </a:lstStyle>
          <a:p>
            <a:pPr lvl="0"/>
            <a:endParaRPr lang="en-IN" dirty="0"/>
          </a:p>
        </p:txBody>
      </p:sp>
      <p:sp>
        <p:nvSpPr>
          <p:cNvPr id="18" name="Text Placeholder 17"/>
          <p:cNvSpPr>
            <a:spLocks noGrp="1"/>
          </p:cNvSpPr>
          <p:nvPr>
            <p:ph type="body" sz="quarter" idx="16"/>
          </p:nvPr>
        </p:nvSpPr>
        <p:spPr>
          <a:xfrm>
            <a:off x="2590800" y="3644900"/>
            <a:ext cx="3636963" cy="654050"/>
          </a:xfrm>
        </p:spPr>
        <p:txBody>
          <a:bodyPr/>
          <a:lstStyle>
            <a:lvl1pPr marL="0" indent="0">
              <a:buNone/>
              <a:defRPr/>
            </a:lvl1pPr>
          </a:lstStyle>
          <a:p>
            <a:pPr lvl="0"/>
            <a:endParaRPr lang="en-IN" dirty="0"/>
          </a:p>
        </p:txBody>
      </p:sp>
      <p:sp>
        <p:nvSpPr>
          <p:cNvPr id="20" name="Text Placeholder 19"/>
          <p:cNvSpPr>
            <a:spLocks noGrp="1"/>
          </p:cNvSpPr>
          <p:nvPr>
            <p:ph type="body" sz="quarter" idx="17"/>
          </p:nvPr>
        </p:nvSpPr>
        <p:spPr>
          <a:xfrm>
            <a:off x="250825" y="4557713"/>
            <a:ext cx="4681538" cy="715962"/>
          </a:xfrm>
        </p:spPr>
        <p:txBody>
          <a:bodyPr/>
          <a:lstStyle>
            <a:lvl1pPr marL="0" indent="0">
              <a:buNone/>
              <a:defRPr/>
            </a:lvl1pPr>
          </a:lstStyle>
          <a:p>
            <a:pPr lvl="0"/>
            <a:endParaRPr lang="en-IN" dirty="0"/>
          </a:p>
        </p:txBody>
      </p:sp>
      <p:sp>
        <p:nvSpPr>
          <p:cNvPr id="22" name="Text Placeholder 21"/>
          <p:cNvSpPr>
            <a:spLocks noGrp="1"/>
          </p:cNvSpPr>
          <p:nvPr>
            <p:ph type="body" sz="quarter" idx="18"/>
          </p:nvPr>
        </p:nvSpPr>
        <p:spPr>
          <a:xfrm>
            <a:off x="5292725" y="4537075"/>
            <a:ext cx="3600450" cy="625475"/>
          </a:xfrm>
        </p:spPr>
        <p:txBody>
          <a:bodyPr/>
          <a:lstStyle>
            <a:lvl1pPr marL="0" indent="0">
              <a:buNone/>
              <a:defRPr/>
            </a:lvl1pPr>
          </a:lstStyle>
          <a:p>
            <a:pPr lvl="0"/>
            <a:endParaRPr lang="en-IN" dirty="0"/>
          </a:p>
        </p:txBody>
      </p:sp>
      <p:sp>
        <p:nvSpPr>
          <p:cNvPr id="24" name="Text Placeholder 23"/>
          <p:cNvSpPr>
            <a:spLocks noGrp="1"/>
          </p:cNvSpPr>
          <p:nvPr>
            <p:ph type="body" sz="quarter" idx="19"/>
          </p:nvPr>
        </p:nvSpPr>
        <p:spPr>
          <a:xfrm>
            <a:off x="3124200" y="5445125"/>
            <a:ext cx="4832350" cy="576263"/>
          </a:xfrm>
        </p:spPr>
        <p:txBody>
          <a:bodyPr/>
          <a:lstStyle>
            <a:lvl1pPr marL="0" indent="0">
              <a:buNone/>
              <a:defRPr/>
            </a:lvl1pPr>
          </a:lstStyle>
          <a:p>
            <a:pPr lvl="0"/>
            <a:endParaRPr lang="en-IN" dirty="0"/>
          </a:p>
        </p:txBody>
      </p:sp>
    </p:spTree>
    <p:extLst>
      <p:ext uri="{BB962C8B-B14F-4D97-AF65-F5344CB8AC3E}">
        <p14:creationId xmlns:p14="http://schemas.microsoft.com/office/powerpoint/2010/main" val="9353700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84784"/>
            <a:ext cx="8229600" cy="547216"/>
          </a:xfrm>
        </p:spPr>
        <p:txBody>
          <a:body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AutoShape 4"/>
          <p:cNvSpPr>
            <a:spLocks noChangeArrowheads="1"/>
          </p:cNvSpPr>
          <p:nvPr userDrawn="1"/>
        </p:nvSpPr>
        <p:spPr bwMode="auto">
          <a:xfrm>
            <a:off x="904875" y="1524000"/>
            <a:ext cx="3138488"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Sample Problem 5.5</a:t>
            </a:r>
          </a:p>
        </p:txBody>
      </p:sp>
      <p:sp>
        <p:nvSpPr>
          <p:cNvPr id="8" name="AutoShape 6"/>
          <p:cNvSpPr>
            <a:spLocks noChangeArrowheads="1"/>
          </p:cNvSpPr>
          <p:nvPr userDrawn="1"/>
        </p:nvSpPr>
        <p:spPr bwMode="auto">
          <a:xfrm>
            <a:off x="901700" y="3584575"/>
            <a:ext cx="1355725"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a:solidFill>
                  <a:srgbClr val="008080"/>
                </a:solidFill>
              </a:rPr>
              <a:t>Step [1]</a:t>
            </a:r>
          </a:p>
        </p:txBody>
      </p:sp>
      <p:sp>
        <p:nvSpPr>
          <p:cNvPr id="10" name="Text Placeholder 9"/>
          <p:cNvSpPr>
            <a:spLocks noGrp="1"/>
          </p:cNvSpPr>
          <p:nvPr>
            <p:ph type="body" sz="quarter" idx="12"/>
          </p:nvPr>
        </p:nvSpPr>
        <p:spPr>
          <a:xfrm>
            <a:off x="323850" y="2204864"/>
            <a:ext cx="4464050" cy="575568"/>
          </a:xfrm>
        </p:spPr>
        <p:txBody>
          <a:bodyPr/>
          <a:lstStyle>
            <a:lvl1pPr marL="0" indent="0">
              <a:buNone/>
              <a:defRPr/>
            </a:lvl1pPr>
          </a:lstStyle>
          <a:p>
            <a:pPr lvl="0"/>
            <a:endParaRPr lang="en-IN" dirty="0"/>
          </a:p>
        </p:txBody>
      </p:sp>
      <p:sp>
        <p:nvSpPr>
          <p:cNvPr id="12" name="Text Placeholder 11"/>
          <p:cNvSpPr>
            <a:spLocks noGrp="1"/>
          </p:cNvSpPr>
          <p:nvPr>
            <p:ph type="body" sz="quarter" idx="13"/>
          </p:nvPr>
        </p:nvSpPr>
        <p:spPr>
          <a:xfrm>
            <a:off x="5003800" y="2132856"/>
            <a:ext cx="3960813" cy="636588"/>
          </a:xfrm>
        </p:spPr>
        <p:txBody>
          <a:bodyPr/>
          <a:lstStyle>
            <a:lvl1pPr marL="0" indent="0">
              <a:buNone/>
              <a:defRPr/>
            </a:lvl1pPr>
          </a:lstStyle>
          <a:p>
            <a:pPr lvl="0"/>
            <a:endParaRPr lang="en-IN" dirty="0"/>
          </a:p>
        </p:txBody>
      </p:sp>
      <p:sp>
        <p:nvSpPr>
          <p:cNvPr id="14" name="Text Placeholder 13"/>
          <p:cNvSpPr>
            <a:spLocks noGrp="1"/>
          </p:cNvSpPr>
          <p:nvPr>
            <p:ph type="body" sz="quarter" idx="14"/>
          </p:nvPr>
        </p:nvSpPr>
        <p:spPr>
          <a:xfrm>
            <a:off x="323850" y="2852738"/>
            <a:ext cx="4608513" cy="576262"/>
          </a:xfrm>
        </p:spPr>
        <p:txBody>
          <a:bodyPr/>
          <a:lstStyle>
            <a:lvl1pPr marL="0" indent="0">
              <a:buNone/>
              <a:defRPr/>
            </a:lvl1pPr>
          </a:lstStyle>
          <a:p>
            <a:pPr lvl="0"/>
            <a:endParaRPr lang="en-IN" dirty="0"/>
          </a:p>
        </p:txBody>
      </p:sp>
      <p:sp>
        <p:nvSpPr>
          <p:cNvPr id="16" name="Text Placeholder 15"/>
          <p:cNvSpPr>
            <a:spLocks noGrp="1"/>
          </p:cNvSpPr>
          <p:nvPr>
            <p:ph type="body" sz="quarter" idx="15"/>
          </p:nvPr>
        </p:nvSpPr>
        <p:spPr>
          <a:xfrm>
            <a:off x="5076056" y="2906375"/>
            <a:ext cx="3995737" cy="522625"/>
          </a:xfrm>
        </p:spPr>
        <p:txBody>
          <a:bodyPr/>
          <a:lstStyle>
            <a:lvl1pPr marL="0" indent="0">
              <a:buNone/>
              <a:defRPr/>
            </a:lvl1pPr>
          </a:lstStyle>
          <a:p>
            <a:pPr lvl="0"/>
            <a:endParaRPr lang="en-IN" dirty="0"/>
          </a:p>
        </p:txBody>
      </p:sp>
      <p:sp>
        <p:nvSpPr>
          <p:cNvPr id="18" name="Text Placeholder 17"/>
          <p:cNvSpPr>
            <a:spLocks noGrp="1"/>
          </p:cNvSpPr>
          <p:nvPr>
            <p:ph type="body" sz="quarter" idx="16"/>
          </p:nvPr>
        </p:nvSpPr>
        <p:spPr>
          <a:xfrm>
            <a:off x="2378286" y="3632029"/>
            <a:ext cx="3090441" cy="517051"/>
          </a:xfrm>
        </p:spPr>
        <p:txBody>
          <a:bodyPr/>
          <a:lstStyle>
            <a:lvl1pPr marL="0" indent="0">
              <a:buNone/>
              <a:defRPr/>
            </a:lvl1pPr>
          </a:lstStyle>
          <a:p>
            <a:pPr lvl="0"/>
            <a:endParaRPr lang="en-IN" dirty="0"/>
          </a:p>
        </p:txBody>
      </p:sp>
      <p:sp>
        <p:nvSpPr>
          <p:cNvPr id="20" name="Text Placeholder 19"/>
          <p:cNvSpPr>
            <a:spLocks noGrp="1"/>
          </p:cNvSpPr>
          <p:nvPr>
            <p:ph type="body" sz="quarter" idx="17"/>
          </p:nvPr>
        </p:nvSpPr>
        <p:spPr>
          <a:xfrm>
            <a:off x="5651500" y="3573016"/>
            <a:ext cx="3313113" cy="503238"/>
          </a:xfrm>
        </p:spPr>
        <p:txBody>
          <a:bodyPr/>
          <a:lstStyle>
            <a:lvl1pPr marL="0" indent="0">
              <a:buNone/>
              <a:defRPr/>
            </a:lvl1pPr>
          </a:lstStyle>
          <a:p>
            <a:pPr lvl="0"/>
            <a:endParaRPr lang="en-IN" dirty="0"/>
          </a:p>
        </p:txBody>
      </p:sp>
      <p:sp>
        <p:nvSpPr>
          <p:cNvPr id="22" name="Text Placeholder 21"/>
          <p:cNvSpPr>
            <a:spLocks noGrp="1"/>
          </p:cNvSpPr>
          <p:nvPr>
            <p:ph type="body" sz="quarter" idx="18"/>
          </p:nvPr>
        </p:nvSpPr>
        <p:spPr>
          <a:xfrm>
            <a:off x="323850" y="4233863"/>
            <a:ext cx="4608513" cy="490537"/>
          </a:xfrm>
        </p:spPr>
        <p:txBody>
          <a:bodyPr/>
          <a:lstStyle>
            <a:lvl1pPr marL="0" indent="0">
              <a:buNone/>
              <a:defRPr/>
            </a:lvl1pPr>
          </a:lstStyle>
          <a:p>
            <a:pPr lvl="0"/>
            <a:endParaRPr lang="en-IN" dirty="0"/>
          </a:p>
        </p:txBody>
      </p:sp>
    </p:spTree>
    <p:extLst>
      <p:ext uri="{BB962C8B-B14F-4D97-AF65-F5344CB8AC3E}">
        <p14:creationId xmlns:p14="http://schemas.microsoft.com/office/powerpoint/2010/main" val="26410745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22608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AutoShape 4"/>
          <p:cNvSpPr>
            <a:spLocks noChangeArrowheads="1"/>
          </p:cNvSpPr>
          <p:nvPr userDrawn="1"/>
        </p:nvSpPr>
        <p:spPr bwMode="auto">
          <a:xfrm>
            <a:off x="760413" y="2032000"/>
            <a:ext cx="1355725"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[3]</a:t>
            </a:r>
          </a:p>
        </p:txBody>
      </p:sp>
      <p:sp>
        <p:nvSpPr>
          <p:cNvPr id="7" name="AutoShape 6"/>
          <p:cNvSpPr>
            <a:spLocks noChangeArrowheads="1"/>
          </p:cNvSpPr>
          <p:nvPr userDrawn="1"/>
        </p:nvSpPr>
        <p:spPr bwMode="auto">
          <a:xfrm>
            <a:off x="1668463" y="1066800"/>
            <a:ext cx="5834062"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HOW TO Balance a Chemical Equation</a:t>
            </a:r>
          </a:p>
        </p:txBody>
      </p:sp>
      <p:sp>
        <p:nvSpPr>
          <p:cNvPr id="9" name="Text Placeholder 8"/>
          <p:cNvSpPr>
            <a:spLocks noGrp="1"/>
          </p:cNvSpPr>
          <p:nvPr>
            <p:ph type="body" sz="quarter" idx="12"/>
          </p:nvPr>
        </p:nvSpPr>
        <p:spPr>
          <a:xfrm>
            <a:off x="411979" y="3933056"/>
            <a:ext cx="3151909" cy="541492"/>
          </a:xfrm>
        </p:spPr>
        <p:txBody>
          <a:bodyPr/>
          <a:lstStyle>
            <a:lvl1pPr marL="0" indent="0">
              <a:buNone/>
              <a:defRPr sz="2800"/>
            </a:lvl1pPr>
          </a:lstStyle>
          <a:p>
            <a:pPr lvl="0"/>
            <a:endParaRPr lang="en-IN" dirty="0"/>
          </a:p>
        </p:txBody>
      </p:sp>
      <p:sp>
        <p:nvSpPr>
          <p:cNvPr id="11" name="Text Placeholder 10"/>
          <p:cNvSpPr>
            <a:spLocks noGrp="1"/>
          </p:cNvSpPr>
          <p:nvPr>
            <p:ph type="body" sz="quarter" idx="13"/>
          </p:nvPr>
        </p:nvSpPr>
        <p:spPr>
          <a:xfrm>
            <a:off x="3779838" y="3959225"/>
            <a:ext cx="3095625" cy="549275"/>
          </a:xfrm>
        </p:spPr>
        <p:txBody>
          <a:bodyPr/>
          <a:lstStyle>
            <a:lvl1pPr marL="0" indent="0">
              <a:buNone/>
              <a:defRPr sz="2800"/>
            </a:lvl1pPr>
          </a:lstStyle>
          <a:p>
            <a:pPr lvl="0"/>
            <a:endParaRPr lang="en-IN" dirty="0"/>
          </a:p>
        </p:txBody>
      </p:sp>
      <p:sp>
        <p:nvSpPr>
          <p:cNvPr id="13" name="Text Placeholder 12"/>
          <p:cNvSpPr>
            <a:spLocks noGrp="1"/>
          </p:cNvSpPr>
          <p:nvPr>
            <p:ph type="body" sz="quarter" idx="14"/>
          </p:nvPr>
        </p:nvSpPr>
        <p:spPr>
          <a:xfrm>
            <a:off x="458689" y="4581128"/>
            <a:ext cx="2817167" cy="570987"/>
          </a:xfrm>
        </p:spPr>
        <p:txBody>
          <a:bodyPr/>
          <a:lstStyle>
            <a:lvl1pPr marL="0" indent="0">
              <a:buNone/>
              <a:defRPr sz="2800"/>
            </a:lvl1pPr>
          </a:lstStyle>
          <a:p>
            <a:pPr lvl="0"/>
            <a:endParaRPr lang="en-IN" dirty="0"/>
          </a:p>
        </p:txBody>
      </p:sp>
      <p:sp>
        <p:nvSpPr>
          <p:cNvPr id="15" name="Text Placeholder 14"/>
          <p:cNvSpPr>
            <a:spLocks noGrp="1"/>
          </p:cNvSpPr>
          <p:nvPr>
            <p:ph type="body" sz="quarter" idx="15"/>
          </p:nvPr>
        </p:nvSpPr>
        <p:spPr>
          <a:xfrm>
            <a:off x="3491880" y="4581128"/>
            <a:ext cx="2802874" cy="535289"/>
          </a:xfrm>
        </p:spPr>
        <p:txBody>
          <a:bodyPr/>
          <a:lstStyle>
            <a:lvl1pPr marL="0" indent="0">
              <a:buNone/>
              <a:defRPr sz="2800"/>
            </a:lvl1pPr>
          </a:lstStyle>
          <a:p>
            <a:pPr lvl="0"/>
            <a:endParaRPr lang="en-IN" dirty="0"/>
          </a:p>
        </p:txBody>
      </p:sp>
      <p:sp>
        <p:nvSpPr>
          <p:cNvPr id="17" name="Text Placeholder 16"/>
          <p:cNvSpPr>
            <a:spLocks noGrp="1"/>
          </p:cNvSpPr>
          <p:nvPr>
            <p:ph type="body" sz="quarter" idx="16"/>
          </p:nvPr>
        </p:nvSpPr>
        <p:spPr>
          <a:xfrm>
            <a:off x="6423361" y="4568467"/>
            <a:ext cx="2625835" cy="923365"/>
          </a:xfrm>
        </p:spPr>
        <p:txBody>
          <a:bodyPr/>
          <a:lstStyle>
            <a:lvl1pPr marL="0" indent="0">
              <a:buNone/>
              <a:defRPr sz="2800"/>
            </a:lvl1pPr>
          </a:lstStyle>
          <a:p>
            <a:pPr lvl="0"/>
            <a:endParaRPr lang="en-IN" dirty="0"/>
          </a:p>
        </p:txBody>
      </p:sp>
    </p:spTree>
    <p:extLst>
      <p:ext uri="{BB962C8B-B14F-4D97-AF65-F5344CB8AC3E}">
        <p14:creationId xmlns:p14="http://schemas.microsoft.com/office/powerpoint/2010/main" val="32888118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AutoShape 4"/>
          <p:cNvSpPr>
            <a:spLocks noChangeArrowheads="1"/>
          </p:cNvSpPr>
          <p:nvPr userDrawn="1"/>
        </p:nvSpPr>
        <p:spPr bwMode="auto">
          <a:xfrm>
            <a:off x="760413" y="2047875"/>
            <a:ext cx="1355725"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[2]</a:t>
            </a:r>
          </a:p>
        </p:txBody>
      </p:sp>
      <p:sp>
        <p:nvSpPr>
          <p:cNvPr id="7" name="AutoShape 5"/>
          <p:cNvSpPr>
            <a:spLocks noChangeArrowheads="1"/>
          </p:cNvSpPr>
          <p:nvPr userDrawn="1"/>
        </p:nvSpPr>
        <p:spPr bwMode="auto">
          <a:xfrm>
            <a:off x="1668463" y="1066800"/>
            <a:ext cx="5834062"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HOW TO Balance a Chemical Equation</a:t>
            </a:r>
          </a:p>
        </p:txBody>
      </p:sp>
      <p:sp>
        <p:nvSpPr>
          <p:cNvPr id="9" name="Text Placeholder 8"/>
          <p:cNvSpPr>
            <a:spLocks noGrp="1"/>
          </p:cNvSpPr>
          <p:nvPr>
            <p:ph type="body" sz="quarter" idx="12"/>
          </p:nvPr>
        </p:nvSpPr>
        <p:spPr>
          <a:xfrm>
            <a:off x="467544" y="3777341"/>
            <a:ext cx="3146201" cy="587763"/>
          </a:xfrm>
        </p:spPr>
        <p:txBody>
          <a:bodyPr/>
          <a:lstStyle>
            <a:lvl1pPr marL="0" indent="0">
              <a:buNone/>
              <a:defRPr/>
            </a:lvl1pPr>
          </a:lstStyle>
          <a:p>
            <a:pPr lvl="0"/>
            <a:endParaRPr lang="en-IN" dirty="0"/>
          </a:p>
        </p:txBody>
      </p:sp>
      <p:sp>
        <p:nvSpPr>
          <p:cNvPr id="11" name="Text Placeholder 10"/>
          <p:cNvSpPr>
            <a:spLocks noGrp="1"/>
          </p:cNvSpPr>
          <p:nvPr>
            <p:ph type="body" sz="quarter" idx="13"/>
          </p:nvPr>
        </p:nvSpPr>
        <p:spPr>
          <a:xfrm>
            <a:off x="3779838" y="3789363"/>
            <a:ext cx="4248150" cy="576262"/>
          </a:xfrm>
        </p:spPr>
        <p:txBody>
          <a:bodyPr/>
          <a:lstStyle>
            <a:lvl1pPr marL="0" indent="0">
              <a:buNone/>
              <a:defRPr/>
            </a:lvl1pPr>
          </a:lstStyle>
          <a:p>
            <a:pPr lvl="0"/>
            <a:endParaRPr lang="en-IN" dirty="0"/>
          </a:p>
        </p:txBody>
      </p:sp>
      <p:sp>
        <p:nvSpPr>
          <p:cNvPr id="13" name="Text Placeholder 12"/>
          <p:cNvSpPr>
            <a:spLocks noGrp="1"/>
          </p:cNvSpPr>
          <p:nvPr>
            <p:ph type="body" sz="quarter" idx="14"/>
          </p:nvPr>
        </p:nvSpPr>
        <p:spPr>
          <a:xfrm>
            <a:off x="467544" y="4495334"/>
            <a:ext cx="3348182" cy="589850"/>
          </a:xfrm>
        </p:spPr>
        <p:txBody>
          <a:bodyPr/>
          <a:lstStyle>
            <a:lvl1pPr marL="0" indent="0">
              <a:buNone/>
              <a:defRPr/>
            </a:lvl1pPr>
          </a:lstStyle>
          <a:p>
            <a:pPr lvl="0"/>
            <a:endParaRPr lang="en-IN" dirty="0"/>
          </a:p>
        </p:txBody>
      </p:sp>
      <p:sp>
        <p:nvSpPr>
          <p:cNvPr id="15" name="Text Placeholder 14"/>
          <p:cNvSpPr>
            <a:spLocks noGrp="1"/>
          </p:cNvSpPr>
          <p:nvPr>
            <p:ph type="body" sz="quarter" idx="15"/>
          </p:nvPr>
        </p:nvSpPr>
        <p:spPr>
          <a:xfrm>
            <a:off x="3995738" y="4494634"/>
            <a:ext cx="4392612" cy="647700"/>
          </a:xfrm>
        </p:spPr>
        <p:txBody>
          <a:bodyPr/>
          <a:lstStyle>
            <a:lvl1pPr marL="0" indent="0">
              <a:buNone/>
              <a:defRPr/>
            </a:lvl1pPr>
          </a:lstStyle>
          <a:p>
            <a:pPr lvl="0"/>
            <a:endParaRPr lang="en-IN" dirty="0"/>
          </a:p>
        </p:txBody>
      </p:sp>
      <p:sp>
        <p:nvSpPr>
          <p:cNvPr id="17" name="Text Placeholder 16"/>
          <p:cNvSpPr>
            <a:spLocks noGrp="1"/>
          </p:cNvSpPr>
          <p:nvPr>
            <p:ph type="body" sz="quarter" idx="16"/>
          </p:nvPr>
        </p:nvSpPr>
        <p:spPr>
          <a:xfrm>
            <a:off x="467544" y="5269824"/>
            <a:ext cx="3678325" cy="607448"/>
          </a:xfrm>
        </p:spPr>
        <p:txBody>
          <a:bodyPr/>
          <a:lstStyle>
            <a:lvl1pPr marL="0" indent="0">
              <a:buNone/>
              <a:defRPr/>
            </a:lvl1pPr>
          </a:lstStyle>
          <a:p>
            <a:pPr lvl="0"/>
            <a:endParaRPr lang="en-IN" dirty="0"/>
          </a:p>
        </p:txBody>
      </p:sp>
      <p:sp>
        <p:nvSpPr>
          <p:cNvPr id="19" name="Text Placeholder 18"/>
          <p:cNvSpPr>
            <a:spLocks noGrp="1"/>
          </p:cNvSpPr>
          <p:nvPr>
            <p:ph type="body" sz="quarter" idx="17"/>
          </p:nvPr>
        </p:nvSpPr>
        <p:spPr>
          <a:xfrm>
            <a:off x="4427984" y="5242386"/>
            <a:ext cx="3937000" cy="607090"/>
          </a:xfrm>
        </p:spPr>
        <p:txBody>
          <a:bodyPr/>
          <a:lstStyle>
            <a:lvl1pPr marL="0" indent="0">
              <a:buNone/>
              <a:defRPr/>
            </a:lvl1pPr>
          </a:lstStyle>
          <a:p>
            <a:pPr lvl="0"/>
            <a:endParaRPr lang="en-IN" dirty="0"/>
          </a:p>
        </p:txBody>
      </p:sp>
    </p:spTree>
    <p:extLst>
      <p:ext uri="{BB962C8B-B14F-4D97-AF65-F5344CB8AC3E}">
        <p14:creationId xmlns:p14="http://schemas.microsoft.com/office/powerpoint/2010/main" val="1295122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71600" y="2420888"/>
            <a:ext cx="1628184" cy="740032"/>
          </a:xfrm>
        </p:spPr>
        <p:txBody>
          <a:bodyPr/>
          <a:lstStyle>
            <a:lvl1pPr marL="0" indent="0">
              <a:buNone/>
              <a:defRPr/>
            </a:lvl1pPr>
          </a:lstStyle>
          <a:p>
            <a:pPr lvl="0"/>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AutoShape 16"/>
          <p:cNvSpPr>
            <a:spLocks noChangeArrowheads="1"/>
          </p:cNvSpPr>
          <p:nvPr userDrawn="1"/>
        </p:nvSpPr>
        <p:spPr bwMode="auto">
          <a:xfrm>
            <a:off x="755650" y="1693863"/>
            <a:ext cx="3311525"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Sample Problem 5.20</a:t>
            </a:r>
          </a:p>
        </p:txBody>
      </p:sp>
      <p:sp>
        <p:nvSpPr>
          <p:cNvPr id="10" name="Rectangle 14"/>
          <p:cNvSpPr>
            <a:spLocks noChangeArrowheads="1"/>
          </p:cNvSpPr>
          <p:nvPr userDrawn="1"/>
        </p:nvSpPr>
        <p:spPr bwMode="auto">
          <a:xfrm>
            <a:off x="3348038" y="3429000"/>
            <a:ext cx="2879725" cy="769938"/>
          </a:xfrm>
          <a:prstGeom prst="rect">
            <a:avLst/>
          </a:prstGeom>
          <a:solidFill>
            <a:schemeClr val="accent2"/>
          </a:solidFill>
          <a:ln w="25400">
            <a:solidFill>
              <a:srgbClr val="B0A576"/>
            </a:solidFill>
            <a:miter lim="800000"/>
            <a:headEnd/>
            <a:tailEnd type="none" w="lg" len="lg"/>
          </a:ln>
          <a:effectLst>
            <a:outerShdw blurRad="50800" dist="38100" dir="2700000" algn="tl" rotWithShape="0">
              <a:srgbClr val="000000">
                <a:alpha val="39998"/>
              </a:srgbClr>
            </a:outerShdw>
          </a:effectLst>
        </p:spPr>
        <p:txBody>
          <a:bodyPr anchor="ctr">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defRPr/>
            </a:pPr>
            <a:r>
              <a:rPr lang="en-US" altLang="en-US" sz="2200" dirty="0">
                <a:solidFill>
                  <a:srgbClr val="EFE1A2"/>
                </a:solidFill>
              </a:rPr>
              <a:t>mole–mole</a:t>
            </a:r>
          </a:p>
          <a:p>
            <a:pPr algn="ctr" eaLnBrk="1" hangingPunct="1">
              <a:defRPr/>
            </a:pPr>
            <a:r>
              <a:rPr lang="en-US" altLang="en-US" sz="2200" dirty="0">
                <a:solidFill>
                  <a:srgbClr val="EFE1A2"/>
                </a:solidFill>
              </a:rPr>
              <a:t>Conversion factor</a:t>
            </a:r>
          </a:p>
        </p:txBody>
      </p:sp>
      <p:sp>
        <p:nvSpPr>
          <p:cNvPr id="11" name="Text Placeholder 8"/>
          <p:cNvSpPr>
            <a:spLocks noGrp="1"/>
          </p:cNvSpPr>
          <p:nvPr>
            <p:ph type="body" sz="quarter" idx="12"/>
          </p:nvPr>
        </p:nvSpPr>
        <p:spPr>
          <a:xfrm>
            <a:off x="2051050" y="1557338"/>
            <a:ext cx="3168650" cy="576262"/>
          </a:xfrm>
        </p:spPr>
        <p:txBody>
          <a:bodyPr/>
          <a:lstStyle>
            <a:lvl1pPr marL="0" indent="0">
              <a:buNone/>
              <a:defRPr/>
            </a:lvl1pPr>
          </a:lstStyle>
          <a:p>
            <a:pPr lvl="0"/>
            <a:endParaRPr lang="en-IN" dirty="0"/>
          </a:p>
        </p:txBody>
      </p:sp>
      <p:sp>
        <p:nvSpPr>
          <p:cNvPr id="12" name="Text Placeholder 8"/>
          <p:cNvSpPr>
            <a:spLocks noGrp="1"/>
          </p:cNvSpPr>
          <p:nvPr>
            <p:ph type="body" sz="quarter" idx="13"/>
          </p:nvPr>
        </p:nvSpPr>
        <p:spPr>
          <a:xfrm>
            <a:off x="5363790" y="1556792"/>
            <a:ext cx="3168650" cy="576262"/>
          </a:xfrm>
        </p:spPr>
        <p:txBody>
          <a:bodyPr/>
          <a:lstStyle>
            <a:lvl1pPr marL="0" indent="0">
              <a:buNone/>
              <a:defRPr/>
            </a:lvl1pPr>
          </a:lstStyle>
          <a:p>
            <a:pPr lvl="0"/>
            <a:endParaRPr lang="en-IN" dirty="0"/>
          </a:p>
        </p:txBody>
      </p:sp>
      <p:sp>
        <p:nvSpPr>
          <p:cNvPr id="13" name="Text Placeholder 8"/>
          <p:cNvSpPr>
            <a:spLocks noGrp="1"/>
          </p:cNvSpPr>
          <p:nvPr>
            <p:ph type="body" sz="quarter" idx="14"/>
          </p:nvPr>
        </p:nvSpPr>
        <p:spPr>
          <a:xfrm>
            <a:off x="2339752" y="2204864"/>
            <a:ext cx="3168650" cy="576262"/>
          </a:xfrm>
        </p:spPr>
        <p:txBody>
          <a:bodyPr/>
          <a:lstStyle>
            <a:lvl1pPr marL="0" indent="0">
              <a:buNone/>
              <a:defRPr/>
            </a:lvl1pPr>
          </a:lstStyle>
          <a:p>
            <a:pPr lvl="0"/>
            <a:endParaRPr lang="en-IN" dirty="0"/>
          </a:p>
        </p:txBody>
      </p:sp>
      <p:sp>
        <p:nvSpPr>
          <p:cNvPr id="14" name="Text Placeholder 8"/>
          <p:cNvSpPr>
            <a:spLocks noGrp="1"/>
          </p:cNvSpPr>
          <p:nvPr>
            <p:ph type="body" sz="quarter" idx="15"/>
          </p:nvPr>
        </p:nvSpPr>
        <p:spPr>
          <a:xfrm>
            <a:off x="5651822" y="2204666"/>
            <a:ext cx="3168650" cy="576262"/>
          </a:xfrm>
        </p:spPr>
        <p:txBody>
          <a:bodyPr/>
          <a:lstStyle>
            <a:lvl1pPr marL="0" indent="0">
              <a:buNone/>
              <a:defRPr/>
            </a:lvl1pPr>
          </a:lstStyle>
          <a:p>
            <a:pPr lvl="0"/>
            <a:endParaRPr lang="en-IN" dirty="0"/>
          </a:p>
        </p:txBody>
      </p:sp>
      <p:sp>
        <p:nvSpPr>
          <p:cNvPr id="15" name="Text Placeholder 8"/>
          <p:cNvSpPr>
            <a:spLocks noGrp="1"/>
          </p:cNvSpPr>
          <p:nvPr>
            <p:ph type="body" sz="quarter" idx="16"/>
          </p:nvPr>
        </p:nvSpPr>
        <p:spPr>
          <a:xfrm>
            <a:off x="439057" y="2861556"/>
            <a:ext cx="3168650" cy="576262"/>
          </a:xfrm>
        </p:spPr>
        <p:txBody>
          <a:bodyPr/>
          <a:lstStyle>
            <a:lvl1pPr marL="0" indent="0">
              <a:buNone/>
              <a:defRPr/>
            </a:lvl1pPr>
          </a:lstStyle>
          <a:p>
            <a:pPr lvl="0"/>
            <a:endParaRPr lang="en-IN" dirty="0"/>
          </a:p>
        </p:txBody>
      </p:sp>
      <p:sp>
        <p:nvSpPr>
          <p:cNvPr id="16" name="Text Placeholder 8"/>
          <p:cNvSpPr>
            <a:spLocks noGrp="1"/>
          </p:cNvSpPr>
          <p:nvPr>
            <p:ph type="body" sz="quarter" idx="17"/>
          </p:nvPr>
        </p:nvSpPr>
        <p:spPr>
          <a:xfrm>
            <a:off x="3812303" y="2861556"/>
            <a:ext cx="3168650" cy="576262"/>
          </a:xfrm>
        </p:spPr>
        <p:txBody>
          <a:bodyPr/>
          <a:lstStyle>
            <a:lvl1pPr marL="0" indent="0">
              <a:buNone/>
              <a:defRPr/>
            </a:lvl1pPr>
          </a:lstStyle>
          <a:p>
            <a:pPr lvl="0"/>
            <a:endParaRPr lang="en-IN" dirty="0"/>
          </a:p>
        </p:txBody>
      </p:sp>
      <p:sp>
        <p:nvSpPr>
          <p:cNvPr id="17" name="Text Placeholder 8"/>
          <p:cNvSpPr>
            <a:spLocks noGrp="1"/>
          </p:cNvSpPr>
          <p:nvPr>
            <p:ph type="body" sz="quarter" idx="18"/>
          </p:nvPr>
        </p:nvSpPr>
        <p:spPr>
          <a:xfrm>
            <a:off x="643653" y="3648782"/>
            <a:ext cx="3168650" cy="576262"/>
          </a:xfrm>
        </p:spPr>
        <p:txBody>
          <a:bodyPr/>
          <a:lstStyle>
            <a:lvl1pPr marL="0" indent="0">
              <a:buNone/>
              <a:defRPr/>
            </a:lvl1pPr>
          </a:lstStyle>
          <a:p>
            <a:pPr lvl="0"/>
            <a:endParaRPr lang="en-IN" dirty="0"/>
          </a:p>
        </p:txBody>
      </p:sp>
      <p:sp>
        <p:nvSpPr>
          <p:cNvPr id="18" name="Text Placeholder 8"/>
          <p:cNvSpPr>
            <a:spLocks noGrp="1"/>
          </p:cNvSpPr>
          <p:nvPr>
            <p:ph type="body" sz="quarter" idx="19"/>
          </p:nvPr>
        </p:nvSpPr>
        <p:spPr>
          <a:xfrm>
            <a:off x="4067497" y="3608369"/>
            <a:ext cx="3168650" cy="576262"/>
          </a:xfrm>
        </p:spPr>
        <p:txBody>
          <a:bodyPr/>
          <a:lstStyle>
            <a:lvl1pPr marL="0" indent="0">
              <a:buNone/>
              <a:defRPr/>
            </a:lvl1pPr>
          </a:lstStyle>
          <a:p>
            <a:pPr lvl="0"/>
            <a:endParaRPr lang="en-IN" dirty="0"/>
          </a:p>
        </p:txBody>
      </p:sp>
      <p:sp>
        <p:nvSpPr>
          <p:cNvPr id="19" name="Text Placeholder 8"/>
          <p:cNvSpPr>
            <a:spLocks noGrp="1"/>
          </p:cNvSpPr>
          <p:nvPr>
            <p:ph type="body" sz="quarter" idx="20"/>
          </p:nvPr>
        </p:nvSpPr>
        <p:spPr>
          <a:xfrm>
            <a:off x="251371" y="4436008"/>
            <a:ext cx="3168650" cy="576262"/>
          </a:xfrm>
        </p:spPr>
        <p:txBody>
          <a:bodyPr/>
          <a:lstStyle>
            <a:lvl1pPr marL="0" indent="0">
              <a:buNone/>
              <a:defRPr/>
            </a:lvl1pPr>
          </a:lstStyle>
          <a:p>
            <a:pPr lvl="0"/>
            <a:endParaRPr lang="en-IN" dirty="0"/>
          </a:p>
        </p:txBody>
      </p:sp>
      <p:sp>
        <p:nvSpPr>
          <p:cNvPr id="20" name="Text Placeholder 8"/>
          <p:cNvSpPr>
            <a:spLocks noGrp="1"/>
          </p:cNvSpPr>
          <p:nvPr>
            <p:ph type="body" sz="quarter" idx="21"/>
          </p:nvPr>
        </p:nvSpPr>
        <p:spPr>
          <a:xfrm>
            <a:off x="3598129" y="4427794"/>
            <a:ext cx="3168650" cy="576262"/>
          </a:xfrm>
        </p:spPr>
        <p:txBody>
          <a:bodyPr/>
          <a:lstStyle>
            <a:lvl1pPr marL="0" indent="0">
              <a:buNone/>
              <a:defRPr/>
            </a:lvl1pPr>
          </a:lstStyle>
          <a:p>
            <a:pPr lvl="0"/>
            <a:endParaRPr lang="en-IN" dirty="0"/>
          </a:p>
        </p:txBody>
      </p:sp>
      <p:sp>
        <p:nvSpPr>
          <p:cNvPr id="21" name="Text Placeholder 8"/>
          <p:cNvSpPr>
            <a:spLocks noGrp="1"/>
          </p:cNvSpPr>
          <p:nvPr>
            <p:ph type="body" sz="quarter" idx="22"/>
          </p:nvPr>
        </p:nvSpPr>
        <p:spPr>
          <a:xfrm>
            <a:off x="419337" y="5143266"/>
            <a:ext cx="3168650" cy="576262"/>
          </a:xfrm>
        </p:spPr>
        <p:txBody>
          <a:bodyPr/>
          <a:lstStyle>
            <a:lvl1pPr marL="0" indent="0">
              <a:buNone/>
              <a:defRPr/>
            </a:lvl1pPr>
          </a:lstStyle>
          <a:p>
            <a:pPr lvl="0"/>
            <a:endParaRPr lang="en-IN" dirty="0"/>
          </a:p>
        </p:txBody>
      </p:sp>
      <p:sp>
        <p:nvSpPr>
          <p:cNvPr id="22" name="Text Placeholder 8"/>
          <p:cNvSpPr>
            <a:spLocks noGrp="1"/>
          </p:cNvSpPr>
          <p:nvPr>
            <p:ph type="body" sz="quarter" idx="23"/>
          </p:nvPr>
        </p:nvSpPr>
        <p:spPr>
          <a:xfrm>
            <a:off x="3810612" y="5136335"/>
            <a:ext cx="3168650" cy="576262"/>
          </a:xfrm>
        </p:spPr>
        <p:txBody>
          <a:bodyPr/>
          <a:lstStyle>
            <a:lvl1pPr marL="0" indent="0">
              <a:buNone/>
              <a:defRPr/>
            </a:lvl1pPr>
          </a:lstStyle>
          <a:p>
            <a:pPr lvl="0"/>
            <a:endParaRPr lang="en-IN" dirty="0"/>
          </a:p>
        </p:txBody>
      </p:sp>
    </p:spTree>
    <p:extLst>
      <p:ext uri="{BB962C8B-B14F-4D97-AF65-F5344CB8AC3E}">
        <p14:creationId xmlns:p14="http://schemas.microsoft.com/office/powerpoint/2010/main" val="41588781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304"/>
            <a:ext cx="8229600" cy="1143000"/>
          </a:xfrm>
        </p:spPr>
        <p:txBody>
          <a:bodyPr/>
          <a:lstStyle/>
          <a:p>
            <a:r>
              <a:rPr lang="en-US" dirty="0"/>
              <a:t>Click to edit Master title style</a:t>
            </a:r>
          </a:p>
        </p:txBody>
      </p:sp>
      <p:sp>
        <p:nvSpPr>
          <p:cNvPr id="3" name="Content Placeholder 2"/>
          <p:cNvSpPr>
            <a:spLocks noGrp="1"/>
          </p:cNvSpPr>
          <p:nvPr>
            <p:ph idx="1"/>
          </p:nvPr>
        </p:nvSpPr>
        <p:spPr>
          <a:xfrm>
            <a:off x="457200" y="1600201"/>
            <a:ext cx="8229600" cy="21888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AutoShape 4"/>
          <p:cNvSpPr>
            <a:spLocks noChangeArrowheads="1"/>
          </p:cNvSpPr>
          <p:nvPr userDrawn="1"/>
        </p:nvSpPr>
        <p:spPr bwMode="auto">
          <a:xfrm>
            <a:off x="760413" y="2035175"/>
            <a:ext cx="1355725"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[2]</a:t>
            </a:r>
          </a:p>
        </p:txBody>
      </p:sp>
      <p:sp>
        <p:nvSpPr>
          <p:cNvPr id="7" name="AutoShape 5"/>
          <p:cNvSpPr>
            <a:spLocks noChangeArrowheads="1"/>
          </p:cNvSpPr>
          <p:nvPr userDrawn="1"/>
        </p:nvSpPr>
        <p:spPr bwMode="auto">
          <a:xfrm>
            <a:off x="1668463" y="1066800"/>
            <a:ext cx="5834062"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HOW TO Balance a Chemical Equation</a:t>
            </a:r>
          </a:p>
        </p:txBody>
      </p:sp>
      <p:sp>
        <p:nvSpPr>
          <p:cNvPr id="9" name="Text Placeholder 8"/>
          <p:cNvSpPr>
            <a:spLocks noGrp="1"/>
          </p:cNvSpPr>
          <p:nvPr>
            <p:ph type="body" sz="quarter" idx="12"/>
          </p:nvPr>
        </p:nvSpPr>
        <p:spPr>
          <a:xfrm>
            <a:off x="457200" y="3909559"/>
            <a:ext cx="1611287" cy="304985"/>
          </a:xfrm>
        </p:spPr>
        <p:txBody>
          <a:bodyPr/>
          <a:lstStyle>
            <a:lvl1pPr marL="0" indent="0">
              <a:buNone/>
              <a:defRPr sz="1400"/>
            </a:lvl1pPr>
          </a:lstStyle>
          <a:p>
            <a:pPr lvl="0"/>
            <a:endParaRPr lang="en-IN" dirty="0"/>
          </a:p>
        </p:txBody>
      </p:sp>
      <p:sp>
        <p:nvSpPr>
          <p:cNvPr id="11" name="Text Placeholder 10"/>
          <p:cNvSpPr>
            <a:spLocks noGrp="1"/>
          </p:cNvSpPr>
          <p:nvPr>
            <p:ph type="body" sz="quarter" idx="13"/>
          </p:nvPr>
        </p:nvSpPr>
        <p:spPr>
          <a:xfrm>
            <a:off x="2267744" y="3873500"/>
            <a:ext cx="1787723" cy="350838"/>
          </a:xfrm>
        </p:spPr>
        <p:txBody>
          <a:bodyPr/>
          <a:lstStyle>
            <a:lvl1pPr marL="0" indent="0">
              <a:buNone/>
              <a:defRPr sz="1600"/>
            </a:lvl1pPr>
          </a:lstStyle>
          <a:p>
            <a:pPr lvl="0"/>
            <a:endParaRPr lang="en-IN" dirty="0"/>
          </a:p>
        </p:txBody>
      </p:sp>
      <p:sp>
        <p:nvSpPr>
          <p:cNvPr id="13" name="Text Placeholder 12"/>
          <p:cNvSpPr>
            <a:spLocks noGrp="1"/>
          </p:cNvSpPr>
          <p:nvPr>
            <p:ph type="body" sz="quarter" idx="14"/>
          </p:nvPr>
        </p:nvSpPr>
        <p:spPr>
          <a:xfrm>
            <a:off x="4211960" y="3861048"/>
            <a:ext cx="1770635" cy="342308"/>
          </a:xfrm>
        </p:spPr>
        <p:txBody>
          <a:bodyPr/>
          <a:lstStyle>
            <a:lvl1pPr marL="0" indent="0">
              <a:buNone/>
              <a:defRPr sz="1600"/>
            </a:lvl1pPr>
          </a:lstStyle>
          <a:p>
            <a:pPr lvl="0"/>
            <a:endParaRPr lang="en-IN" dirty="0"/>
          </a:p>
        </p:txBody>
      </p:sp>
      <p:sp>
        <p:nvSpPr>
          <p:cNvPr id="15" name="Text Placeholder 14"/>
          <p:cNvSpPr>
            <a:spLocks noGrp="1"/>
          </p:cNvSpPr>
          <p:nvPr>
            <p:ph type="body" sz="quarter" idx="15"/>
          </p:nvPr>
        </p:nvSpPr>
        <p:spPr>
          <a:xfrm>
            <a:off x="6228184" y="3861048"/>
            <a:ext cx="1821596" cy="342308"/>
          </a:xfrm>
        </p:spPr>
        <p:txBody>
          <a:bodyPr/>
          <a:lstStyle>
            <a:lvl1pPr marL="0" indent="0">
              <a:buNone/>
              <a:defRPr sz="1600"/>
            </a:lvl1pPr>
          </a:lstStyle>
          <a:p>
            <a:pPr lvl="0"/>
            <a:endParaRPr lang="en-IN" dirty="0"/>
          </a:p>
        </p:txBody>
      </p:sp>
      <p:sp>
        <p:nvSpPr>
          <p:cNvPr id="17" name="Text Placeholder 16"/>
          <p:cNvSpPr>
            <a:spLocks noGrp="1"/>
          </p:cNvSpPr>
          <p:nvPr>
            <p:ph type="body" sz="quarter" idx="16"/>
          </p:nvPr>
        </p:nvSpPr>
        <p:spPr>
          <a:xfrm>
            <a:off x="373664" y="4426022"/>
            <a:ext cx="1694823" cy="378359"/>
          </a:xfrm>
        </p:spPr>
        <p:txBody>
          <a:bodyPr/>
          <a:lstStyle>
            <a:lvl1pPr marL="0" indent="0">
              <a:buNone/>
              <a:defRPr sz="1600"/>
            </a:lvl1pPr>
          </a:lstStyle>
          <a:p>
            <a:pPr lvl="0"/>
            <a:endParaRPr lang="en-IN" dirty="0"/>
          </a:p>
        </p:txBody>
      </p:sp>
    </p:spTree>
    <p:extLst>
      <p:ext uri="{BB962C8B-B14F-4D97-AF65-F5344CB8AC3E}">
        <p14:creationId xmlns:p14="http://schemas.microsoft.com/office/powerpoint/2010/main" val="12257118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AutoShape 4"/>
          <p:cNvSpPr>
            <a:spLocks noChangeArrowheads="1"/>
          </p:cNvSpPr>
          <p:nvPr userDrawn="1"/>
        </p:nvSpPr>
        <p:spPr bwMode="auto">
          <a:xfrm>
            <a:off x="1668463" y="1066800"/>
            <a:ext cx="5834062"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HOW TO Balance a Chemical Equation</a:t>
            </a:r>
          </a:p>
        </p:txBody>
      </p:sp>
      <p:sp>
        <p:nvSpPr>
          <p:cNvPr id="7" name="AutoShape 5"/>
          <p:cNvSpPr>
            <a:spLocks noChangeArrowheads="1"/>
          </p:cNvSpPr>
          <p:nvPr userDrawn="1"/>
        </p:nvSpPr>
        <p:spPr bwMode="auto">
          <a:xfrm>
            <a:off x="760413" y="2038350"/>
            <a:ext cx="1492250"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Example</a:t>
            </a:r>
          </a:p>
        </p:txBody>
      </p:sp>
      <p:sp>
        <p:nvSpPr>
          <p:cNvPr id="8" name="AutoShape 7"/>
          <p:cNvSpPr>
            <a:spLocks noChangeArrowheads="1"/>
          </p:cNvSpPr>
          <p:nvPr userDrawn="1"/>
        </p:nvSpPr>
        <p:spPr bwMode="auto">
          <a:xfrm>
            <a:off x="760413" y="3730625"/>
            <a:ext cx="1355725"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[1]</a:t>
            </a:r>
          </a:p>
        </p:txBody>
      </p:sp>
      <p:sp>
        <p:nvSpPr>
          <p:cNvPr id="10" name="Text Placeholder 9"/>
          <p:cNvSpPr>
            <a:spLocks noGrp="1"/>
          </p:cNvSpPr>
          <p:nvPr>
            <p:ph type="body" sz="quarter" idx="12"/>
          </p:nvPr>
        </p:nvSpPr>
        <p:spPr>
          <a:xfrm>
            <a:off x="708892" y="4271463"/>
            <a:ext cx="1877535" cy="443163"/>
          </a:xfrm>
        </p:spPr>
        <p:txBody>
          <a:bodyPr/>
          <a:lstStyle>
            <a:lvl1pPr marL="0" indent="0">
              <a:buNone/>
              <a:defRPr sz="1800"/>
            </a:lvl1pPr>
          </a:lstStyle>
          <a:p>
            <a:pPr lvl="0"/>
            <a:endParaRPr lang="en-IN" dirty="0"/>
          </a:p>
        </p:txBody>
      </p:sp>
      <p:sp>
        <p:nvSpPr>
          <p:cNvPr id="12" name="Text Placeholder 11"/>
          <p:cNvSpPr>
            <a:spLocks noGrp="1"/>
          </p:cNvSpPr>
          <p:nvPr>
            <p:ph type="body" sz="quarter" idx="13"/>
          </p:nvPr>
        </p:nvSpPr>
        <p:spPr>
          <a:xfrm>
            <a:off x="2771800" y="4315804"/>
            <a:ext cx="2016768" cy="409340"/>
          </a:xfrm>
        </p:spPr>
        <p:txBody>
          <a:bodyPr/>
          <a:lstStyle>
            <a:lvl1pPr marL="0" indent="0">
              <a:buNone/>
              <a:defRPr sz="1800"/>
            </a:lvl1pPr>
          </a:lstStyle>
          <a:p>
            <a:pPr lvl="0"/>
            <a:endParaRPr lang="en-IN" dirty="0"/>
          </a:p>
        </p:txBody>
      </p:sp>
      <p:sp>
        <p:nvSpPr>
          <p:cNvPr id="14" name="Text Placeholder 13"/>
          <p:cNvSpPr>
            <a:spLocks noGrp="1"/>
          </p:cNvSpPr>
          <p:nvPr>
            <p:ph type="body" sz="quarter" idx="14"/>
          </p:nvPr>
        </p:nvSpPr>
        <p:spPr>
          <a:xfrm>
            <a:off x="5148064" y="4282509"/>
            <a:ext cx="1967975" cy="370627"/>
          </a:xfrm>
        </p:spPr>
        <p:txBody>
          <a:bodyPr/>
          <a:lstStyle>
            <a:lvl1pPr marL="0" indent="0">
              <a:buNone/>
              <a:defRPr sz="1800"/>
            </a:lvl1pPr>
          </a:lstStyle>
          <a:p>
            <a:pPr lvl="0"/>
            <a:endParaRPr lang="en-IN" dirty="0"/>
          </a:p>
        </p:txBody>
      </p:sp>
      <p:sp>
        <p:nvSpPr>
          <p:cNvPr id="16" name="Text Placeholder 15"/>
          <p:cNvSpPr>
            <a:spLocks noGrp="1"/>
          </p:cNvSpPr>
          <p:nvPr>
            <p:ph type="body" sz="quarter" idx="15"/>
          </p:nvPr>
        </p:nvSpPr>
        <p:spPr>
          <a:xfrm>
            <a:off x="725308" y="4797152"/>
            <a:ext cx="1830468" cy="324389"/>
          </a:xfrm>
        </p:spPr>
        <p:txBody>
          <a:bodyPr/>
          <a:lstStyle>
            <a:lvl1pPr marL="0" indent="0">
              <a:buNone/>
              <a:defRPr sz="1800"/>
            </a:lvl1pPr>
          </a:lstStyle>
          <a:p>
            <a:pPr lvl="0"/>
            <a:endParaRPr lang="en-IN" dirty="0"/>
          </a:p>
        </p:txBody>
      </p:sp>
      <p:sp>
        <p:nvSpPr>
          <p:cNvPr id="18" name="Text Placeholder 17"/>
          <p:cNvSpPr>
            <a:spLocks noGrp="1"/>
          </p:cNvSpPr>
          <p:nvPr>
            <p:ph type="body" sz="quarter" idx="16"/>
          </p:nvPr>
        </p:nvSpPr>
        <p:spPr>
          <a:xfrm>
            <a:off x="2843808" y="4826932"/>
            <a:ext cx="1897049" cy="402268"/>
          </a:xfrm>
        </p:spPr>
        <p:txBody>
          <a:bodyPr/>
          <a:lstStyle>
            <a:lvl1pPr marL="0" indent="0">
              <a:buNone/>
              <a:defRPr sz="1800"/>
            </a:lvl1pPr>
          </a:lstStyle>
          <a:p>
            <a:pPr lvl="0"/>
            <a:endParaRPr lang="en-IN" dirty="0"/>
          </a:p>
        </p:txBody>
      </p:sp>
      <p:sp>
        <p:nvSpPr>
          <p:cNvPr id="20" name="Text Placeholder 19"/>
          <p:cNvSpPr>
            <a:spLocks noGrp="1"/>
          </p:cNvSpPr>
          <p:nvPr>
            <p:ph type="body" sz="quarter" idx="17"/>
          </p:nvPr>
        </p:nvSpPr>
        <p:spPr>
          <a:xfrm>
            <a:off x="4932363" y="4797425"/>
            <a:ext cx="2570162" cy="427038"/>
          </a:xfrm>
        </p:spPr>
        <p:txBody>
          <a:bodyPr/>
          <a:lstStyle>
            <a:lvl1pPr marL="0" indent="0">
              <a:buNone/>
              <a:defRPr sz="1800"/>
            </a:lvl1pPr>
          </a:lstStyle>
          <a:p>
            <a:pPr lvl="0"/>
            <a:endParaRPr lang="en-IN" dirty="0"/>
          </a:p>
        </p:txBody>
      </p:sp>
    </p:spTree>
    <p:extLst>
      <p:ext uri="{BB962C8B-B14F-4D97-AF65-F5344CB8AC3E}">
        <p14:creationId xmlns:p14="http://schemas.microsoft.com/office/powerpoint/2010/main" val="29669636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Content Placeholder 7"/>
          <p:cNvSpPr>
            <a:spLocks noGrp="1"/>
          </p:cNvSpPr>
          <p:nvPr>
            <p:ph sz="quarter" idx="13"/>
          </p:nvPr>
        </p:nvSpPr>
        <p:spPr>
          <a:xfrm>
            <a:off x="539551" y="1916832"/>
            <a:ext cx="1679904" cy="772441"/>
          </a:xfrm>
        </p:spPr>
        <p:txBody>
          <a:bodyPr/>
          <a:lstStyle>
            <a:lvl1pPr marL="0" indent="0">
              <a:buNone/>
              <a:defRPr/>
            </a:lvl1pPr>
          </a:lstStyle>
          <a:p>
            <a:pPr lvl="0"/>
            <a:endParaRPr lang="en-IN" dirty="0"/>
          </a:p>
        </p:txBody>
      </p:sp>
      <p:sp>
        <p:nvSpPr>
          <p:cNvPr id="9" name="Text Placeholder 8"/>
          <p:cNvSpPr>
            <a:spLocks noGrp="1"/>
          </p:cNvSpPr>
          <p:nvPr>
            <p:ph type="body" sz="quarter" idx="14"/>
          </p:nvPr>
        </p:nvSpPr>
        <p:spPr>
          <a:xfrm>
            <a:off x="611560" y="2852936"/>
            <a:ext cx="3345015" cy="690895"/>
          </a:xfrm>
        </p:spPr>
        <p:txBody>
          <a:bodyPr/>
          <a:lstStyle>
            <a:lvl1pPr marL="0" indent="0">
              <a:buNone/>
              <a:defRPr/>
            </a:lvl1pPr>
          </a:lstStyle>
          <a:p>
            <a:pPr lvl="0"/>
            <a:endParaRPr lang="en-IN" dirty="0"/>
          </a:p>
        </p:txBody>
      </p:sp>
      <p:sp>
        <p:nvSpPr>
          <p:cNvPr id="11" name="Text Placeholder 10"/>
          <p:cNvSpPr>
            <a:spLocks noGrp="1"/>
          </p:cNvSpPr>
          <p:nvPr>
            <p:ph type="body" sz="quarter" idx="15"/>
          </p:nvPr>
        </p:nvSpPr>
        <p:spPr>
          <a:xfrm>
            <a:off x="539552" y="3710425"/>
            <a:ext cx="3469409" cy="654679"/>
          </a:xfrm>
        </p:spPr>
        <p:txBody>
          <a:bodyPr/>
          <a:lstStyle>
            <a:lvl1pPr marL="0" indent="0">
              <a:buNone/>
              <a:defRPr/>
            </a:lvl1pPr>
          </a:lstStyle>
          <a:p>
            <a:pPr lvl="0"/>
            <a:endParaRPr lang="en-IN" dirty="0"/>
          </a:p>
        </p:txBody>
      </p:sp>
      <p:sp>
        <p:nvSpPr>
          <p:cNvPr id="13" name="Text Placeholder 12"/>
          <p:cNvSpPr>
            <a:spLocks noGrp="1"/>
          </p:cNvSpPr>
          <p:nvPr>
            <p:ph type="body" sz="quarter" idx="16"/>
          </p:nvPr>
        </p:nvSpPr>
        <p:spPr>
          <a:xfrm>
            <a:off x="539552" y="4471827"/>
            <a:ext cx="3600739" cy="757373"/>
          </a:xfrm>
        </p:spPr>
        <p:txBody>
          <a:bodyPr/>
          <a:lstStyle>
            <a:lvl1pPr marL="0" indent="0">
              <a:buNone/>
              <a:defRPr/>
            </a:lvl1pPr>
          </a:lstStyle>
          <a:p>
            <a:pPr lvl="0"/>
            <a:endParaRPr lang="en-IN" dirty="0"/>
          </a:p>
        </p:txBody>
      </p:sp>
      <p:sp>
        <p:nvSpPr>
          <p:cNvPr id="15" name="Text Placeholder 14"/>
          <p:cNvSpPr>
            <a:spLocks noGrp="1"/>
          </p:cNvSpPr>
          <p:nvPr>
            <p:ph type="body" sz="quarter" idx="17"/>
          </p:nvPr>
        </p:nvSpPr>
        <p:spPr>
          <a:xfrm>
            <a:off x="611560" y="5301208"/>
            <a:ext cx="3600739" cy="621880"/>
          </a:xfrm>
        </p:spPr>
        <p:txBody>
          <a:bodyPr/>
          <a:lstStyle>
            <a:lvl1pPr marL="0" indent="0">
              <a:buNone/>
              <a:defRPr/>
            </a:lvl1pPr>
          </a:lstStyle>
          <a:p>
            <a:pPr lvl="0"/>
            <a:endParaRPr lang="en-IN" dirty="0"/>
          </a:p>
        </p:txBody>
      </p:sp>
      <p:sp>
        <p:nvSpPr>
          <p:cNvPr id="17" name="Text Placeholder 16"/>
          <p:cNvSpPr>
            <a:spLocks noGrp="1"/>
          </p:cNvSpPr>
          <p:nvPr>
            <p:ph type="body" sz="quarter" idx="18"/>
          </p:nvPr>
        </p:nvSpPr>
        <p:spPr>
          <a:xfrm>
            <a:off x="4427984" y="2731805"/>
            <a:ext cx="4032250" cy="697195"/>
          </a:xfrm>
        </p:spPr>
        <p:txBody>
          <a:bodyPr/>
          <a:lstStyle>
            <a:lvl1pPr marL="0" indent="0">
              <a:buNone/>
              <a:defRPr/>
            </a:lvl1pPr>
          </a:lstStyle>
          <a:p>
            <a:pPr lvl="0"/>
            <a:endParaRPr lang="en-IN" dirty="0"/>
          </a:p>
        </p:txBody>
      </p:sp>
      <p:sp>
        <p:nvSpPr>
          <p:cNvPr id="19" name="Text Placeholder 18"/>
          <p:cNvSpPr>
            <a:spLocks noGrp="1"/>
          </p:cNvSpPr>
          <p:nvPr>
            <p:ph type="body" sz="quarter" idx="19"/>
          </p:nvPr>
        </p:nvSpPr>
        <p:spPr>
          <a:xfrm>
            <a:off x="4427984" y="3573016"/>
            <a:ext cx="3398028" cy="638381"/>
          </a:xfrm>
        </p:spPr>
        <p:txBody>
          <a:bodyPr/>
          <a:lstStyle>
            <a:lvl1pPr marL="0" indent="0">
              <a:buNone/>
              <a:defRPr/>
            </a:lvl1pPr>
          </a:lstStyle>
          <a:p>
            <a:pPr lvl="0"/>
            <a:endParaRPr lang="en-IN" dirty="0"/>
          </a:p>
        </p:txBody>
      </p:sp>
      <p:sp>
        <p:nvSpPr>
          <p:cNvPr id="21" name="Text Placeholder 20"/>
          <p:cNvSpPr>
            <a:spLocks noGrp="1"/>
          </p:cNvSpPr>
          <p:nvPr>
            <p:ph type="body" sz="quarter" idx="20"/>
          </p:nvPr>
        </p:nvSpPr>
        <p:spPr>
          <a:xfrm>
            <a:off x="4778356" y="4336927"/>
            <a:ext cx="3424277" cy="604241"/>
          </a:xfrm>
        </p:spPr>
        <p:txBody>
          <a:bodyPr/>
          <a:lstStyle>
            <a:lvl1pPr marL="0" indent="0">
              <a:buNone/>
              <a:defRPr/>
            </a:lvl1pPr>
          </a:lstStyle>
          <a:p>
            <a:pPr lvl="0"/>
            <a:endParaRPr lang="en-IN" dirty="0"/>
          </a:p>
        </p:txBody>
      </p:sp>
      <p:sp>
        <p:nvSpPr>
          <p:cNvPr id="23" name="Text Placeholder 22"/>
          <p:cNvSpPr>
            <a:spLocks noGrp="1"/>
          </p:cNvSpPr>
          <p:nvPr>
            <p:ph type="body" sz="quarter" idx="21"/>
          </p:nvPr>
        </p:nvSpPr>
        <p:spPr>
          <a:xfrm>
            <a:off x="4643438" y="5084763"/>
            <a:ext cx="4125912" cy="1041400"/>
          </a:xfrm>
        </p:spPr>
        <p:txBody>
          <a:bodyPr/>
          <a:lstStyle>
            <a:lvl1pPr marL="0" indent="0">
              <a:buNone/>
              <a:defRPr/>
            </a:lvl1pPr>
          </a:lstStyle>
          <a:p>
            <a:pPr lvl="0"/>
            <a:endParaRPr lang="en-IN" dirty="0"/>
          </a:p>
        </p:txBody>
      </p:sp>
      <p:sp>
        <p:nvSpPr>
          <p:cNvPr id="25" name="Table Placeholder 24"/>
          <p:cNvSpPr>
            <a:spLocks noGrp="1"/>
          </p:cNvSpPr>
          <p:nvPr>
            <p:ph type="tbl" sz="quarter" idx="22"/>
          </p:nvPr>
        </p:nvSpPr>
        <p:spPr>
          <a:xfrm>
            <a:off x="6588125" y="1916113"/>
            <a:ext cx="2181225" cy="773112"/>
          </a:xfrm>
        </p:spPr>
        <p:txBody>
          <a:bodyPr/>
          <a:lstStyle/>
          <a:p>
            <a:endParaRPr lang="en-IN"/>
          </a:p>
        </p:txBody>
      </p:sp>
      <p:sp>
        <p:nvSpPr>
          <p:cNvPr id="18" name="Text Placeholder 8"/>
          <p:cNvSpPr>
            <a:spLocks noGrp="1"/>
          </p:cNvSpPr>
          <p:nvPr>
            <p:ph type="body" sz="quarter" idx="23"/>
          </p:nvPr>
        </p:nvSpPr>
        <p:spPr>
          <a:xfrm>
            <a:off x="763960" y="3005336"/>
            <a:ext cx="3345015" cy="690895"/>
          </a:xfrm>
        </p:spPr>
        <p:txBody>
          <a:bodyPr/>
          <a:lstStyle>
            <a:lvl1pPr marL="0" indent="0">
              <a:buNone/>
              <a:defRPr/>
            </a:lvl1pPr>
          </a:lstStyle>
          <a:p>
            <a:pPr lvl="0"/>
            <a:endParaRPr lang="en-IN" dirty="0"/>
          </a:p>
        </p:txBody>
      </p:sp>
      <p:sp>
        <p:nvSpPr>
          <p:cNvPr id="20" name="Text Placeholder 8"/>
          <p:cNvSpPr>
            <a:spLocks noGrp="1"/>
          </p:cNvSpPr>
          <p:nvPr>
            <p:ph type="body" sz="quarter" idx="24"/>
          </p:nvPr>
        </p:nvSpPr>
        <p:spPr>
          <a:xfrm>
            <a:off x="916360" y="3284984"/>
            <a:ext cx="3345015" cy="690895"/>
          </a:xfrm>
        </p:spPr>
        <p:txBody>
          <a:bodyPr/>
          <a:lstStyle>
            <a:lvl1pPr marL="0" indent="0">
              <a:buNone/>
              <a:defRPr/>
            </a:lvl1pPr>
          </a:lstStyle>
          <a:p>
            <a:pPr lvl="0"/>
            <a:endParaRPr lang="en-IN" dirty="0"/>
          </a:p>
        </p:txBody>
      </p:sp>
      <p:sp>
        <p:nvSpPr>
          <p:cNvPr id="22" name="Text Placeholder 8"/>
          <p:cNvSpPr>
            <a:spLocks noGrp="1"/>
          </p:cNvSpPr>
          <p:nvPr>
            <p:ph type="body" sz="quarter" idx="25"/>
          </p:nvPr>
        </p:nvSpPr>
        <p:spPr>
          <a:xfrm>
            <a:off x="916360" y="3458185"/>
            <a:ext cx="3345015" cy="690895"/>
          </a:xfrm>
        </p:spPr>
        <p:txBody>
          <a:bodyPr/>
          <a:lstStyle>
            <a:lvl1pPr marL="0" indent="0">
              <a:buNone/>
              <a:defRPr/>
            </a:lvl1pPr>
          </a:lstStyle>
          <a:p>
            <a:pPr lvl="0"/>
            <a:endParaRPr lang="en-IN" dirty="0"/>
          </a:p>
        </p:txBody>
      </p:sp>
      <p:sp>
        <p:nvSpPr>
          <p:cNvPr id="24" name="Text Placeholder 8"/>
          <p:cNvSpPr>
            <a:spLocks noGrp="1"/>
          </p:cNvSpPr>
          <p:nvPr>
            <p:ph type="body" sz="quarter" idx="26"/>
          </p:nvPr>
        </p:nvSpPr>
        <p:spPr>
          <a:xfrm>
            <a:off x="916360" y="3746217"/>
            <a:ext cx="3345015" cy="690895"/>
          </a:xfrm>
        </p:spPr>
        <p:txBody>
          <a:bodyPr/>
          <a:lstStyle>
            <a:lvl1pPr marL="0" indent="0">
              <a:buNone/>
              <a:defRPr/>
            </a:lvl1pPr>
          </a:lstStyle>
          <a:p>
            <a:pPr lvl="0"/>
            <a:endParaRPr lang="en-IN" dirty="0"/>
          </a:p>
        </p:txBody>
      </p:sp>
      <p:sp>
        <p:nvSpPr>
          <p:cNvPr id="26" name="Text Placeholder 8"/>
          <p:cNvSpPr>
            <a:spLocks noGrp="1"/>
          </p:cNvSpPr>
          <p:nvPr>
            <p:ph type="body" sz="quarter" idx="27"/>
          </p:nvPr>
        </p:nvSpPr>
        <p:spPr>
          <a:xfrm>
            <a:off x="916360" y="3904747"/>
            <a:ext cx="3345015" cy="690895"/>
          </a:xfrm>
        </p:spPr>
        <p:txBody>
          <a:bodyPr/>
          <a:lstStyle>
            <a:lvl1pPr marL="0" indent="0">
              <a:buNone/>
              <a:defRPr/>
            </a:lvl1pPr>
          </a:lstStyle>
          <a:p>
            <a:pPr lvl="0"/>
            <a:endParaRPr lang="en-IN" dirty="0"/>
          </a:p>
        </p:txBody>
      </p:sp>
      <p:sp>
        <p:nvSpPr>
          <p:cNvPr id="27" name="Text Placeholder 8"/>
          <p:cNvSpPr>
            <a:spLocks noGrp="1"/>
          </p:cNvSpPr>
          <p:nvPr>
            <p:ph type="body" sz="quarter" idx="28"/>
          </p:nvPr>
        </p:nvSpPr>
        <p:spPr>
          <a:xfrm>
            <a:off x="916360" y="4250273"/>
            <a:ext cx="3345015" cy="690895"/>
          </a:xfrm>
        </p:spPr>
        <p:txBody>
          <a:bodyPr/>
          <a:lstStyle>
            <a:lvl1pPr marL="0" indent="0">
              <a:buNone/>
              <a:defRPr/>
            </a:lvl1pPr>
          </a:lstStyle>
          <a:p>
            <a:pPr lvl="0"/>
            <a:endParaRPr lang="en-IN" dirty="0"/>
          </a:p>
        </p:txBody>
      </p:sp>
      <p:sp>
        <p:nvSpPr>
          <p:cNvPr id="28" name="Text Placeholder 8"/>
          <p:cNvSpPr>
            <a:spLocks noGrp="1"/>
          </p:cNvSpPr>
          <p:nvPr>
            <p:ph type="body" sz="quarter" idx="29"/>
          </p:nvPr>
        </p:nvSpPr>
        <p:spPr>
          <a:xfrm>
            <a:off x="916360" y="4754329"/>
            <a:ext cx="3345015" cy="690895"/>
          </a:xfrm>
        </p:spPr>
        <p:txBody>
          <a:bodyPr/>
          <a:lstStyle>
            <a:lvl1pPr marL="0" indent="0">
              <a:buNone/>
              <a:defRPr/>
            </a:lvl1pPr>
          </a:lstStyle>
          <a:p>
            <a:pPr lvl="0"/>
            <a:endParaRPr lang="en-IN" dirty="0"/>
          </a:p>
        </p:txBody>
      </p:sp>
      <p:sp>
        <p:nvSpPr>
          <p:cNvPr id="29" name="Text Placeholder 8"/>
          <p:cNvSpPr>
            <a:spLocks noGrp="1"/>
          </p:cNvSpPr>
          <p:nvPr>
            <p:ph type="body" sz="quarter" idx="30"/>
          </p:nvPr>
        </p:nvSpPr>
        <p:spPr>
          <a:xfrm>
            <a:off x="916360" y="5042361"/>
            <a:ext cx="3345015" cy="690895"/>
          </a:xfrm>
        </p:spPr>
        <p:txBody>
          <a:bodyPr/>
          <a:lstStyle>
            <a:lvl1pPr marL="0" indent="0">
              <a:buNone/>
              <a:defRPr/>
            </a:lvl1pPr>
          </a:lstStyle>
          <a:p>
            <a:pPr lvl="0"/>
            <a:endParaRPr lang="en-IN" dirty="0"/>
          </a:p>
        </p:txBody>
      </p:sp>
      <p:sp>
        <p:nvSpPr>
          <p:cNvPr id="30" name="Text Placeholder 8"/>
          <p:cNvSpPr>
            <a:spLocks noGrp="1"/>
          </p:cNvSpPr>
          <p:nvPr>
            <p:ph type="body" sz="quarter" idx="31"/>
          </p:nvPr>
        </p:nvSpPr>
        <p:spPr>
          <a:xfrm>
            <a:off x="916360" y="5330393"/>
            <a:ext cx="3345015" cy="690895"/>
          </a:xfrm>
        </p:spPr>
        <p:txBody>
          <a:bodyPr/>
          <a:lstStyle>
            <a:lvl1pPr marL="0" indent="0">
              <a:buNone/>
              <a:defRPr/>
            </a:lvl1pPr>
          </a:lstStyle>
          <a:p>
            <a:pPr lvl="0"/>
            <a:endParaRPr lang="en-IN" dirty="0"/>
          </a:p>
        </p:txBody>
      </p:sp>
      <p:sp>
        <p:nvSpPr>
          <p:cNvPr id="31" name="Text Placeholder 8"/>
          <p:cNvSpPr>
            <a:spLocks noGrp="1"/>
          </p:cNvSpPr>
          <p:nvPr>
            <p:ph type="body" sz="quarter" idx="32"/>
          </p:nvPr>
        </p:nvSpPr>
        <p:spPr>
          <a:xfrm>
            <a:off x="916360" y="3157736"/>
            <a:ext cx="3345015" cy="690895"/>
          </a:xfrm>
        </p:spPr>
        <p:txBody>
          <a:bodyPr/>
          <a:lstStyle>
            <a:lvl1pPr marL="0" indent="0">
              <a:buNone/>
              <a:defRPr/>
            </a:lvl1pPr>
          </a:lstStyle>
          <a:p>
            <a:pPr lvl="0"/>
            <a:endParaRPr lang="en-IN" dirty="0"/>
          </a:p>
        </p:txBody>
      </p:sp>
      <p:sp>
        <p:nvSpPr>
          <p:cNvPr id="32" name="Text Placeholder 8"/>
          <p:cNvSpPr>
            <a:spLocks noGrp="1"/>
          </p:cNvSpPr>
          <p:nvPr>
            <p:ph type="body" sz="quarter" idx="33"/>
          </p:nvPr>
        </p:nvSpPr>
        <p:spPr>
          <a:xfrm>
            <a:off x="1068760" y="5482793"/>
            <a:ext cx="3345015" cy="690895"/>
          </a:xfrm>
        </p:spPr>
        <p:txBody>
          <a:bodyPr/>
          <a:lstStyle>
            <a:lvl1pPr marL="0" indent="0">
              <a:buNone/>
              <a:defRPr/>
            </a:lvl1pPr>
          </a:lstStyle>
          <a:p>
            <a:pPr lvl="0"/>
            <a:endParaRPr lang="en-IN" dirty="0"/>
          </a:p>
        </p:txBody>
      </p:sp>
      <p:sp>
        <p:nvSpPr>
          <p:cNvPr id="33" name="Text Placeholder 8"/>
          <p:cNvSpPr>
            <a:spLocks noGrp="1"/>
          </p:cNvSpPr>
          <p:nvPr>
            <p:ph type="body" sz="quarter" idx="34"/>
          </p:nvPr>
        </p:nvSpPr>
        <p:spPr>
          <a:xfrm>
            <a:off x="1068760" y="3310136"/>
            <a:ext cx="3345015" cy="690895"/>
          </a:xfrm>
        </p:spPr>
        <p:txBody>
          <a:bodyPr/>
          <a:lstStyle>
            <a:lvl1pPr marL="0" indent="0">
              <a:buNone/>
              <a:defRPr/>
            </a:lvl1pPr>
          </a:lstStyle>
          <a:p>
            <a:pPr lvl="0"/>
            <a:endParaRPr lang="en-IN" dirty="0"/>
          </a:p>
        </p:txBody>
      </p:sp>
      <p:sp>
        <p:nvSpPr>
          <p:cNvPr id="7" name="Text Placeholder 6">
            <a:extLst>
              <a:ext uri="{FF2B5EF4-FFF2-40B4-BE49-F238E27FC236}">
                <a16:creationId xmlns:a16="http://schemas.microsoft.com/office/drawing/2014/main" id="{638B3BCA-7FFB-4681-AC61-85A4A95998B8}"/>
              </a:ext>
            </a:extLst>
          </p:cNvPr>
          <p:cNvSpPr>
            <a:spLocks noGrp="1"/>
          </p:cNvSpPr>
          <p:nvPr>
            <p:ph type="body" sz="quarter" idx="35"/>
          </p:nvPr>
        </p:nvSpPr>
        <p:spPr>
          <a:xfrm>
            <a:off x="250825" y="1268413"/>
            <a:ext cx="2873375" cy="4460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41E9AF56-623E-4EFD-B707-B0CC650EF6BB}"/>
              </a:ext>
            </a:extLst>
          </p:cNvPr>
          <p:cNvSpPr>
            <a:spLocks noGrp="1"/>
          </p:cNvSpPr>
          <p:nvPr>
            <p:ph type="body" sz="quarter" idx="36"/>
          </p:nvPr>
        </p:nvSpPr>
        <p:spPr>
          <a:xfrm>
            <a:off x="2843213" y="1322388"/>
            <a:ext cx="2449512" cy="5349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903A1D4C-E80E-415F-8F5B-300870BAE152}"/>
              </a:ext>
            </a:extLst>
          </p:cNvPr>
          <p:cNvSpPr>
            <a:spLocks noGrp="1"/>
          </p:cNvSpPr>
          <p:nvPr>
            <p:ph type="body" sz="quarter" idx="37"/>
          </p:nvPr>
        </p:nvSpPr>
        <p:spPr>
          <a:xfrm>
            <a:off x="539750" y="692150"/>
            <a:ext cx="719138" cy="504825"/>
          </a:xfrm>
        </p:spPr>
        <p:txBody>
          <a:bodyPr/>
          <a:lstStyle/>
          <a:p>
            <a:pPr lvl="0"/>
            <a:endParaRPr lang="en-US" dirty="0"/>
          </a:p>
        </p:txBody>
      </p:sp>
    </p:spTree>
    <p:extLst>
      <p:ext uri="{BB962C8B-B14F-4D97-AF65-F5344CB8AC3E}">
        <p14:creationId xmlns:p14="http://schemas.microsoft.com/office/powerpoint/2010/main" val="20858279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Content Placeholder 7"/>
          <p:cNvSpPr>
            <a:spLocks noGrp="1"/>
          </p:cNvSpPr>
          <p:nvPr>
            <p:ph sz="quarter" idx="13"/>
          </p:nvPr>
        </p:nvSpPr>
        <p:spPr>
          <a:xfrm>
            <a:off x="539551" y="1916832"/>
            <a:ext cx="1679904" cy="772441"/>
          </a:xfrm>
        </p:spPr>
        <p:txBody>
          <a:bodyPr/>
          <a:lstStyle>
            <a:lvl1pPr marL="0" indent="0">
              <a:buNone/>
              <a:defRPr/>
            </a:lvl1pPr>
          </a:lstStyle>
          <a:p>
            <a:pPr lvl="0"/>
            <a:endParaRPr lang="en-IN" dirty="0"/>
          </a:p>
        </p:txBody>
      </p:sp>
      <p:sp>
        <p:nvSpPr>
          <p:cNvPr id="9" name="Text Placeholder 8"/>
          <p:cNvSpPr>
            <a:spLocks noGrp="1"/>
          </p:cNvSpPr>
          <p:nvPr>
            <p:ph type="body" sz="quarter" idx="14"/>
          </p:nvPr>
        </p:nvSpPr>
        <p:spPr>
          <a:xfrm>
            <a:off x="611560" y="2852936"/>
            <a:ext cx="3345015" cy="690895"/>
          </a:xfrm>
        </p:spPr>
        <p:txBody>
          <a:bodyPr/>
          <a:lstStyle>
            <a:lvl1pPr marL="0" indent="0">
              <a:buNone/>
              <a:defRPr/>
            </a:lvl1pPr>
          </a:lstStyle>
          <a:p>
            <a:pPr lvl="0"/>
            <a:endParaRPr lang="en-IN" dirty="0"/>
          </a:p>
        </p:txBody>
      </p:sp>
      <p:sp>
        <p:nvSpPr>
          <p:cNvPr id="11" name="Text Placeholder 10"/>
          <p:cNvSpPr>
            <a:spLocks noGrp="1"/>
          </p:cNvSpPr>
          <p:nvPr>
            <p:ph type="body" sz="quarter" idx="15"/>
          </p:nvPr>
        </p:nvSpPr>
        <p:spPr>
          <a:xfrm>
            <a:off x="539552" y="3710425"/>
            <a:ext cx="3469409" cy="654679"/>
          </a:xfrm>
        </p:spPr>
        <p:txBody>
          <a:bodyPr/>
          <a:lstStyle>
            <a:lvl1pPr marL="0" indent="0">
              <a:buNone/>
              <a:defRPr/>
            </a:lvl1pPr>
          </a:lstStyle>
          <a:p>
            <a:pPr lvl="0"/>
            <a:endParaRPr lang="en-IN" dirty="0"/>
          </a:p>
        </p:txBody>
      </p:sp>
      <p:sp>
        <p:nvSpPr>
          <p:cNvPr id="13" name="Text Placeholder 12"/>
          <p:cNvSpPr>
            <a:spLocks noGrp="1"/>
          </p:cNvSpPr>
          <p:nvPr>
            <p:ph type="body" sz="quarter" idx="16"/>
          </p:nvPr>
        </p:nvSpPr>
        <p:spPr>
          <a:xfrm>
            <a:off x="539552" y="4471827"/>
            <a:ext cx="3600739" cy="757373"/>
          </a:xfrm>
        </p:spPr>
        <p:txBody>
          <a:bodyPr/>
          <a:lstStyle>
            <a:lvl1pPr marL="0" indent="0">
              <a:buNone/>
              <a:defRPr/>
            </a:lvl1pPr>
          </a:lstStyle>
          <a:p>
            <a:pPr lvl="0"/>
            <a:endParaRPr lang="en-IN" dirty="0"/>
          </a:p>
        </p:txBody>
      </p:sp>
      <p:sp>
        <p:nvSpPr>
          <p:cNvPr id="15" name="Text Placeholder 14"/>
          <p:cNvSpPr>
            <a:spLocks noGrp="1"/>
          </p:cNvSpPr>
          <p:nvPr>
            <p:ph type="body" sz="quarter" idx="17"/>
          </p:nvPr>
        </p:nvSpPr>
        <p:spPr>
          <a:xfrm>
            <a:off x="611560" y="5301208"/>
            <a:ext cx="3600739" cy="621880"/>
          </a:xfrm>
        </p:spPr>
        <p:txBody>
          <a:bodyPr/>
          <a:lstStyle>
            <a:lvl1pPr marL="0" indent="0">
              <a:buNone/>
              <a:defRPr/>
            </a:lvl1pPr>
          </a:lstStyle>
          <a:p>
            <a:pPr lvl="0"/>
            <a:endParaRPr lang="en-IN" dirty="0"/>
          </a:p>
        </p:txBody>
      </p:sp>
      <p:sp>
        <p:nvSpPr>
          <p:cNvPr id="17" name="Text Placeholder 16"/>
          <p:cNvSpPr>
            <a:spLocks noGrp="1"/>
          </p:cNvSpPr>
          <p:nvPr>
            <p:ph type="body" sz="quarter" idx="18"/>
          </p:nvPr>
        </p:nvSpPr>
        <p:spPr>
          <a:xfrm>
            <a:off x="4427984" y="2731805"/>
            <a:ext cx="4032250" cy="697195"/>
          </a:xfrm>
        </p:spPr>
        <p:txBody>
          <a:bodyPr/>
          <a:lstStyle>
            <a:lvl1pPr marL="0" indent="0">
              <a:buNone/>
              <a:defRPr/>
            </a:lvl1pPr>
          </a:lstStyle>
          <a:p>
            <a:pPr lvl="0"/>
            <a:endParaRPr lang="en-IN" dirty="0"/>
          </a:p>
        </p:txBody>
      </p:sp>
      <p:sp>
        <p:nvSpPr>
          <p:cNvPr id="19" name="Text Placeholder 18"/>
          <p:cNvSpPr>
            <a:spLocks noGrp="1"/>
          </p:cNvSpPr>
          <p:nvPr>
            <p:ph type="body" sz="quarter" idx="19"/>
          </p:nvPr>
        </p:nvSpPr>
        <p:spPr>
          <a:xfrm>
            <a:off x="4427984" y="3573016"/>
            <a:ext cx="3398028" cy="638381"/>
          </a:xfrm>
        </p:spPr>
        <p:txBody>
          <a:bodyPr/>
          <a:lstStyle>
            <a:lvl1pPr marL="0" indent="0">
              <a:buNone/>
              <a:defRPr/>
            </a:lvl1pPr>
          </a:lstStyle>
          <a:p>
            <a:pPr lvl="0"/>
            <a:endParaRPr lang="en-IN" dirty="0"/>
          </a:p>
        </p:txBody>
      </p:sp>
      <p:sp>
        <p:nvSpPr>
          <p:cNvPr id="21" name="Text Placeholder 20"/>
          <p:cNvSpPr>
            <a:spLocks noGrp="1"/>
          </p:cNvSpPr>
          <p:nvPr>
            <p:ph type="body" sz="quarter" idx="20"/>
          </p:nvPr>
        </p:nvSpPr>
        <p:spPr>
          <a:xfrm>
            <a:off x="4778356" y="4336927"/>
            <a:ext cx="3424277" cy="604241"/>
          </a:xfrm>
        </p:spPr>
        <p:txBody>
          <a:bodyPr/>
          <a:lstStyle>
            <a:lvl1pPr marL="0" indent="0">
              <a:buNone/>
              <a:defRPr/>
            </a:lvl1pPr>
          </a:lstStyle>
          <a:p>
            <a:pPr lvl="0"/>
            <a:endParaRPr lang="en-IN" dirty="0"/>
          </a:p>
        </p:txBody>
      </p:sp>
      <p:sp>
        <p:nvSpPr>
          <p:cNvPr id="23" name="Text Placeholder 22"/>
          <p:cNvSpPr>
            <a:spLocks noGrp="1"/>
          </p:cNvSpPr>
          <p:nvPr>
            <p:ph type="body" sz="quarter" idx="21"/>
          </p:nvPr>
        </p:nvSpPr>
        <p:spPr>
          <a:xfrm>
            <a:off x="4643438" y="5084763"/>
            <a:ext cx="4125912" cy="1041400"/>
          </a:xfrm>
        </p:spPr>
        <p:txBody>
          <a:bodyPr/>
          <a:lstStyle>
            <a:lvl1pPr marL="0" indent="0">
              <a:buNone/>
              <a:defRPr/>
            </a:lvl1pPr>
          </a:lstStyle>
          <a:p>
            <a:pPr lvl="0"/>
            <a:endParaRPr lang="en-IN" dirty="0"/>
          </a:p>
        </p:txBody>
      </p:sp>
      <p:sp>
        <p:nvSpPr>
          <p:cNvPr id="25" name="Table Placeholder 24"/>
          <p:cNvSpPr>
            <a:spLocks noGrp="1"/>
          </p:cNvSpPr>
          <p:nvPr>
            <p:ph type="tbl" sz="quarter" idx="22"/>
          </p:nvPr>
        </p:nvSpPr>
        <p:spPr>
          <a:xfrm>
            <a:off x="6588125" y="1916113"/>
            <a:ext cx="2181225" cy="773112"/>
          </a:xfrm>
        </p:spPr>
        <p:txBody>
          <a:bodyPr/>
          <a:lstStyle/>
          <a:p>
            <a:endParaRPr lang="en-IN"/>
          </a:p>
        </p:txBody>
      </p:sp>
      <p:sp>
        <p:nvSpPr>
          <p:cNvPr id="18" name="Text Placeholder 8"/>
          <p:cNvSpPr>
            <a:spLocks noGrp="1"/>
          </p:cNvSpPr>
          <p:nvPr>
            <p:ph type="body" sz="quarter" idx="23"/>
          </p:nvPr>
        </p:nvSpPr>
        <p:spPr>
          <a:xfrm>
            <a:off x="763960" y="3005336"/>
            <a:ext cx="3345015" cy="690895"/>
          </a:xfrm>
        </p:spPr>
        <p:txBody>
          <a:bodyPr/>
          <a:lstStyle>
            <a:lvl1pPr marL="0" indent="0">
              <a:buNone/>
              <a:defRPr/>
            </a:lvl1pPr>
          </a:lstStyle>
          <a:p>
            <a:pPr lvl="0"/>
            <a:endParaRPr lang="en-IN" dirty="0"/>
          </a:p>
        </p:txBody>
      </p:sp>
      <p:sp>
        <p:nvSpPr>
          <p:cNvPr id="20" name="Text Placeholder 8"/>
          <p:cNvSpPr>
            <a:spLocks noGrp="1"/>
          </p:cNvSpPr>
          <p:nvPr>
            <p:ph type="body" sz="quarter" idx="24"/>
          </p:nvPr>
        </p:nvSpPr>
        <p:spPr>
          <a:xfrm>
            <a:off x="916360" y="3284984"/>
            <a:ext cx="3345015" cy="690895"/>
          </a:xfrm>
        </p:spPr>
        <p:txBody>
          <a:bodyPr/>
          <a:lstStyle>
            <a:lvl1pPr marL="0" indent="0">
              <a:buNone/>
              <a:defRPr/>
            </a:lvl1pPr>
          </a:lstStyle>
          <a:p>
            <a:pPr lvl="0"/>
            <a:endParaRPr lang="en-IN" dirty="0"/>
          </a:p>
        </p:txBody>
      </p:sp>
      <p:sp>
        <p:nvSpPr>
          <p:cNvPr id="22" name="Text Placeholder 8"/>
          <p:cNvSpPr>
            <a:spLocks noGrp="1"/>
          </p:cNvSpPr>
          <p:nvPr>
            <p:ph type="body" sz="quarter" idx="25"/>
          </p:nvPr>
        </p:nvSpPr>
        <p:spPr>
          <a:xfrm>
            <a:off x="916360" y="3458185"/>
            <a:ext cx="3345015" cy="690895"/>
          </a:xfrm>
        </p:spPr>
        <p:txBody>
          <a:bodyPr/>
          <a:lstStyle>
            <a:lvl1pPr marL="0" indent="0">
              <a:buNone/>
              <a:defRPr/>
            </a:lvl1pPr>
          </a:lstStyle>
          <a:p>
            <a:pPr lvl="0"/>
            <a:endParaRPr lang="en-IN" dirty="0"/>
          </a:p>
        </p:txBody>
      </p:sp>
      <p:sp>
        <p:nvSpPr>
          <p:cNvPr id="24" name="Text Placeholder 8"/>
          <p:cNvSpPr>
            <a:spLocks noGrp="1"/>
          </p:cNvSpPr>
          <p:nvPr>
            <p:ph type="body" sz="quarter" idx="26"/>
          </p:nvPr>
        </p:nvSpPr>
        <p:spPr>
          <a:xfrm>
            <a:off x="916360" y="3746217"/>
            <a:ext cx="3345015" cy="690895"/>
          </a:xfrm>
        </p:spPr>
        <p:txBody>
          <a:bodyPr/>
          <a:lstStyle>
            <a:lvl1pPr marL="0" indent="0">
              <a:buNone/>
              <a:defRPr/>
            </a:lvl1pPr>
          </a:lstStyle>
          <a:p>
            <a:pPr lvl="0"/>
            <a:endParaRPr lang="en-IN" dirty="0"/>
          </a:p>
        </p:txBody>
      </p:sp>
      <p:sp>
        <p:nvSpPr>
          <p:cNvPr id="26" name="Text Placeholder 8"/>
          <p:cNvSpPr>
            <a:spLocks noGrp="1"/>
          </p:cNvSpPr>
          <p:nvPr>
            <p:ph type="body" sz="quarter" idx="27"/>
          </p:nvPr>
        </p:nvSpPr>
        <p:spPr>
          <a:xfrm>
            <a:off x="916360" y="3904747"/>
            <a:ext cx="3345015" cy="690895"/>
          </a:xfrm>
        </p:spPr>
        <p:txBody>
          <a:bodyPr/>
          <a:lstStyle>
            <a:lvl1pPr marL="0" indent="0">
              <a:buNone/>
              <a:defRPr/>
            </a:lvl1pPr>
          </a:lstStyle>
          <a:p>
            <a:pPr lvl="0"/>
            <a:endParaRPr lang="en-IN" dirty="0"/>
          </a:p>
        </p:txBody>
      </p:sp>
      <p:sp>
        <p:nvSpPr>
          <p:cNvPr id="27" name="Text Placeholder 8"/>
          <p:cNvSpPr>
            <a:spLocks noGrp="1"/>
          </p:cNvSpPr>
          <p:nvPr>
            <p:ph type="body" sz="quarter" idx="28"/>
          </p:nvPr>
        </p:nvSpPr>
        <p:spPr>
          <a:xfrm>
            <a:off x="916360" y="4250273"/>
            <a:ext cx="3345015" cy="690895"/>
          </a:xfrm>
        </p:spPr>
        <p:txBody>
          <a:bodyPr/>
          <a:lstStyle>
            <a:lvl1pPr marL="0" indent="0">
              <a:buNone/>
              <a:defRPr/>
            </a:lvl1pPr>
          </a:lstStyle>
          <a:p>
            <a:pPr lvl="0"/>
            <a:endParaRPr lang="en-IN" dirty="0"/>
          </a:p>
        </p:txBody>
      </p:sp>
      <p:sp>
        <p:nvSpPr>
          <p:cNvPr id="28" name="Text Placeholder 8"/>
          <p:cNvSpPr>
            <a:spLocks noGrp="1"/>
          </p:cNvSpPr>
          <p:nvPr>
            <p:ph type="body" sz="quarter" idx="29"/>
          </p:nvPr>
        </p:nvSpPr>
        <p:spPr>
          <a:xfrm>
            <a:off x="916360" y="4754329"/>
            <a:ext cx="3345015" cy="690895"/>
          </a:xfrm>
        </p:spPr>
        <p:txBody>
          <a:bodyPr/>
          <a:lstStyle>
            <a:lvl1pPr marL="0" indent="0">
              <a:buNone/>
              <a:defRPr/>
            </a:lvl1pPr>
          </a:lstStyle>
          <a:p>
            <a:pPr lvl="0"/>
            <a:endParaRPr lang="en-IN" dirty="0"/>
          </a:p>
        </p:txBody>
      </p:sp>
      <p:sp>
        <p:nvSpPr>
          <p:cNvPr id="29" name="Text Placeholder 8"/>
          <p:cNvSpPr>
            <a:spLocks noGrp="1"/>
          </p:cNvSpPr>
          <p:nvPr>
            <p:ph type="body" sz="quarter" idx="30"/>
          </p:nvPr>
        </p:nvSpPr>
        <p:spPr>
          <a:xfrm>
            <a:off x="916360" y="5042361"/>
            <a:ext cx="3345015" cy="690895"/>
          </a:xfrm>
        </p:spPr>
        <p:txBody>
          <a:bodyPr/>
          <a:lstStyle>
            <a:lvl1pPr marL="0" indent="0">
              <a:buNone/>
              <a:defRPr/>
            </a:lvl1pPr>
          </a:lstStyle>
          <a:p>
            <a:pPr lvl="0"/>
            <a:endParaRPr lang="en-IN" dirty="0"/>
          </a:p>
        </p:txBody>
      </p:sp>
      <p:sp>
        <p:nvSpPr>
          <p:cNvPr id="30" name="Text Placeholder 8"/>
          <p:cNvSpPr>
            <a:spLocks noGrp="1"/>
          </p:cNvSpPr>
          <p:nvPr>
            <p:ph type="body" sz="quarter" idx="31"/>
          </p:nvPr>
        </p:nvSpPr>
        <p:spPr>
          <a:xfrm>
            <a:off x="916360" y="5330393"/>
            <a:ext cx="3345015" cy="690895"/>
          </a:xfrm>
        </p:spPr>
        <p:txBody>
          <a:bodyPr/>
          <a:lstStyle>
            <a:lvl1pPr marL="0" indent="0">
              <a:buNone/>
              <a:defRPr/>
            </a:lvl1pPr>
          </a:lstStyle>
          <a:p>
            <a:pPr lvl="0"/>
            <a:endParaRPr lang="en-IN" dirty="0"/>
          </a:p>
        </p:txBody>
      </p:sp>
      <p:sp>
        <p:nvSpPr>
          <p:cNvPr id="31" name="Text Placeholder 8"/>
          <p:cNvSpPr>
            <a:spLocks noGrp="1"/>
          </p:cNvSpPr>
          <p:nvPr>
            <p:ph type="body" sz="quarter" idx="32"/>
          </p:nvPr>
        </p:nvSpPr>
        <p:spPr>
          <a:xfrm>
            <a:off x="916360" y="3157736"/>
            <a:ext cx="3345015" cy="690895"/>
          </a:xfrm>
        </p:spPr>
        <p:txBody>
          <a:bodyPr/>
          <a:lstStyle>
            <a:lvl1pPr marL="0" indent="0">
              <a:buNone/>
              <a:defRPr/>
            </a:lvl1pPr>
          </a:lstStyle>
          <a:p>
            <a:pPr lvl="0"/>
            <a:endParaRPr lang="en-IN" dirty="0"/>
          </a:p>
        </p:txBody>
      </p:sp>
      <p:sp>
        <p:nvSpPr>
          <p:cNvPr id="32" name="Text Placeholder 8"/>
          <p:cNvSpPr>
            <a:spLocks noGrp="1"/>
          </p:cNvSpPr>
          <p:nvPr>
            <p:ph type="body" sz="quarter" idx="33"/>
          </p:nvPr>
        </p:nvSpPr>
        <p:spPr>
          <a:xfrm>
            <a:off x="1068760" y="5482793"/>
            <a:ext cx="3345015" cy="690895"/>
          </a:xfrm>
        </p:spPr>
        <p:txBody>
          <a:bodyPr/>
          <a:lstStyle>
            <a:lvl1pPr marL="0" indent="0">
              <a:buNone/>
              <a:defRPr/>
            </a:lvl1pPr>
          </a:lstStyle>
          <a:p>
            <a:pPr lvl="0"/>
            <a:endParaRPr lang="en-IN" dirty="0"/>
          </a:p>
        </p:txBody>
      </p:sp>
      <p:sp>
        <p:nvSpPr>
          <p:cNvPr id="33" name="Text Placeholder 8"/>
          <p:cNvSpPr>
            <a:spLocks noGrp="1"/>
          </p:cNvSpPr>
          <p:nvPr>
            <p:ph type="body" sz="quarter" idx="34"/>
          </p:nvPr>
        </p:nvSpPr>
        <p:spPr>
          <a:xfrm>
            <a:off x="1068760" y="3310136"/>
            <a:ext cx="3345015" cy="690895"/>
          </a:xfrm>
        </p:spPr>
        <p:txBody>
          <a:bodyPr/>
          <a:lstStyle>
            <a:lvl1pPr marL="0" indent="0">
              <a:buNone/>
              <a:defRPr/>
            </a:lvl1pPr>
          </a:lstStyle>
          <a:p>
            <a:pPr lvl="0"/>
            <a:endParaRPr lang="en-IN" dirty="0"/>
          </a:p>
        </p:txBody>
      </p:sp>
      <p:sp>
        <p:nvSpPr>
          <p:cNvPr id="7" name="Text Placeholder 6">
            <a:extLst>
              <a:ext uri="{FF2B5EF4-FFF2-40B4-BE49-F238E27FC236}">
                <a16:creationId xmlns:a16="http://schemas.microsoft.com/office/drawing/2014/main" id="{638B3BCA-7FFB-4681-AC61-85A4A95998B8}"/>
              </a:ext>
            </a:extLst>
          </p:cNvPr>
          <p:cNvSpPr>
            <a:spLocks noGrp="1"/>
          </p:cNvSpPr>
          <p:nvPr>
            <p:ph type="body" sz="quarter" idx="35"/>
          </p:nvPr>
        </p:nvSpPr>
        <p:spPr>
          <a:xfrm>
            <a:off x="250825" y="1268413"/>
            <a:ext cx="2873375" cy="4460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41E9AF56-623E-4EFD-B707-B0CC650EF6BB}"/>
              </a:ext>
            </a:extLst>
          </p:cNvPr>
          <p:cNvSpPr>
            <a:spLocks noGrp="1"/>
          </p:cNvSpPr>
          <p:nvPr>
            <p:ph type="body" sz="quarter" idx="36"/>
          </p:nvPr>
        </p:nvSpPr>
        <p:spPr>
          <a:xfrm>
            <a:off x="2843213" y="1322388"/>
            <a:ext cx="2449512" cy="5349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DE37D6A8-59E5-4AAA-8DF6-D0DB6B3E3A73}"/>
              </a:ext>
            </a:extLst>
          </p:cNvPr>
          <p:cNvSpPr txBox="1"/>
          <p:nvPr userDrawn="1"/>
        </p:nvSpPr>
        <p:spPr>
          <a:xfrm>
            <a:off x="2019213" y="5022701"/>
            <a:ext cx="5040560" cy="219456"/>
          </a:xfrm>
          <a:prstGeom prst="rect">
            <a:avLst/>
          </a:prstGeom>
          <a:noFill/>
          <a:ln w="9525">
            <a:solidFill>
              <a:schemeClr val="tx1"/>
            </a:solidFill>
          </a:ln>
        </p:spPr>
        <p:txBody>
          <a:bodyPr wrap="square" rtlCol="0">
            <a:spAutoFit/>
          </a:bodyPr>
          <a:lstStyle/>
          <a:p>
            <a:endParaRPr lang="en-US" dirty="0"/>
          </a:p>
        </p:txBody>
      </p:sp>
      <p:sp>
        <p:nvSpPr>
          <p:cNvPr id="14" name="TextBox 13">
            <a:extLst>
              <a:ext uri="{FF2B5EF4-FFF2-40B4-BE49-F238E27FC236}">
                <a16:creationId xmlns:a16="http://schemas.microsoft.com/office/drawing/2014/main" id="{7829F06D-4FE1-4CA7-B30E-CBB72BBD84AA}"/>
              </a:ext>
            </a:extLst>
          </p:cNvPr>
          <p:cNvSpPr txBox="1"/>
          <p:nvPr userDrawn="1"/>
        </p:nvSpPr>
        <p:spPr>
          <a:xfrm>
            <a:off x="2019213" y="5254600"/>
            <a:ext cx="5040560" cy="1243584"/>
          </a:xfrm>
          <a:prstGeom prst="rect">
            <a:avLst/>
          </a:prstGeom>
          <a:noFill/>
          <a:ln>
            <a:solidFill>
              <a:schemeClr val="tx1"/>
            </a:solidFill>
          </a:ln>
        </p:spPr>
        <p:txBody>
          <a:bodyPr wrap="square" rtlCol="0">
            <a:spAutoFit/>
          </a:bodyPr>
          <a:lstStyle/>
          <a:p>
            <a:endParaRPr lang="en-US" dirty="0"/>
          </a:p>
        </p:txBody>
      </p:sp>
    </p:spTree>
    <p:extLst>
      <p:ext uri="{BB962C8B-B14F-4D97-AF65-F5344CB8AC3E}">
        <p14:creationId xmlns:p14="http://schemas.microsoft.com/office/powerpoint/2010/main" val="16768507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94554188-2304-1B4A-894B-69D4A4FFE99E}" type="slidenum">
              <a:rPr lang="en-US" altLang="en-US"/>
              <a:pPr>
                <a:defRPr/>
              </a:pPr>
              <a:t>‹#›</a:t>
            </a:fld>
            <a:endParaRPr lang="en-US" altLang="en-US"/>
          </a:p>
        </p:txBody>
      </p:sp>
    </p:spTree>
    <p:extLst>
      <p:ext uri="{BB962C8B-B14F-4D97-AF65-F5344CB8AC3E}">
        <p14:creationId xmlns:p14="http://schemas.microsoft.com/office/powerpoint/2010/main" val="6176017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BA39294-FBA3-D444-B345-5EF5EF60F5CA}" type="slidenum">
              <a:rPr lang="en-US" altLang="en-US"/>
              <a:pPr>
                <a:defRPr/>
              </a:pPr>
              <a:t>‹#›</a:t>
            </a:fld>
            <a:endParaRPr lang="en-US" altLang="en-US"/>
          </a:p>
        </p:txBody>
      </p:sp>
    </p:spTree>
    <p:extLst>
      <p:ext uri="{BB962C8B-B14F-4D97-AF65-F5344CB8AC3E}">
        <p14:creationId xmlns:p14="http://schemas.microsoft.com/office/powerpoint/2010/main" val="12447177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ADCEEFB5-0BF2-4A4B-B0EC-A4CEA3DC59C6}" type="slidenum">
              <a:rPr lang="en-US" altLang="en-US"/>
              <a:pPr>
                <a:defRPr/>
              </a:pPr>
              <a:t>‹#›</a:t>
            </a:fld>
            <a:endParaRPr lang="en-US" altLang="en-US"/>
          </a:p>
        </p:txBody>
      </p:sp>
    </p:spTree>
    <p:extLst>
      <p:ext uri="{BB962C8B-B14F-4D97-AF65-F5344CB8AC3E}">
        <p14:creationId xmlns:p14="http://schemas.microsoft.com/office/powerpoint/2010/main" val="13328003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00D3FD4A-0130-A248-9ABB-5A566408433E}" type="slidenum">
              <a:rPr lang="en-US" altLang="en-US"/>
              <a:pPr>
                <a:defRPr/>
              </a:pPr>
              <a:t>‹#›</a:t>
            </a:fld>
            <a:endParaRPr lang="en-US" altLang="en-US"/>
          </a:p>
        </p:txBody>
      </p:sp>
    </p:spTree>
    <p:extLst>
      <p:ext uri="{BB962C8B-B14F-4D97-AF65-F5344CB8AC3E}">
        <p14:creationId xmlns:p14="http://schemas.microsoft.com/office/powerpoint/2010/main" val="21207417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115E4EC-8081-C341-A787-372D2ABC58DF}" type="slidenum">
              <a:rPr lang="en-US" altLang="en-US"/>
              <a:pPr>
                <a:defRPr/>
              </a:pPr>
              <a:t>‹#›</a:t>
            </a:fld>
            <a:endParaRPr lang="en-US" altLang="en-US"/>
          </a:p>
        </p:txBody>
      </p:sp>
    </p:spTree>
    <p:extLst>
      <p:ext uri="{BB962C8B-B14F-4D97-AF65-F5344CB8AC3E}">
        <p14:creationId xmlns:p14="http://schemas.microsoft.com/office/powerpoint/2010/main" val="15198979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115E4EC-8081-C341-A787-372D2ABC58DF}" type="slidenum">
              <a:rPr lang="en-US" altLang="en-US"/>
              <a:pPr>
                <a:defRPr/>
              </a:pPr>
              <a:t>‹#›</a:t>
            </a:fld>
            <a:endParaRPr lang="en-US" altLang="en-US"/>
          </a:p>
        </p:txBody>
      </p:sp>
      <p:sp>
        <p:nvSpPr>
          <p:cNvPr id="6" name="Content Placeholder 5"/>
          <p:cNvSpPr>
            <a:spLocks noGrp="1"/>
          </p:cNvSpPr>
          <p:nvPr>
            <p:ph sz="quarter" idx="13"/>
          </p:nvPr>
        </p:nvSpPr>
        <p:spPr>
          <a:xfrm>
            <a:off x="179388" y="836613"/>
            <a:ext cx="3744912" cy="504825"/>
          </a:xfrm>
        </p:spPr>
        <p:txBody>
          <a:bodyPr/>
          <a:lstStyle>
            <a:lvl1pPr marL="0" indent="0">
              <a:buNone/>
              <a:defRPr/>
            </a:lvl1pPr>
          </a:lstStyle>
          <a:p>
            <a:pPr lvl="0"/>
            <a:r>
              <a:rPr lang="en-US" dirty="0"/>
              <a:t>Click to edit Master text styles</a:t>
            </a:r>
            <a:endParaRPr lang="en-IN" dirty="0"/>
          </a:p>
        </p:txBody>
      </p:sp>
      <p:sp>
        <p:nvSpPr>
          <p:cNvPr id="8" name="Content Placeholder 7"/>
          <p:cNvSpPr>
            <a:spLocks noGrp="1"/>
          </p:cNvSpPr>
          <p:nvPr>
            <p:ph sz="quarter" idx="14"/>
          </p:nvPr>
        </p:nvSpPr>
        <p:spPr>
          <a:xfrm>
            <a:off x="323528" y="1988840"/>
            <a:ext cx="3683000" cy="719138"/>
          </a:xfrm>
        </p:spPr>
        <p:txBody>
          <a:bodyPr/>
          <a:lstStyle>
            <a:lvl1pPr marL="0" indent="0">
              <a:buNone/>
              <a:defRPr/>
            </a:lvl1pPr>
          </a:lstStyle>
          <a:p>
            <a:pPr lvl="0"/>
            <a:r>
              <a:rPr lang="en-US" dirty="0"/>
              <a:t>Click to edit Master text styles</a:t>
            </a:r>
            <a:endParaRPr lang="en-IN" dirty="0"/>
          </a:p>
        </p:txBody>
      </p:sp>
      <p:sp>
        <p:nvSpPr>
          <p:cNvPr id="10" name="Content Placeholder 9"/>
          <p:cNvSpPr>
            <a:spLocks noGrp="1"/>
          </p:cNvSpPr>
          <p:nvPr>
            <p:ph sz="quarter" idx="15"/>
          </p:nvPr>
        </p:nvSpPr>
        <p:spPr>
          <a:xfrm>
            <a:off x="179388" y="3141663"/>
            <a:ext cx="4176712" cy="863600"/>
          </a:xfrm>
        </p:spPr>
        <p:txBody>
          <a:bodyPr/>
          <a:lstStyle>
            <a:lvl1pPr marL="0" indent="0">
              <a:buNone/>
              <a:defRPr/>
            </a:lvl1pPr>
          </a:lstStyle>
          <a:p>
            <a:pPr lvl="0"/>
            <a:r>
              <a:rPr lang="en-US" dirty="0"/>
              <a:t>Click to edit Master text styles</a:t>
            </a:r>
            <a:endParaRPr lang="en-IN" dirty="0"/>
          </a:p>
        </p:txBody>
      </p:sp>
      <p:sp>
        <p:nvSpPr>
          <p:cNvPr id="12" name="Content Placeholder 11"/>
          <p:cNvSpPr>
            <a:spLocks noGrp="1"/>
          </p:cNvSpPr>
          <p:nvPr>
            <p:ph sz="quarter" idx="16"/>
          </p:nvPr>
        </p:nvSpPr>
        <p:spPr>
          <a:xfrm>
            <a:off x="323850" y="4365625"/>
            <a:ext cx="4464050" cy="792163"/>
          </a:xfrm>
        </p:spPr>
        <p:txBody>
          <a:bodyPr/>
          <a:lstStyle>
            <a:lvl1pPr marL="0" indent="0">
              <a:buNone/>
              <a:defRPr/>
            </a:lvl1pPr>
          </a:lstStyle>
          <a:p>
            <a:pPr lvl="0"/>
            <a:r>
              <a:rPr lang="en-US" dirty="0"/>
              <a:t>Click to edit Master text styles</a:t>
            </a:r>
            <a:endParaRPr lang="en-IN" dirty="0"/>
          </a:p>
        </p:txBody>
      </p:sp>
      <p:sp>
        <p:nvSpPr>
          <p:cNvPr id="13" name="Title 12"/>
          <p:cNvSpPr>
            <a:spLocks noGrp="1"/>
          </p:cNvSpPr>
          <p:nvPr>
            <p:ph type="title"/>
          </p:nvPr>
        </p:nvSpPr>
        <p:spPr/>
        <p:txBody>
          <a:bodyPr/>
          <a:lstStyle/>
          <a:p>
            <a:r>
              <a:rPr lang="en-US" dirty="0"/>
              <a:t>Click to edit Master title style</a:t>
            </a:r>
            <a:endParaRPr lang="en-IN" dirty="0"/>
          </a:p>
        </p:txBody>
      </p:sp>
      <p:sp>
        <p:nvSpPr>
          <p:cNvPr id="14" name="Red Bar"/>
          <p:cNvSpPr/>
          <p:nvPr userDrawn="1"/>
        </p:nvSpPr>
        <p:spPr>
          <a:xfrm>
            <a:off x="0" y="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5" name="MH Tagline" descr="Tagline: Because learning changes everythi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5000" y="115695"/>
            <a:ext cx="3223119" cy="272375"/>
          </a:xfrm>
          <a:prstGeom prst="rect">
            <a:avLst/>
          </a:prstGeom>
        </p:spPr>
      </p:pic>
      <p:sp>
        <p:nvSpPr>
          <p:cNvPr id="17" name="TextBox 16">
            <a:extLst>
              <a:ext uri="{FF2B5EF4-FFF2-40B4-BE49-F238E27FC236}">
                <a16:creationId xmlns:a16="http://schemas.microsoft.com/office/drawing/2014/main" id="{0E5F1CB8-76C5-4370-9398-4C84926863DF}"/>
              </a:ext>
            </a:extLst>
          </p:cNvPr>
          <p:cNvSpPr txBox="1"/>
          <p:nvPr userDrawn="1"/>
        </p:nvSpPr>
        <p:spPr>
          <a:xfrm>
            <a:off x="310138" y="6545492"/>
            <a:ext cx="8514360" cy="24622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Arial" charset="0"/>
                <a:ea typeface="MS PGothic" charset="-128"/>
                <a:cs typeface="+mn-cs"/>
              </a:rPr>
              <a:t>Copyright © McGraw-Hill Education. All rights reserved. No reproduction or distribution without the prior written consent of McGraw-Hill Education.</a:t>
            </a:r>
            <a:endParaRPr kumimoji="0" lang="en-US" altLang="en-US" sz="1000" b="0" i="1" u="none" strike="noStrike" kern="1200" cap="none" spc="0" normalizeH="0" baseline="0" noProof="0" dirty="0">
              <a:ln>
                <a:noFill/>
              </a:ln>
              <a:solidFill>
                <a:prstClr val="black"/>
              </a:solidFill>
              <a:effectLst/>
              <a:uLnTx/>
              <a:uFillTx/>
              <a:latin typeface="Arial" charset="0"/>
              <a:ea typeface="MS PGothic" charset="-128"/>
              <a:cs typeface="+mn-cs"/>
            </a:endParaRPr>
          </a:p>
        </p:txBody>
      </p:sp>
    </p:spTree>
    <p:extLst>
      <p:ext uri="{BB962C8B-B14F-4D97-AF65-F5344CB8AC3E}">
        <p14:creationId xmlns:p14="http://schemas.microsoft.com/office/powerpoint/2010/main" val="3438614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27584" y="2348880"/>
            <a:ext cx="1480167" cy="555996"/>
          </a:xfrm>
        </p:spPr>
        <p:txBody>
          <a:bodyPr/>
          <a:lstStyle>
            <a:lvl1pPr marL="0" indent="0">
              <a:buNone/>
              <a:defRPr/>
            </a:lvl1pPr>
          </a:lstStyle>
          <a:p>
            <a:pPr lvl="0"/>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AutoShape 16"/>
          <p:cNvSpPr>
            <a:spLocks noChangeArrowheads="1"/>
          </p:cNvSpPr>
          <p:nvPr userDrawn="1"/>
        </p:nvSpPr>
        <p:spPr bwMode="auto">
          <a:xfrm>
            <a:off x="755650" y="1693863"/>
            <a:ext cx="3311525"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Sample Problem 5.20</a:t>
            </a:r>
          </a:p>
        </p:txBody>
      </p:sp>
      <p:sp>
        <p:nvSpPr>
          <p:cNvPr id="8" name="Text Placeholder 8"/>
          <p:cNvSpPr>
            <a:spLocks noGrp="1"/>
          </p:cNvSpPr>
          <p:nvPr>
            <p:ph type="body" sz="quarter" idx="12"/>
          </p:nvPr>
        </p:nvSpPr>
        <p:spPr>
          <a:xfrm>
            <a:off x="2051050" y="1557338"/>
            <a:ext cx="3168650" cy="576262"/>
          </a:xfrm>
        </p:spPr>
        <p:txBody>
          <a:bodyPr/>
          <a:lstStyle>
            <a:lvl1pPr marL="0" indent="0">
              <a:buNone/>
              <a:defRPr/>
            </a:lvl1pPr>
          </a:lstStyle>
          <a:p>
            <a:pPr lvl="0"/>
            <a:endParaRPr lang="en-IN" dirty="0"/>
          </a:p>
        </p:txBody>
      </p:sp>
      <p:sp>
        <p:nvSpPr>
          <p:cNvPr id="9" name="Text Placeholder 8"/>
          <p:cNvSpPr>
            <a:spLocks noGrp="1"/>
          </p:cNvSpPr>
          <p:nvPr>
            <p:ph type="body" sz="quarter" idx="13"/>
          </p:nvPr>
        </p:nvSpPr>
        <p:spPr>
          <a:xfrm>
            <a:off x="5363790" y="1556792"/>
            <a:ext cx="3168650" cy="576262"/>
          </a:xfrm>
        </p:spPr>
        <p:txBody>
          <a:bodyPr/>
          <a:lstStyle>
            <a:lvl1pPr marL="0" indent="0">
              <a:buNone/>
              <a:defRPr/>
            </a:lvl1pPr>
          </a:lstStyle>
          <a:p>
            <a:pPr lvl="0"/>
            <a:endParaRPr lang="en-IN" dirty="0"/>
          </a:p>
        </p:txBody>
      </p:sp>
      <p:sp>
        <p:nvSpPr>
          <p:cNvPr id="10" name="Text Placeholder 8"/>
          <p:cNvSpPr>
            <a:spLocks noGrp="1"/>
          </p:cNvSpPr>
          <p:nvPr>
            <p:ph type="body" sz="quarter" idx="14"/>
          </p:nvPr>
        </p:nvSpPr>
        <p:spPr>
          <a:xfrm>
            <a:off x="2339752" y="2204864"/>
            <a:ext cx="3168650" cy="576262"/>
          </a:xfrm>
        </p:spPr>
        <p:txBody>
          <a:bodyPr/>
          <a:lstStyle>
            <a:lvl1pPr marL="0" indent="0">
              <a:buNone/>
              <a:defRPr/>
            </a:lvl1pPr>
          </a:lstStyle>
          <a:p>
            <a:pPr lvl="0"/>
            <a:endParaRPr lang="en-IN" dirty="0"/>
          </a:p>
        </p:txBody>
      </p:sp>
      <p:sp>
        <p:nvSpPr>
          <p:cNvPr id="11" name="Text Placeholder 8"/>
          <p:cNvSpPr>
            <a:spLocks noGrp="1"/>
          </p:cNvSpPr>
          <p:nvPr>
            <p:ph type="body" sz="quarter" idx="15"/>
          </p:nvPr>
        </p:nvSpPr>
        <p:spPr>
          <a:xfrm>
            <a:off x="5651822" y="2204666"/>
            <a:ext cx="3168650" cy="576262"/>
          </a:xfrm>
        </p:spPr>
        <p:txBody>
          <a:bodyPr/>
          <a:lstStyle>
            <a:lvl1pPr marL="0" indent="0">
              <a:buNone/>
              <a:defRPr/>
            </a:lvl1pPr>
          </a:lstStyle>
          <a:p>
            <a:pPr lvl="0"/>
            <a:endParaRPr lang="en-IN" dirty="0"/>
          </a:p>
        </p:txBody>
      </p:sp>
      <p:sp>
        <p:nvSpPr>
          <p:cNvPr id="12" name="Text Placeholder 8"/>
          <p:cNvSpPr>
            <a:spLocks noGrp="1"/>
          </p:cNvSpPr>
          <p:nvPr>
            <p:ph type="body" sz="quarter" idx="16"/>
          </p:nvPr>
        </p:nvSpPr>
        <p:spPr>
          <a:xfrm>
            <a:off x="439057" y="2861556"/>
            <a:ext cx="3168650" cy="576262"/>
          </a:xfrm>
        </p:spPr>
        <p:txBody>
          <a:bodyPr/>
          <a:lstStyle>
            <a:lvl1pPr marL="0" indent="0">
              <a:buNone/>
              <a:defRPr/>
            </a:lvl1pPr>
          </a:lstStyle>
          <a:p>
            <a:pPr lvl="0"/>
            <a:endParaRPr lang="en-IN" dirty="0"/>
          </a:p>
        </p:txBody>
      </p:sp>
      <p:sp>
        <p:nvSpPr>
          <p:cNvPr id="13" name="Text Placeholder 8"/>
          <p:cNvSpPr>
            <a:spLocks noGrp="1"/>
          </p:cNvSpPr>
          <p:nvPr>
            <p:ph type="body" sz="quarter" idx="17"/>
          </p:nvPr>
        </p:nvSpPr>
        <p:spPr>
          <a:xfrm>
            <a:off x="3812303" y="2861556"/>
            <a:ext cx="3168650" cy="576262"/>
          </a:xfrm>
        </p:spPr>
        <p:txBody>
          <a:bodyPr/>
          <a:lstStyle>
            <a:lvl1pPr marL="0" indent="0">
              <a:buNone/>
              <a:defRPr/>
            </a:lvl1pPr>
          </a:lstStyle>
          <a:p>
            <a:pPr lvl="0"/>
            <a:endParaRPr lang="en-IN" dirty="0"/>
          </a:p>
        </p:txBody>
      </p:sp>
      <p:sp>
        <p:nvSpPr>
          <p:cNvPr id="14" name="Text Placeholder 8"/>
          <p:cNvSpPr>
            <a:spLocks noGrp="1"/>
          </p:cNvSpPr>
          <p:nvPr>
            <p:ph type="body" sz="quarter" idx="18"/>
          </p:nvPr>
        </p:nvSpPr>
        <p:spPr>
          <a:xfrm>
            <a:off x="643653" y="3648782"/>
            <a:ext cx="3168650" cy="576262"/>
          </a:xfrm>
        </p:spPr>
        <p:txBody>
          <a:bodyPr/>
          <a:lstStyle>
            <a:lvl1pPr marL="0" indent="0">
              <a:buNone/>
              <a:defRPr/>
            </a:lvl1pPr>
          </a:lstStyle>
          <a:p>
            <a:pPr lvl="0"/>
            <a:endParaRPr lang="en-IN" dirty="0"/>
          </a:p>
        </p:txBody>
      </p:sp>
      <p:sp>
        <p:nvSpPr>
          <p:cNvPr id="15" name="Text Placeholder 8"/>
          <p:cNvSpPr>
            <a:spLocks noGrp="1"/>
          </p:cNvSpPr>
          <p:nvPr>
            <p:ph type="body" sz="quarter" idx="19"/>
          </p:nvPr>
        </p:nvSpPr>
        <p:spPr>
          <a:xfrm>
            <a:off x="4067497" y="3608369"/>
            <a:ext cx="3168650" cy="576262"/>
          </a:xfrm>
        </p:spPr>
        <p:txBody>
          <a:bodyPr/>
          <a:lstStyle>
            <a:lvl1pPr marL="0" indent="0">
              <a:buNone/>
              <a:defRPr/>
            </a:lvl1pPr>
          </a:lstStyle>
          <a:p>
            <a:pPr lvl="0"/>
            <a:endParaRPr lang="en-IN" dirty="0"/>
          </a:p>
        </p:txBody>
      </p:sp>
      <p:sp>
        <p:nvSpPr>
          <p:cNvPr id="16" name="Text Placeholder 8"/>
          <p:cNvSpPr>
            <a:spLocks noGrp="1"/>
          </p:cNvSpPr>
          <p:nvPr>
            <p:ph type="body" sz="quarter" idx="20"/>
          </p:nvPr>
        </p:nvSpPr>
        <p:spPr>
          <a:xfrm>
            <a:off x="251371" y="4436008"/>
            <a:ext cx="3168650" cy="576262"/>
          </a:xfrm>
        </p:spPr>
        <p:txBody>
          <a:bodyPr/>
          <a:lstStyle>
            <a:lvl1pPr marL="0" indent="0">
              <a:buNone/>
              <a:defRPr/>
            </a:lvl1pPr>
          </a:lstStyle>
          <a:p>
            <a:pPr lvl="0"/>
            <a:endParaRPr lang="en-IN" dirty="0"/>
          </a:p>
        </p:txBody>
      </p:sp>
      <p:sp>
        <p:nvSpPr>
          <p:cNvPr id="17" name="Text Placeholder 8"/>
          <p:cNvSpPr>
            <a:spLocks noGrp="1"/>
          </p:cNvSpPr>
          <p:nvPr>
            <p:ph type="body" sz="quarter" idx="21"/>
          </p:nvPr>
        </p:nvSpPr>
        <p:spPr>
          <a:xfrm>
            <a:off x="3598129" y="4427794"/>
            <a:ext cx="3168650" cy="576262"/>
          </a:xfrm>
        </p:spPr>
        <p:txBody>
          <a:bodyPr/>
          <a:lstStyle>
            <a:lvl1pPr marL="0" indent="0">
              <a:buNone/>
              <a:defRPr/>
            </a:lvl1pPr>
          </a:lstStyle>
          <a:p>
            <a:pPr lvl="0"/>
            <a:endParaRPr lang="en-IN" dirty="0"/>
          </a:p>
        </p:txBody>
      </p:sp>
      <p:sp>
        <p:nvSpPr>
          <p:cNvPr id="18" name="Text Placeholder 8"/>
          <p:cNvSpPr>
            <a:spLocks noGrp="1"/>
          </p:cNvSpPr>
          <p:nvPr>
            <p:ph type="body" sz="quarter" idx="22"/>
          </p:nvPr>
        </p:nvSpPr>
        <p:spPr>
          <a:xfrm>
            <a:off x="419337" y="5143266"/>
            <a:ext cx="3168650" cy="576262"/>
          </a:xfrm>
        </p:spPr>
        <p:txBody>
          <a:bodyPr/>
          <a:lstStyle>
            <a:lvl1pPr marL="0" indent="0">
              <a:buNone/>
              <a:defRPr/>
            </a:lvl1pPr>
          </a:lstStyle>
          <a:p>
            <a:pPr lvl="0"/>
            <a:endParaRPr lang="en-IN" dirty="0"/>
          </a:p>
        </p:txBody>
      </p:sp>
      <p:sp>
        <p:nvSpPr>
          <p:cNvPr id="19" name="Text Placeholder 8"/>
          <p:cNvSpPr>
            <a:spLocks noGrp="1"/>
          </p:cNvSpPr>
          <p:nvPr>
            <p:ph type="body" sz="quarter" idx="23"/>
          </p:nvPr>
        </p:nvSpPr>
        <p:spPr>
          <a:xfrm>
            <a:off x="3810612" y="5136335"/>
            <a:ext cx="3168650" cy="576262"/>
          </a:xfrm>
        </p:spPr>
        <p:txBody>
          <a:bodyPr/>
          <a:lstStyle>
            <a:lvl1pPr marL="0" indent="0">
              <a:buNone/>
              <a:defRPr/>
            </a:lvl1pPr>
          </a:lstStyle>
          <a:p>
            <a:pPr lvl="0"/>
            <a:endParaRPr lang="en-IN" dirty="0"/>
          </a:p>
        </p:txBody>
      </p:sp>
    </p:spTree>
    <p:extLst>
      <p:ext uri="{BB962C8B-B14F-4D97-AF65-F5344CB8AC3E}">
        <p14:creationId xmlns:p14="http://schemas.microsoft.com/office/powerpoint/2010/main" val="25278574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045D4CD-1449-5F47-8547-EA766A0C2E69}" type="slidenum">
              <a:rPr lang="en-US" altLang="en-US"/>
              <a:pPr>
                <a:defRPr/>
              </a:pPr>
              <a:t>‹#›</a:t>
            </a:fld>
            <a:endParaRPr lang="en-US" altLang="en-US"/>
          </a:p>
        </p:txBody>
      </p:sp>
    </p:spTree>
    <p:extLst>
      <p:ext uri="{BB962C8B-B14F-4D97-AF65-F5344CB8AC3E}">
        <p14:creationId xmlns:p14="http://schemas.microsoft.com/office/powerpoint/2010/main" val="6066797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2CC77DA-8F36-D446-9736-F6BB4F9A11AF}" type="slidenum">
              <a:rPr lang="en-US" altLang="en-US"/>
              <a:pPr>
                <a:defRPr/>
              </a:pPr>
              <a:t>‹#›</a:t>
            </a:fld>
            <a:endParaRPr lang="en-US" altLang="en-US"/>
          </a:p>
        </p:txBody>
      </p:sp>
    </p:spTree>
    <p:extLst>
      <p:ext uri="{BB962C8B-B14F-4D97-AF65-F5344CB8AC3E}">
        <p14:creationId xmlns:p14="http://schemas.microsoft.com/office/powerpoint/2010/main" val="2134964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AA9B0CE-6D03-1F4C-8F46-581312FF8A59}" type="slidenum">
              <a:rPr lang="en-US" altLang="en-US"/>
              <a:pPr>
                <a:defRPr/>
              </a:pPr>
              <a:t>‹#›</a:t>
            </a:fld>
            <a:endParaRPr lang="en-US" altLang="en-US"/>
          </a:p>
        </p:txBody>
      </p:sp>
    </p:spTree>
    <p:extLst>
      <p:ext uri="{BB962C8B-B14F-4D97-AF65-F5344CB8AC3E}">
        <p14:creationId xmlns:p14="http://schemas.microsoft.com/office/powerpoint/2010/main" val="19363043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E2D3FD98-966E-5C4E-AF7C-0780EAEB3138}" type="slidenum">
              <a:rPr lang="en-US" altLang="en-US"/>
              <a:pPr>
                <a:defRPr/>
              </a:pPr>
              <a:t>‹#›</a:t>
            </a:fld>
            <a:endParaRPr lang="en-US" altLang="en-US"/>
          </a:p>
        </p:txBody>
      </p:sp>
    </p:spTree>
    <p:extLst>
      <p:ext uri="{BB962C8B-B14F-4D97-AF65-F5344CB8AC3E}">
        <p14:creationId xmlns:p14="http://schemas.microsoft.com/office/powerpoint/2010/main" val="499351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27584" y="2348880"/>
            <a:ext cx="1480167" cy="555996"/>
          </a:xfrm>
        </p:spPr>
        <p:txBody>
          <a:bodyPr/>
          <a:lstStyle>
            <a:lvl1pPr marL="0" indent="0">
              <a:buNone/>
              <a:defRPr/>
            </a:lvl1pPr>
          </a:lstStyle>
          <a:p>
            <a:pPr lvl="0"/>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AutoShape 16"/>
          <p:cNvSpPr>
            <a:spLocks noChangeArrowheads="1"/>
          </p:cNvSpPr>
          <p:nvPr userDrawn="1"/>
        </p:nvSpPr>
        <p:spPr bwMode="auto">
          <a:xfrm>
            <a:off x="755650" y="1693863"/>
            <a:ext cx="3311525"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Sample Problem 5.20</a:t>
            </a:r>
          </a:p>
        </p:txBody>
      </p:sp>
      <p:sp>
        <p:nvSpPr>
          <p:cNvPr id="8" name="Text Placeholder 8"/>
          <p:cNvSpPr>
            <a:spLocks noGrp="1"/>
          </p:cNvSpPr>
          <p:nvPr>
            <p:ph type="body" sz="quarter" idx="12"/>
          </p:nvPr>
        </p:nvSpPr>
        <p:spPr>
          <a:xfrm>
            <a:off x="2051050" y="1557338"/>
            <a:ext cx="3168650" cy="576262"/>
          </a:xfrm>
        </p:spPr>
        <p:txBody>
          <a:bodyPr/>
          <a:lstStyle>
            <a:lvl1pPr marL="0" indent="0">
              <a:buNone/>
              <a:defRPr/>
            </a:lvl1pPr>
          </a:lstStyle>
          <a:p>
            <a:pPr lvl="0"/>
            <a:endParaRPr lang="en-IN" dirty="0"/>
          </a:p>
        </p:txBody>
      </p:sp>
      <p:sp>
        <p:nvSpPr>
          <p:cNvPr id="9" name="Text Placeholder 8"/>
          <p:cNvSpPr>
            <a:spLocks noGrp="1"/>
          </p:cNvSpPr>
          <p:nvPr>
            <p:ph type="body" sz="quarter" idx="13"/>
          </p:nvPr>
        </p:nvSpPr>
        <p:spPr>
          <a:xfrm>
            <a:off x="5363790" y="1556792"/>
            <a:ext cx="3168650" cy="576262"/>
          </a:xfrm>
        </p:spPr>
        <p:txBody>
          <a:bodyPr/>
          <a:lstStyle>
            <a:lvl1pPr marL="0" indent="0">
              <a:buNone/>
              <a:defRPr/>
            </a:lvl1pPr>
          </a:lstStyle>
          <a:p>
            <a:pPr lvl="0"/>
            <a:endParaRPr lang="en-IN" dirty="0"/>
          </a:p>
        </p:txBody>
      </p:sp>
      <p:sp>
        <p:nvSpPr>
          <p:cNvPr id="10" name="Text Placeholder 8"/>
          <p:cNvSpPr>
            <a:spLocks noGrp="1"/>
          </p:cNvSpPr>
          <p:nvPr>
            <p:ph type="body" sz="quarter" idx="14"/>
          </p:nvPr>
        </p:nvSpPr>
        <p:spPr>
          <a:xfrm>
            <a:off x="2339752" y="2204864"/>
            <a:ext cx="3168650" cy="576262"/>
          </a:xfrm>
        </p:spPr>
        <p:txBody>
          <a:bodyPr/>
          <a:lstStyle>
            <a:lvl1pPr marL="0" indent="0">
              <a:buNone/>
              <a:defRPr/>
            </a:lvl1pPr>
          </a:lstStyle>
          <a:p>
            <a:pPr lvl="0"/>
            <a:endParaRPr lang="en-IN" dirty="0"/>
          </a:p>
        </p:txBody>
      </p:sp>
      <p:sp>
        <p:nvSpPr>
          <p:cNvPr id="11" name="Text Placeholder 8"/>
          <p:cNvSpPr>
            <a:spLocks noGrp="1"/>
          </p:cNvSpPr>
          <p:nvPr>
            <p:ph type="body" sz="quarter" idx="15"/>
          </p:nvPr>
        </p:nvSpPr>
        <p:spPr>
          <a:xfrm>
            <a:off x="5651822" y="2204666"/>
            <a:ext cx="3168650" cy="576262"/>
          </a:xfrm>
        </p:spPr>
        <p:txBody>
          <a:bodyPr/>
          <a:lstStyle>
            <a:lvl1pPr marL="0" indent="0">
              <a:buNone/>
              <a:defRPr/>
            </a:lvl1pPr>
          </a:lstStyle>
          <a:p>
            <a:pPr lvl="0"/>
            <a:endParaRPr lang="en-IN" dirty="0"/>
          </a:p>
        </p:txBody>
      </p:sp>
      <p:sp>
        <p:nvSpPr>
          <p:cNvPr id="12" name="Text Placeholder 8"/>
          <p:cNvSpPr>
            <a:spLocks noGrp="1"/>
          </p:cNvSpPr>
          <p:nvPr>
            <p:ph type="body" sz="quarter" idx="16"/>
          </p:nvPr>
        </p:nvSpPr>
        <p:spPr>
          <a:xfrm>
            <a:off x="439057" y="2861556"/>
            <a:ext cx="3168650" cy="576262"/>
          </a:xfrm>
        </p:spPr>
        <p:txBody>
          <a:bodyPr/>
          <a:lstStyle>
            <a:lvl1pPr marL="0" indent="0">
              <a:buNone/>
              <a:defRPr/>
            </a:lvl1pPr>
          </a:lstStyle>
          <a:p>
            <a:pPr lvl="0"/>
            <a:endParaRPr lang="en-IN" dirty="0"/>
          </a:p>
        </p:txBody>
      </p:sp>
      <p:sp>
        <p:nvSpPr>
          <p:cNvPr id="13" name="Text Placeholder 8"/>
          <p:cNvSpPr>
            <a:spLocks noGrp="1"/>
          </p:cNvSpPr>
          <p:nvPr>
            <p:ph type="body" sz="quarter" idx="17"/>
          </p:nvPr>
        </p:nvSpPr>
        <p:spPr>
          <a:xfrm>
            <a:off x="3812303" y="2861556"/>
            <a:ext cx="3168650" cy="576262"/>
          </a:xfrm>
        </p:spPr>
        <p:txBody>
          <a:bodyPr/>
          <a:lstStyle>
            <a:lvl1pPr marL="0" indent="0">
              <a:buNone/>
              <a:defRPr/>
            </a:lvl1pPr>
          </a:lstStyle>
          <a:p>
            <a:pPr lvl="0"/>
            <a:endParaRPr lang="en-IN" dirty="0"/>
          </a:p>
        </p:txBody>
      </p:sp>
      <p:sp>
        <p:nvSpPr>
          <p:cNvPr id="14" name="Text Placeholder 8"/>
          <p:cNvSpPr>
            <a:spLocks noGrp="1"/>
          </p:cNvSpPr>
          <p:nvPr>
            <p:ph type="body" sz="quarter" idx="18"/>
          </p:nvPr>
        </p:nvSpPr>
        <p:spPr>
          <a:xfrm>
            <a:off x="643653" y="3648782"/>
            <a:ext cx="3168650" cy="576262"/>
          </a:xfrm>
        </p:spPr>
        <p:txBody>
          <a:bodyPr/>
          <a:lstStyle>
            <a:lvl1pPr marL="0" indent="0">
              <a:buNone/>
              <a:defRPr/>
            </a:lvl1pPr>
          </a:lstStyle>
          <a:p>
            <a:pPr lvl="0"/>
            <a:endParaRPr lang="en-IN" dirty="0"/>
          </a:p>
        </p:txBody>
      </p:sp>
      <p:sp>
        <p:nvSpPr>
          <p:cNvPr id="15" name="Text Placeholder 8"/>
          <p:cNvSpPr>
            <a:spLocks noGrp="1"/>
          </p:cNvSpPr>
          <p:nvPr>
            <p:ph type="body" sz="quarter" idx="19"/>
          </p:nvPr>
        </p:nvSpPr>
        <p:spPr>
          <a:xfrm>
            <a:off x="4067497" y="3608369"/>
            <a:ext cx="3168650" cy="576262"/>
          </a:xfrm>
        </p:spPr>
        <p:txBody>
          <a:bodyPr/>
          <a:lstStyle>
            <a:lvl1pPr marL="0" indent="0">
              <a:buNone/>
              <a:defRPr/>
            </a:lvl1pPr>
          </a:lstStyle>
          <a:p>
            <a:pPr lvl="0"/>
            <a:endParaRPr lang="en-IN" dirty="0"/>
          </a:p>
        </p:txBody>
      </p:sp>
      <p:sp>
        <p:nvSpPr>
          <p:cNvPr id="16" name="Text Placeholder 8"/>
          <p:cNvSpPr>
            <a:spLocks noGrp="1"/>
          </p:cNvSpPr>
          <p:nvPr>
            <p:ph type="body" sz="quarter" idx="20"/>
          </p:nvPr>
        </p:nvSpPr>
        <p:spPr>
          <a:xfrm>
            <a:off x="251371" y="4436008"/>
            <a:ext cx="3168650" cy="576262"/>
          </a:xfrm>
        </p:spPr>
        <p:txBody>
          <a:bodyPr/>
          <a:lstStyle>
            <a:lvl1pPr marL="0" indent="0">
              <a:buNone/>
              <a:defRPr/>
            </a:lvl1pPr>
          </a:lstStyle>
          <a:p>
            <a:pPr lvl="0"/>
            <a:endParaRPr lang="en-IN" dirty="0"/>
          </a:p>
        </p:txBody>
      </p:sp>
      <p:sp>
        <p:nvSpPr>
          <p:cNvPr id="17" name="Text Placeholder 8"/>
          <p:cNvSpPr>
            <a:spLocks noGrp="1"/>
          </p:cNvSpPr>
          <p:nvPr>
            <p:ph type="body" sz="quarter" idx="21"/>
          </p:nvPr>
        </p:nvSpPr>
        <p:spPr>
          <a:xfrm>
            <a:off x="3598129" y="4427794"/>
            <a:ext cx="3168650" cy="576262"/>
          </a:xfrm>
        </p:spPr>
        <p:txBody>
          <a:bodyPr/>
          <a:lstStyle>
            <a:lvl1pPr marL="0" indent="0">
              <a:buNone/>
              <a:defRPr/>
            </a:lvl1pPr>
          </a:lstStyle>
          <a:p>
            <a:pPr lvl="0"/>
            <a:endParaRPr lang="en-IN" dirty="0"/>
          </a:p>
        </p:txBody>
      </p:sp>
      <p:sp>
        <p:nvSpPr>
          <p:cNvPr id="18" name="Text Placeholder 8"/>
          <p:cNvSpPr>
            <a:spLocks noGrp="1"/>
          </p:cNvSpPr>
          <p:nvPr>
            <p:ph type="body" sz="quarter" idx="22"/>
          </p:nvPr>
        </p:nvSpPr>
        <p:spPr>
          <a:xfrm>
            <a:off x="419337" y="5143266"/>
            <a:ext cx="3168650" cy="576262"/>
          </a:xfrm>
        </p:spPr>
        <p:txBody>
          <a:bodyPr/>
          <a:lstStyle>
            <a:lvl1pPr marL="0" indent="0">
              <a:buNone/>
              <a:defRPr/>
            </a:lvl1pPr>
          </a:lstStyle>
          <a:p>
            <a:pPr lvl="0"/>
            <a:endParaRPr lang="en-IN" dirty="0"/>
          </a:p>
        </p:txBody>
      </p:sp>
      <p:sp>
        <p:nvSpPr>
          <p:cNvPr id="19" name="Text Placeholder 8"/>
          <p:cNvSpPr>
            <a:spLocks noGrp="1"/>
          </p:cNvSpPr>
          <p:nvPr>
            <p:ph type="body" sz="quarter" idx="23"/>
          </p:nvPr>
        </p:nvSpPr>
        <p:spPr>
          <a:xfrm>
            <a:off x="3810612" y="5136335"/>
            <a:ext cx="3168650" cy="576262"/>
          </a:xfrm>
        </p:spPr>
        <p:txBody>
          <a:bodyPr/>
          <a:lstStyle>
            <a:lvl1pPr marL="0" indent="0">
              <a:buNone/>
              <a:defRPr/>
            </a:lvl1pPr>
          </a:lstStyle>
          <a:p>
            <a:pPr lvl="0"/>
            <a:endParaRPr lang="en-IN"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8263" t="55250" r="71262" b="19550"/>
          <a:stretch/>
        </p:blipFill>
        <p:spPr>
          <a:xfrm>
            <a:off x="755576" y="3789040"/>
            <a:ext cx="1872208" cy="1728192"/>
          </a:xfrm>
          <a:prstGeom prst="rect">
            <a:avLst/>
          </a:prstGeom>
        </p:spPr>
      </p:pic>
    </p:spTree>
    <p:extLst>
      <p:ext uri="{BB962C8B-B14F-4D97-AF65-F5344CB8AC3E}">
        <p14:creationId xmlns:p14="http://schemas.microsoft.com/office/powerpoint/2010/main" val="587849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27537" y="1844824"/>
            <a:ext cx="1480167" cy="611596"/>
          </a:xfrm>
        </p:spPr>
        <p:txBody>
          <a:bodyPr/>
          <a:lstStyle>
            <a:lvl1pPr marL="0" indent="0">
              <a:buNone/>
              <a:defRPr/>
            </a:lvl1pPr>
          </a:lstStyle>
          <a:p>
            <a:pPr lvl="0"/>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AutoShape 16"/>
          <p:cNvSpPr>
            <a:spLocks noChangeArrowheads="1"/>
          </p:cNvSpPr>
          <p:nvPr userDrawn="1"/>
        </p:nvSpPr>
        <p:spPr bwMode="auto">
          <a:xfrm>
            <a:off x="755650" y="1209675"/>
            <a:ext cx="3311525"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Sample Problem 5.18</a:t>
            </a:r>
          </a:p>
        </p:txBody>
      </p:sp>
      <p:sp>
        <p:nvSpPr>
          <p:cNvPr id="8" name="Text Placeholder 8"/>
          <p:cNvSpPr>
            <a:spLocks noGrp="1"/>
          </p:cNvSpPr>
          <p:nvPr>
            <p:ph type="body" sz="quarter" idx="12"/>
          </p:nvPr>
        </p:nvSpPr>
        <p:spPr>
          <a:xfrm>
            <a:off x="2051050" y="1557338"/>
            <a:ext cx="3168650" cy="576262"/>
          </a:xfrm>
        </p:spPr>
        <p:txBody>
          <a:bodyPr/>
          <a:lstStyle>
            <a:lvl1pPr marL="0" indent="0">
              <a:buNone/>
              <a:defRPr/>
            </a:lvl1pPr>
          </a:lstStyle>
          <a:p>
            <a:pPr lvl="0"/>
            <a:endParaRPr lang="en-IN" dirty="0"/>
          </a:p>
        </p:txBody>
      </p:sp>
      <p:sp>
        <p:nvSpPr>
          <p:cNvPr id="9" name="Text Placeholder 8"/>
          <p:cNvSpPr>
            <a:spLocks noGrp="1"/>
          </p:cNvSpPr>
          <p:nvPr>
            <p:ph type="body" sz="quarter" idx="13"/>
          </p:nvPr>
        </p:nvSpPr>
        <p:spPr>
          <a:xfrm>
            <a:off x="5363790" y="1556792"/>
            <a:ext cx="3168650" cy="576262"/>
          </a:xfrm>
        </p:spPr>
        <p:txBody>
          <a:bodyPr/>
          <a:lstStyle>
            <a:lvl1pPr marL="0" indent="0">
              <a:buNone/>
              <a:defRPr/>
            </a:lvl1pPr>
          </a:lstStyle>
          <a:p>
            <a:pPr lvl="0"/>
            <a:endParaRPr lang="en-IN" dirty="0"/>
          </a:p>
        </p:txBody>
      </p:sp>
      <p:sp>
        <p:nvSpPr>
          <p:cNvPr id="10" name="Text Placeholder 8"/>
          <p:cNvSpPr>
            <a:spLocks noGrp="1"/>
          </p:cNvSpPr>
          <p:nvPr>
            <p:ph type="body" sz="quarter" idx="14"/>
          </p:nvPr>
        </p:nvSpPr>
        <p:spPr>
          <a:xfrm>
            <a:off x="2339752" y="2204864"/>
            <a:ext cx="3168650" cy="576262"/>
          </a:xfrm>
        </p:spPr>
        <p:txBody>
          <a:bodyPr/>
          <a:lstStyle>
            <a:lvl1pPr marL="0" indent="0">
              <a:buNone/>
              <a:defRPr/>
            </a:lvl1pPr>
          </a:lstStyle>
          <a:p>
            <a:pPr lvl="0"/>
            <a:endParaRPr lang="en-IN" dirty="0"/>
          </a:p>
        </p:txBody>
      </p:sp>
      <p:sp>
        <p:nvSpPr>
          <p:cNvPr id="11" name="Text Placeholder 8"/>
          <p:cNvSpPr>
            <a:spLocks noGrp="1"/>
          </p:cNvSpPr>
          <p:nvPr>
            <p:ph type="body" sz="quarter" idx="15"/>
          </p:nvPr>
        </p:nvSpPr>
        <p:spPr>
          <a:xfrm>
            <a:off x="5651822" y="2204666"/>
            <a:ext cx="3168650" cy="576262"/>
          </a:xfrm>
        </p:spPr>
        <p:txBody>
          <a:bodyPr/>
          <a:lstStyle>
            <a:lvl1pPr marL="0" indent="0">
              <a:buNone/>
              <a:defRPr/>
            </a:lvl1pPr>
          </a:lstStyle>
          <a:p>
            <a:pPr lvl="0"/>
            <a:endParaRPr lang="en-IN" dirty="0"/>
          </a:p>
        </p:txBody>
      </p:sp>
      <p:sp>
        <p:nvSpPr>
          <p:cNvPr id="12" name="Text Placeholder 8"/>
          <p:cNvSpPr>
            <a:spLocks noGrp="1"/>
          </p:cNvSpPr>
          <p:nvPr>
            <p:ph type="body" sz="quarter" idx="16"/>
          </p:nvPr>
        </p:nvSpPr>
        <p:spPr>
          <a:xfrm>
            <a:off x="439057" y="2861556"/>
            <a:ext cx="3168650" cy="576262"/>
          </a:xfrm>
        </p:spPr>
        <p:txBody>
          <a:bodyPr/>
          <a:lstStyle>
            <a:lvl1pPr marL="0" indent="0">
              <a:buNone/>
              <a:defRPr/>
            </a:lvl1pPr>
          </a:lstStyle>
          <a:p>
            <a:pPr lvl="0"/>
            <a:endParaRPr lang="en-IN" dirty="0"/>
          </a:p>
        </p:txBody>
      </p:sp>
      <p:sp>
        <p:nvSpPr>
          <p:cNvPr id="13" name="Text Placeholder 8"/>
          <p:cNvSpPr>
            <a:spLocks noGrp="1"/>
          </p:cNvSpPr>
          <p:nvPr>
            <p:ph type="body" sz="quarter" idx="17"/>
          </p:nvPr>
        </p:nvSpPr>
        <p:spPr>
          <a:xfrm>
            <a:off x="3812303" y="2861556"/>
            <a:ext cx="3168650" cy="576262"/>
          </a:xfrm>
        </p:spPr>
        <p:txBody>
          <a:bodyPr/>
          <a:lstStyle>
            <a:lvl1pPr marL="0" indent="0">
              <a:buNone/>
              <a:defRPr/>
            </a:lvl1pPr>
          </a:lstStyle>
          <a:p>
            <a:pPr lvl="0"/>
            <a:endParaRPr lang="en-IN" dirty="0"/>
          </a:p>
        </p:txBody>
      </p:sp>
      <p:sp>
        <p:nvSpPr>
          <p:cNvPr id="14" name="Text Placeholder 8"/>
          <p:cNvSpPr>
            <a:spLocks noGrp="1"/>
          </p:cNvSpPr>
          <p:nvPr>
            <p:ph type="body" sz="quarter" idx="18"/>
          </p:nvPr>
        </p:nvSpPr>
        <p:spPr>
          <a:xfrm>
            <a:off x="643653" y="3648782"/>
            <a:ext cx="3168650" cy="576262"/>
          </a:xfrm>
        </p:spPr>
        <p:txBody>
          <a:bodyPr/>
          <a:lstStyle>
            <a:lvl1pPr marL="0" indent="0">
              <a:buNone/>
              <a:defRPr/>
            </a:lvl1pPr>
          </a:lstStyle>
          <a:p>
            <a:pPr lvl="0"/>
            <a:endParaRPr lang="en-IN" dirty="0"/>
          </a:p>
        </p:txBody>
      </p:sp>
      <p:sp>
        <p:nvSpPr>
          <p:cNvPr id="15" name="Text Placeholder 8"/>
          <p:cNvSpPr>
            <a:spLocks noGrp="1"/>
          </p:cNvSpPr>
          <p:nvPr>
            <p:ph type="body" sz="quarter" idx="19"/>
          </p:nvPr>
        </p:nvSpPr>
        <p:spPr>
          <a:xfrm>
            <a:off x="4067497" y="3608369"/>
            <a:ext cx="3168650" cy="576262"/>
          </a:xfrm>
        </p:spPr>
        <p:txBody>
          <a:bodyPr/>
          <a:lstStyle>
            <a:lvl1pPr marL="0" indent="0">
              <a:buNone/>
              <a:defRPr/>
            </a:lvl1pPr>
          </a:lstStyle>
          <a:p>
            <a:pPr lvl="0"/>
            <a:endParaRPr lang="en-IN" dirty="0"/>
          </a:p>
        </p:txBody>
      </p:sp>
      <p:sp>
        <p:nvSpPr>
          <p:cNvPr id="16" name="Text Placeholder 8"/>
          <p:cNvSpPr>
            <a:spLocks noGrp="1"/>
          </p:cNvSpPr>
          <p:nvPr>
            <p:ph type="body" sz="quarter" idx="20"/>
          </p:nvPr>
        </p:nvSpPr>
        <p:spPr>
          <a:xfrm>
            <a:off x="251371" y="4436008"/>
            <a:ext cx="3168650" cy="576262"/>
          </a:xfrm>
        </p:spPr>
        <p:txBody>
          <a:bodyPr/>
          <a:lstStyle>
            <a:lvl1pPr marL="0" indent="0">
              <a:buNone/>
              <a:defRPr/>
            </a:lvl1pPr>
          </a:lstStyle>
          <a:p>
            <a:pPr lvl="0"/>
            <a:endParaRPr lang="en-IN" dirty="0"/>
          </a:p>
        </p:txBody>
      </p:sp>
      <p:sp>
        <p:nvSpPr>
          <p:cNvPr id="17" name="Text Placeholder 8"/>
          <p:cNvSpPr>
            <a:spLocks noGrp="1"/>
          </p:cNvSpPr>
          <p:nvPr>
            <p:ph type="body" sz="quarter" idx="21"/>
          </p:nvPr>
        </p:nvSpPr>
        <p:spPr>
          <a:xfrm>
            <a:off x="3598129" y="4427794"/>
            <a:ext cx="3168650" cy="576262"/>
          </a:xfrm>
        </p:spPr>
        <p:txBody>
          <a:bodyPr/>
          <a:lstStyle>
            <a:lvl1pPr marL="0" indent="0">
              <a:buNone/>
              <a:defRPr/>
            </a:lvl1pPr>
          </a:lstStyle>
          <a:p>
            <a:pPr lvl="0"/>
            <a:endParaRPr lang="en-IN" dirty="0"/>
          </a:p>
        </p:txBody>
      </p:sp>
      <p:sp>
        <p:nvSpPr>
          <p:cNvPr id="18" name="Text Placeholder 8"/>
          <p:cNvSpPr>
            <a:spLocks noGrp="1"/>
          </p:cNvSpPr>
          <p:nvPr>
            <p:ph type="body" sz="quarter" idx="22"/>
          </p:nvPr>
        </p:nvSpPr>
        <p:spPr>
          <a:xfrm>
            <a:off x="419337" y="5143266"/>
            <a:ext cx="3168650" cy="576262"/>
          </a:xfrm>
        </p:spPr>
        <p:txBody>
          <a:bodyPr/>
          <a:lstStyle>
            <a:lvl1pPr marL="0" indent="0">
              <a:buNone/>
              <a:defRPr/>
            </a:lvl1pPr>
          </a:lstStyle>
          <a:p>
            <a:pPr lvl="0"/>
            <a:endParaRPr lang="en-IN" dirty="0"/>
          </a:p>
        </p:txBody>
      </p:sp>
      <p:sp>
        <p:nvSpPr>
          <p:cNvPr id="19" name="Text Placeholder 8"/>
          <p:cNvSpPr>
            <a:spLocks noGrp="1"/>
          </p:cNvSpPr>
          <p:nvPr>
            <p:ph type="body" sz="quarter" idx="23"/>
          </p:nvPr>
        </p:nvSpPr>
        <p:spPr>
          <a:xfrm>
            <a:off x="3810612" y="5136335"/>
            <a:ext cx="3168650" cy="576262"/>
          </a:xfrm>
        </p:spPr>
        <p:txBody>
          <a:bodyPr/>
          <a:lstStyle>
            <a:lvl1pPr marL="0" indent="0">
              <a:buNone/>
              <a:defRPr/>
            </a:lvl1pPr>
          </a:lstStyle>
          <a:p>
            <a:pPr lvl="0"/>
            <a:endParaRPr lang="en-IN" dirty="0"/>
          </a:p>
        </p:txBody>
      </p:sp>
      <p:sp>
        <p:nvSpPr>
          <p:cNvPr id="21" name="Table Placeholder 20"/>
          <p:cNvSpPr>
            <a:spLocks noGrp="1"/>
          </p:cNvSpPr>
          <p:nvPr>
            <p:ph type="tbl" sz="quarter" idx="24"/>
          </p:nvPr>
        </p:nvSpPr>
        <p:spPr>
          <a:xfrm>
            <a:off x="6978650" y="4224338"/>
            <a:ext cx="1841500" cy="779462"/>
          </a:xfrm>
        </p:spPr>
        <p:txBody>
          <a:bodyPr/>
          <a:lstStyle/>
          <a:p>
            <a:endParaRPr lang="en-IN"/>
          </a:p>
        </p:txBody>
      </p:sp>
    </p:spTree>
    <p:extLst>
      <p:ext uri="{BB962C8B-B14F-4D97-AF65-F5344CB8AC3E}">
        <p14:creationId xmlns:p14="http://schemas.microsoft.com/office/powerpoint/2010/main" val="987482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88826" y="2178222"/>
            <a:ext cx="1480167" cy="672756"/>
          </a:xfrm>
        </p:spPr>
        <p:txBody>
          <a:bodyPr/>
          <a:lstStyle>
            <a:lvl1pPr marL="0" indent="0">
              <a:buNone/>
              <a:defRPr/>
            </a:lvl1pPr>
          </a:lstStyle>
          <a:p>
            <a:pPr lvl="0"/>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AutoShape 9"/>
          <p:cNvSpPr>
            <a:spLocks noChangeArrowheads="1"/>
          </p:cNvSpPr>
          <p:nvPr userDrawn="1"/>
        </p:nvSpPr>
        <p:spPr bwMode="auto">
          <a:xfrm>
            <a:off x="833438" y="1371600"/>
            <a:ext cx="3308350"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Sample Problem 5.14</a:t>
            </a:r>
          </a:p>
        </p:txBody>
      </p:sp>
      <p:sp>
        <p:nvSpPr>
          <p:cNvPr id="8" name="Text Placeholder 8"/>
          <p:cNvSpPr>
            <a:spLocks noGrp="1"/>
          </p:cNvSpPr>
          <p:nvPr>
            <p:ph type="body" sz="quarter" idx="12"/>
          </p:nvPr>
        </p:nvSpPr>
        <p:spPr>
          <a:xfrm>
            <a:off x="2051050" y="1557338"/>
            <a:ext cx="3168650" cy="576262"/>
          </a:xfrm>
        </p:spPr>
        <p:txBody>
          <a:bodyPr/>
          <a:lstStyle>
            <a:lvl1pPr marL="0" indent="0">
              <a:buNone/>
              <a:defRPr/>
            </a:lvl1pPr>
          </a:lstStyle>
          <a:p>
            <a:pPr lvl="0"/>
            <a:endParaRPr lang="en-IN" dirty="0"/>
          </a:p>
        </p:txBody>
      </p:sp>
      <p:sp>
        <p:nvSpPr>
          <p:cNvPr id="9" name="Text Placeholder 8"/>
          <p:cNvSpPr>
            <a:spLocks noGrp="1"/>
          </p:cNvSpPr>
          <p:nvPr>
            <p:ph type="body" sz="quarter" idx="13"/>
          </p:nvPr>
        </p:nvSpPr>
        <p:spPr>
          <a:xfrm>
            <a:off x="5363790" y="1556792"/>
            <a:ext cx="3168650" cy="576262"/>
          </a:xfrm>
        </p:spPr>
        <p:txBody>
          <a:bodyPr/>
          <a:lstStyle>
            <a:lvl1pPr marL="0" indent="0">
              <a:buNone/>
              <a:defRPr/>
            </a:lvl1pPr>
          </a:lstStyle>
          <a:p>
            <a:pPr lvl="0"/>
            <a:endParaRPr lang="en-IN" dirty="0"/>
          </a:p>
        </p:txBody>
      </p:sp>
      <p:sp>
        <p:nvSpPr>
          <p:cNvPr id="10" name="Text Placeholder 8"/>
          <p:cNvSpPr>
            <a:spLocks noGrp="1"/>
          </p:cNvSpPr>
          <p:nvPr>
            <p:ph type="body" sz="quarter" idx="14"/>
          </p:nvPr>
        </p:nvSpPr>
        <p:spPr>
          <a:xfrm>
            <a:off x="2339752" y="2204864"/>
            <a:ext cx="3168650" cy="576262"/>
          </a:xfrm>
        </p:spPr>
        <p:txBody>
          <a:bodyPr/>
          <a:lstStyle>
            <a:lvl1pPr marL="0" indent="0">
              <a:buNone/>
              <a:defRPr/>
            </a:lvl1pPr>
          </a:lstStyle>
          <a:p>
            <a:pPr lvl="0"/>
            <a:endParaRPr lang="en-IN" dirty="0"/>
          </a:p>
        </p:txBody>
      </p:sp>
      <p:sp>
        <p:nvSpPr>
          <p:cNvPr id="11" name="Text Placeholder 8"/>
          <p:cNvSpPr>
            <a:spLocks noGrp="1"/>
          </p:cNvSpPr>
          <p:nvPr>
            <p:ph type="body" sz="quarter" idx="15"/>
          </p:nvPr>
        </p:nvSpPr>
        <p:spPr>
          <a:xfrm>
            <a:off x="5651822" y="2204666"/>
            <a:ext cx="3168650" cy="576262"/>
          </a:xfrm>
        </p:spPr>
        <p:txBody>
          <a:bodyPr/>
          <a:lstStyle>
            <a:lvl1pPr marL="0" indent="0">
              <a:buNone/>
              <a:defRPr/>
            </a:lvl1pPr>
          </a:lstStyle>
          <a:p>
            <a:pPr lvl="0"/>
            <a:endParaRPr lang="en-IN" dirty="0"/>
          </a:p>
        </p:txBody>
      </p:sp>
      <p:sp>
        <p:nvSpPr>
          <p:cNvPr id="12" name="Text Placeholder 8"/>
          <p:cNvSpPr>
            <a:spLocks noGrp="1"/>
          </p:cNvSpPr>
          <p:nvPr>
            <p:ph type="body" sz="quarter" idx="16"/>
          </p:nvPr>
        </p:nvSpPr>
        <p:spPr>
          <a:xfrm>
            <a:off x="439057" y="2861556"/>
            <a:ext cx="3168650" cy="576262"/>
          </a:xfrm>
        </p:spPr>
        <p:txBody>
          <a:bodyPr/>
          <a:lstStyle>
            <a:lvl1pPr marL="0" indent="0">
              <a:buNone/>
              <a:defRPr/>
            </a:lvl1pPr>
          </a:lstStyle>
          <a:p>
            <a:pPr lvl="0"/>
            <a:endParaRPr lang="en-IN" dirty="0"/>
          </a:p>
        </p:txBody>
      </p:sp>
      <p:sp>
        <p:nvSpPr>
          <p:cNvPr id="13" name="Text Placeholder 8"/>
          <p:cNvSpPr>
            <a:spLocks noGrp="1"/>
          </p:cNvSpPr>
          <p:nvPr>
            <p:ph type="body" sz="quarter" idx="17"/>
          </p:nvPr>
        </p:nvSpPr>
        <p:spPr>
          <a:xfrm>
            <a:off x="3812303" y="2861556"/>
            <a:ext cx="3168650" cy="576262"/>
          </a:xfrm>
        </p:spPr>
        <p:txBody>
          <a:bodyPr/>
          <a:lstStyle>
            <a:lvl1pPr marL="0" indent="0">
              <a:buNone/>
              <a:defRPr/>
            </a:lvl1pPr>
          </a:lstStyle>
          <a:p>
            <a:pPr lvl="0"/>
            <a:endParaRPr lang="en-IN" dirty="0"/>
          </a:p>
        </p:txBody>
      </p:sp>
      <p:sp>
        <p:nvSpPr>
          <p:cNvPr id="14" name="Text Placeholder 8"/>
          <p:cNvSpPr>
            <a:spLocks noGrp="1"/>
          </p:cNvSpPr>
          <p:nvPr>
            <p:ph type="body" sz="quarter" idx="18"/>
          </p:nvPr>
        </p:nvSpPr>
        <p:spPr>
          <a:xfrm>
            <a:off x="643653" y="3648782"/>
            <a:ext cx="3168650" cy="576262"/>
          </a:xfrm>
        </p:spPr>
        <p:txBody>
          <a:bodyPr/>
          <a:lstStyle>
            <a:lvl1pPr marL="0" indent="0">
              <a:buNone/>
              <a:defRPr/>
            </a:lvl1pPr>
          </a:lstStyle>
          <a:p>
            <a:pPr lvl="0"/>
            <a:endParaRPr lang="en-IN" dirty="0"/>
          </a:p>
        </p:txBody>
      </p:sp>
      <p:sp>
        <p:nvSpPr>
          <p:cNvPr id="15" name="Text Placeholder 8"/>
          <p:cNvSpPr>
            <a:spLocks noGrp="1"/>
          </p:cNvSpPr>
          <p:nvPr>
            <p:ph type="body" sz="quarter" idx="19"/>
          </p:nvPr>
        </p:nvSpPr>
        <p:spPr>
          <a:xfrm>
            <a:off x="4067497" y="3608369"/>
            <a:ext cx="3168650" cy="576262"/>
          </a:xfrm>
        </p:spPr>
        <p:txBody>
          <a:bodyPr/>
          <a:lstStyle>
            <a:lvl1pPr marL="0" indent="0">
              <a:buNone/>
              <a:defRPr/>
            </a:lvl1pPr>
          </a:lstStyle>
          <a:p>
            <a:pPr lvl="0"/>
            <a:endParaRPr lang="en-IN" dirty="0"/>
          </a:p>
        </p:txBody>
      </p:sp>
      <p:sp>
        <p:nvSpPr>
          <p:cNvPr id="16" name="Text Placeholder 8"/>
          <p:cNvSpPr>
            <a:spLocks noGrp="1"/>
          </p:cNvSpPr>
          <p:nvPr>
            <p:ph type="body" sz="quarter" idx="20"/>
          </p:nvPr>
        </p:nvSpPr>
        <p:spPr>
          <a:xfrm>
            <a:off x="251371" y="4436008"/>
            <a:ext cx="3168650" cy="576262"/>
          </a:xfrm>
        </p:spPr>
        <p:txBody>
          <a:bodyPr/>
          <a:lstStyle>
            <a:lvl1pPr marL="0" indent="0">
              <a:buNone/>
              <a:defRPr/>
            </a:lvl1pPr>
          </a:lstStyle>
          <a:p>
            <a:pPr lvl="0"/>
            <a:endParaRPr lang="en-IN" dirty="0"/>
          </a:p>
        </p:txBody>
      </p:sp>
      <p:sp>
        <p:nvSpPr>
          <p:cNvPr id="17" name="Text Placeholder 8"/>
          <p:cNvSpPr>
            <a:spLocks noGrp="1"/>
          </p:cNvSpPr>
          <p:nvPr>
            <p:ph type="body" sz="quarter" idx="21"/>
          </p:nvPr>
        </p:nvSpPr>
        <p:spPr>
          <a:xfrm>
            <a:off x="3598129" y="4427794"/>
            <a:ext cx="3168650" cy="576262"/>
          </a:xfrm>
        </p:spPr>
        <p:txBody>
          <a:bodyPr/>
          <a:lstStyle>
            <a:lvl1pPr marL="0" indent="0">
              <a:buNone/>
              <a:defRPr/>
            </a:lvl1pPr>
          </a:lstStyle>
          <a:p>
            <a:pPr lvl="0"/>
            <a:endParaRPr lang="en-IN" dirty="0"/>
          </a:p>
        </p:txBody>
      </p:sp>
      <p:sp>
        <p:nvSpPr>
          <p:cNvPr id="18" name="Text Placeholder 8"/>
          <p:cNvSpPr>
            <a:spLocks noGrp="1"/>
          </p:cNvSpPr>
          <p:nvPr>
            <p:ph type="body" sz="quarter" idx="22"/>
          </p:nvPr>
        </p:nvSpPr>
        <p:spPr>
          <a:xfrm>
            <a:off x="419337" y="5143266"/>
            <a:ext cx="3168650" cy="576262"/>
          </a:xfrm>
        </p:spPr>
        <p:txBody>
          <a:bodyPr/>
          <a:lstStyle>
            <a:lvl1pPr marL="0" indent="0">
              <a:buNone/>
              <a:defRPr/>
            </a:lvl1pPr>
          </a:lstStyle>
          <a:p>
            <a:pPr lvl="0"/>
            <a:endParaRPr lang="en-IN" dirty="0"/>
          </a:p>
        </p:txBody>
      </p:sp>
      <p:sp>
        <p:nvSpPr>
          <p:cNvPr id="19" name="Text Placeholder 8"/>
          <p:cNvSpPr>
            <a:spLocks noGrp="1"/>
          </p:cNvSpPr>
          <p:nvPr>
            <p:ph type="body" sz="quarter" idx="23"/>
          </p:nvPr>
        </p:nvSpPr>
        <p:spPr>
          <a:xfrm>
            <a:off x="3810612" y="5136335"/>
            <a:ext cx="3168650" cy="576262"/>
          </a:xfrm>
        </p:spPr>
        <p:txBody>
          <a:bodyPr/>
          <a:lstStyle>
            <a:lvl1pPr marL="0" indent="0">
              <a:buNone/>
              <a:defRPr/>
            </a:lvl1pPr>
          </a:lstStyle>
          <a:p>
            <a:pPr lvl="0"/>
            <a:endParaRPr lang="en-IN" dirty="0"/>
          </a:p>
        </p:txBody>
      </p:sp>
    </p:spTree>
    <p:extLst>
      <p:ext uri="{BB962C8B-B14F-4D97-AF65-F5344CB8AC3E}">
        <p14:creationId xmlns:p14="http://schemas.microsoft.com/office/powerpoint/2010/main" val="75649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83521" y="1556792"/>
            <a:ext cx="1480167" cy="611596"/>
          </a:xfrm>
        </p:spPr>
        <p:txBody>
          <a:bodyPr/>
          <a:lstStyle>
            <a:lvl1pPr marL="0" indent="0">
              <a:buNone/>
              <a:defRPr/>
            </a:lvl1pPr>
          </a:lstStyle>
          <a:p>
            <a:pPr lvl="0"/>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AutoShape 4"/>
          <p:cNvSpPr>
            <a:spLocks noChangeArrowheads="1"/>
          </p:cNvSpPr>
          <p:nvPr userDrawn="1"/>
        </p:nvSpPr>
        <p:spPr bwMode="auto">
          <a:xfrm>
            <a:off x="265113" y="836613"/>
            <a:ext cx="8559800"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HOW TO Convert Grams of Reactant to Grams of Product</a:t>
            </a:r>
          </a:p>
        </p:txBody>
      </p:sp>
      <p:sp>
        <p:nvSpPr>
          <p:cNvPr id="8" name="Text Placeholder 8"/>
          <p:cNvSpPr>
            <a:spLocks noGrp="1"/>
          </p:cNvSpPr>
          <p:nvPr>
            <p:ph type="body" sz="quarter" idx="12"/>
          </p:nvPr>
        </p:nvSpPr>
        <p:spPr>
          <a:xfrm>
            <a:off x="2051050" y="1557338"/>
            <a:ext cx="3168650" cy="576262"/>
          </a:xfrm>
        </p:spPr>
        <p:txBody>
          <a:bodyPr/>
          <a:lstStyle>
            <a:lvl1pPr marL="0" indent="0">
              <a:buNone/>
              <a:defRPr/>
            </a:lvl1pPr>
          </a:lstStyle>
          <a:p>
            <a:pPr lvl="0"/>
            <a:endParaRPr lang="en-IN" dirty="0"/>
          </a:p>
        </p:txBody>
      </p:sp>
      <p:sp>
        <p:nvSpPr>
          <p:cNvPr id="9" name="Text Placeholder 8"/>
          <p:cNvSpPr>
            <a:spLocks noGrp="1"/>
          </p:cNvSpPr>
          <p:nvPr>
            <p:ph type="body" sz="quarter" idx="13"/>
          </p:nvPr>
        </p:nvSpPr>
        <p:spPr>
          <a:xfrm>
            <a:off x="5363790" y="1556792"/>
            <a:ext cx="3168650" cy="576262"/>
          </a:xfrm>
        </p:spPr>
        <p:txBody>
          <a:bodyPr/>
          <a:lstStyle>
            <a:lvl1pPr marL="0" indent="0">
              <a:buNone/>
              <a:defRPr/>
            </a:lvl1pPr>
          </a:lstStyle>
          <a:p>
            <a:pPr lvl="0"/>
            <a:endParaRPr lang="en-IN" dirty="0"/>
          </a:p>
        </p:txBody>
      </p:sp>
      <p:sp>
        <p:nvSpPr>
          <p:cNvPr id="10" name="Text Placeholder 8"/>
          <p:cNvSpPr>
            <a:spLocks noGrp="1"/>
          </p:cNvSpPr>
          <p:nvPr>
            <p:ph type="body" sz="quarter" idx="14"/>
          </p:nvPr>
        </p:nvSpPr>
        <p:spPr>
          <a:xfrm>
            <a:off x="2339752" y="2204864"/>
            <a:ext cx="3168650" cy="576262"/>
          </a:xfrm>
        </p:spPr>
        <p:txBody>
          <a:bodyPr/>
          <a:lstStyle>
            <a:lvl1pPr marL="0" indent="0">
              <a:buNone/>
              <a:defRPr/>
            </a:lvl1pPr>
          </a:lstStyle>
          <a:p>
            <a:pPr lvl="0"/>
            <a:endParaRPr lang="en-IN" dirty="0"/>
          </a:p>
        </p:txBody>
      </p:sp>
      <p:sp>
        <p:nvSpPr>
          <p:cNvPr id="11" name="Rectangle 12"/>
          <p:cNvSpPr>
            <a:spLocks noChangeArrowheads="1"/>
          </p:cNvSpPr>
          <p:nvPr userDrawn="1"/>
        </p:nvSpPr>
        <p:spPr bwMode="auto">
          <a:xfrm>
            <a:off x="228600" y="2416175"/>
            <a:ext cx="1550988" cy="850900"/>
          </a:xfrm>
          <a:prstGeom prst="rect">
            <a:avLst/>
          </a:prstGeom>
          <a:solidFill>
            <a:srgbClr val="FA8716"/>
          </a:solidFill>
          <a:ln w="25400">
            <a:solidFill>
              <a:srgbClr val="B8620D"/>
            </a:solidFill>
            <a:miter lim="800000"/>
            <a:headEnd/>
            <a:tailEnd type="none" w="lg" len="lg"/>
          </a:ln>
          <a:effectLst>
            <a:outerShdw blurRad="50800" dist="38100" dir="2700000" algn="tl" rotWithShape="0">
              <a:srgbClr val="000000">
                <a:alpha val="39998"/>
              </a:srgbClr>
            </a:outerShdw>
          </a:effectLst>
        </p:spPr>
        <p:txBody>
          <a:bodyPr wrap="none" anchor="ctr">
            <a:spAutoFit/>
          </a:bodyPr>
          <a:lstStyle/>
          <a:p>
            <a:pPr algn="ctr" eaLnBrk="1" hangingPunct="1">
              <a:defRPr/>
            </a:pPr>
            <a:r>
              <a:rPr lang="en-US" dirty="0">
                <a:solidFill>
                  <a:srgbClr val="FA8716"/>
                </a:solidFill>
                <a:latin typeface="+mn-lt"/>
                <a:ea typeface="+mn-ea"/>
              </a:rPr>
              <a:t>Grams of</a:t>
            </a:r>
          </a:p>
          <a:p>
            <a:pPr algn="ctr" eaLnBrk="1" hangingPunct="1">
              <a:defRPr/>
            </a:pPr>
            <a:r>
              <a:rPr lang="en-US" dirty="0">
                <a:solidFill>
                  <a:srgbClr val="FA8716"/>
                </a:solidFill>
                <a:latin typeface="+mn-lt"/>
                <a:ea typeface="+mn-ea"/>
              </a:rPr>
              <a:t>reactant</a:t>
            </a:r>
          </a:p>
        </p:txBody>
      </p:sp>
      <p:sp>
        <p:nvSpPr>
          <p:cNvPr id="12" name="Rectangle 13"/>
          <p:cNvSpPr>
            <a:spLocks noChangeArrowheads="1"/>
          </p:cNvSpPr>
          <p:nvPr userDrawn="1"/>
        </p:nvSpPr>
        <p:spPr bwMode="auto">
          <a:xfrm>
            <a:off x="2132013" y="2089150"/>
            <a:ext cx="1754187" cy="1108075"/>
          </a:xfrm>
          <a:prstGeom prst="rect">
            <a:avLst/>
          </a:prstGeom>
          <a:solidFill>
            <a:schemeClr val="accent2"/>
          </a:solidFill>
          <a:ln w="25400">
            <a:solidFill>
              <a:srgbClr val="B0A576"/>
            </a:solidFill>
            <a:miter lim="800000"/>
            <a:headEnd/>
            <a:tailEnd type="none" w="lg" len="lg"/>
          </a:ln>
          <a:effectLst>
            <a:outerShdw blurRad="50800" dist="38100" dir="2700000" algn="tl" rotWithShape="0">
              <a:srgbClr val="000000">
                <a:alpha val="39998"/>
              </a:srgbClr>
            </a:outerShdw>
          </a:effectLst>
        </p:spPr>
        <p:txBody>
          <a:bodyPr wrap="none" anchor="ctr">
            <a:spAutoFit/>
          </a:bodyPr>
          <a:lstStyle/>
          <a:p>
            <a:pPr algn="ctr" eaLnBrk="1" hangingPunct="1">
              <a:defRPr/>
            </a:pPr>
            <a:r>
              <a:rPr lang="en-US" sz="2200" dirty="0">
                <a:solidFill>
                  <a:srgbClr val="EFE1A2"/>
                </a:solidFill>
                <a:latin typeface="+mn-lt"/>
                <a:ea typeface="+mn-ea"/>
              </a:rPr>
              <a:t>molar mass</a:t>
            </a:r>
          </a:p>
          <a:p>
            <a:pPr algn="ctr" eaLnBrk="1" hangingPunct="1">
              <a:defRPr/>
            </a:pPr>
            <a:r>
              <a:rPr lang="en-US" sz="2200" dirty="0">
                <a:solidFill>
                  <a:srgbClr val="EFE1A2"/>
                </a:solidFill>
                <a:latin typeface="+mn-lt"/>
                <a:ea typeface="+mn-ea"/>
              </a:rPr>
              <a:t>conversion</a:t>
            </a:r>
          </a:p>
          <a:p>
            <a:pPr algn="ctr" eaLnBrk="1" hangingPunct="1">
              <a:defRPr/>
            </a:pPr>
            <a:r>
              <a:rPr lang="en-US" sz="2200" dirty="0">
                <a:solidFill>
                  <a:srgbClr val="EFE1A2"/>
                </a:solidFill>
                <a:latin typeface="+mn-lt"/>
                <a:ea typeface="+mn-ea"/>
              </a:rPr>
              <a:t>factor</a:t>
            </a:r>
          </a:p>
        </p:txBody>
      </p:sp>
      <p:sp>
        <p:nvSpPr>
          <p:cNvPr id="13" name="Rectangle 14"/>
          <p:cNvSpPr>
            <a:spLocks noChangeArrowheads="1"/>
          </p:cNvSpPr>
          <p:nvPr userDrawn="1"/>
        </p:nvSpPr>
        <p:spPr bwMode="auto">
          <a:xfrm>
            <a:off x="4425950" y="2095500"/>
            <a:ext cx="1703388" cy="1122363"/>
          </a:xfrm>
          <a:prstGeom prst="rect">
            <a:avLst/>
          </a:prstGeom>
          <a:solidFill>
            <a:schemeClr val="accent2"/>
          </a:solidFill>
          <a:ln w="25400">
            <a:solidFill>
              <a:srgbClr val="B0A576"/>
            </a:solidFill>
            <a:miter lim="800000"/>
            <a:headEnd/>
            <a:tailEnd type="none" w="lg" len="lg"/>
          </a:ln>
          <a:effectLst>
            <a:outerShdw blurRad="50800" dist="38100" dir="2700000" algn="tl" rotWithShape="0">
              <a:srgbClr val="000000">
                <a:alpha val="39998"/>
              </a:srgbClr>
            </a:outerShdw>
          </a:effectLst>
        </p:spPr>
        <p:txBody>
          <a:bodyPr wrap="none" anchor="ctr">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defRPr/>
            </a:pPr>
            <a:r>
              <a:rPr lang="en-US" altLang="en-US" sz="2200" dirty="0">
                <a:solidFill>
                  <a:srgbClr val="EFE1A2"/>
                </a:solidFill>
              </a:rPr>
              <a:t>mole–mole</a:t>
            </a:r>
          </a:p>
          <a:p>
            <a:pPr algn="ctr" eaLnBrk="1" hangingPunct="1">
              <a:defRPr/>
            </a:pPr>
            <a:r>
              <a:rPr lang="en-US" altLang="en-US" sz="2200" dirty="0">
                <a:solidFill>
                  <a:srgbClr val="EFE1A2"/>
                </a:solidFill>
              </a:rPr>
              <a:t>conversion</a:t>
            </a:r>
          </a:p>
          <a:p>
            <a:pPr algn="ctr" eaLnBrk="1" hangingPunct="1">
              <a:defRPr/>
            </a:pPr>
            <a:r>
              <a:rPr lang="en-US" altLang="en-US" sz="2200" dirty="0">
                <a:solidFill>
                  <a:srgbClr val="EFE1A2"/>
                </a:solidFill>
              </a:rPr>
              <a:t>factor</a:t>
            </a:r>
          </a:p>
        </p:txBody>
      </p:sp>
      <p:sp>
        <p:nvSpPr>
          <p:cNvPr id="14" name="Rectangle 15"/>
          <p:cNvSpPr>
            <a:spLocks noChangeArrowheads="1"/>
          </p:cNvSpPr>
          <p:nvPr userDrawn="1"/>
        </p:nvSpPr>
        <p:spPr bwMode="auto">
          <a:xfrm>
            <a:off x="6738938" y="2101850"/>
            <a:ext cx="1754187" cy="1108075"/>
          </a:xfrm>
          <a:prstGeom prst="rect">
            <a:avLst/>
          </a:prstGeom>
          <a:solidFill>
            <a:schemeClr val="accent2"/>
          </a:solidFill>
          <a:ln w="25400">
            <a:solidFill>
              <a:srgbClr val="B0A576"/>
            </a:solidFill>
            <a:miter lim="800000"/>
            <a:headEnd/>
            <a:tailEnd type="none" w="lg" len="lg"/>
          </a:ln>
          <a:effectLst>
            <a:outerShdw blurRad="50800" dist="38100" dir="2700000" algn="tl" rotWithShape="0">
              <a:srgbClr val="000000">
                <a:alpha val="39998"/>
              </a:srgbClr>
            </a:outerShdw>
          </a:effectLst>
        </p:spPr>
        <p:txBody>
          <a:bodyPr wrap="none" anchor="ctr">
            <a:spAutoFit/>
          </a:bodyPr>
          <a:lstStyle/>
          <a:p>
            <a:pPr algn="ctr" eaLnBrk="1" hangingPunct="1">
              <a:defRPr/>
            </a:pPr>
            <a:r>
              <a:rPr lang="en-US" sz="2200" dirty="0">
                <a:solidFill>
                  <a:srgbClr val="EFE1A2"/>
                </a:solidFill>
                <a:latin typeface="+mn-lt"/>
                <a:ea typeface="+mn-ea"/>
              </a:rPr>
              <a:t>molar mass</a:t>
            </a:r>
          </a:p>
          <a:p>
            <a:pPr algn="ctr" eaLnBrk="1" hangingPunct="1">
              <a:defRPr/>
            </a:pPr>
            <a:r>
              <a:rPr lang="en-US" sz="2200" dirty="0">
                <a:solidFill>
                  <a:srgbClr val="EFE1A2"/>
                </a:solidFill>
                <a:latin typeface="+mn-lt"/>
                <a:ea typeface="+mn-ea"/>
              </a:rPr>
              <a:t>conversion</a:t>
            </a:r>
          </a:p>
          <a:p>
            <a:pPr algn="ctr" eaLnBrk="1" hangingPunct="1">
              <a:defRPr/>
            </a:pPr>
            <a:r>
              <a:rPr lang="en-US" sz="2200" dirty="0">
                <a:solidFill>
                  <a:srgbClr val="EFE1A2"/>
                </a:solidFill>
                <a:latin typeface="+mn-lt"/>
                <a:ea typeface="+mn-ea"/>
              </a:rPr>
              <a:t>factor</a:t>
            </a:r>
          </a:p>
        </p:txBody>
      </p:sp>
      <p:sp>
        <p:nvSpPr>
          <p:cNvPr id="15" name="Text Placeholder 8"/>
          <p:cNvSpPr>
            <a:spLocks noGrp="1"/>
          </p:cNvSpPr>
          <p:nvPr>
            <p:ph type="body" sz="quarter" idx="19"/>
          </p:nvPr>
        </p:nvSpPr>
        <p:spPr>
          <a:xfrm>
            <a:off x="4067497" y="3608369"/>
            <a:ext cx="3168650" cy="576262"/>
          </a:xfrm>
        </p:spPr>
        <p:txBody>
          <a:bodyPr/>
          <a:lstStyle>
            <a:lvl1pPr marL="0" indent="0">
              <a:buNone/>
              <a:defRPr/>
            </a:lvl1pPr>
          </a:lstStyle>
          <a:p>
            <a:pPr lvl="0"/>
            <a:endParaRPr lang="en-IN" dirty="0"/>
          </a:p>
        </p:txBody>
      </p:sp>
      <p:sp>
        <p:nvSpPr>
          <p:cNvPr id="16" name="Text Placeholder 8"/>
          <p:cNvSpPr>
            <a:spLocks noGrp="1"/>
          </p:cNvSpPr>
          <p:nvPr>
            <p:ph type="body" sz="quarter" idx="20"/>
          </p:nvPr>
        </p:nvSpPr>
        <p:spPr>
          <a:xfrm>
            <a:off x="251371" y="4436008"/>
            <a:ext cx="3168650" cy="576262"/>
          </a:xfrm>
        </p:spPr>
        <p:txBody>
          <a:bodyPr/>
          <a:lstStyle>
            <a:lvl1pPr marL="0" indent="0">
              <a:buNone/>
              <a:defRPr/>
            </a:lvl1pPr>
          </a:lstStyle>
          <a:p>
            <a:pPr lvl="0"/>
            <a:endParaRPr lang="en-IN" dirty="0"/>
          </a:p>
        </p:txBody>
      </p:sp>
      <p:sp>
        <p:nvSpPr>
          <p:cNvPr id="17" name="Text Placeholder 8"/>
          <p:cNvSpPr>
            <a:spLocks noGrp="1"/>
          </p:cNvSpPr>
          <p:nvPr>
            <p:ph type="body" sz="quarter" idx="21"/>
          </p:nvPr>
        </p:nvSpPr>
        <p:spPr>
          <a:xfrm>
            <a:off x="3598129" y="4427794"/>
            <a:ext cx="3168650" cy="576262"/>
          </a:xfrm>
        </p:spPr>
        <p:txBody>
          <a:bodyPr/>
          <a:lstStyle>
            <a:lvl1pPr marL="0" indent="0">
              <a:buNone/>
              <a:defRPr/>
            </a:lvl1pPr>
          </a:lstStyle>
          <a:p>
            <a:pPr lvl="0"/>
            <a:endParaRPr lang="en-IN" dirty="0"/>
          </a:p>
        </p:txBody>
      </p:sp>
      <p:sp>
        <p:nvSpPr>
          <p:cNvPr id="18" name="Text Placeholder 8"/>
          <p:cNvSpPr>
            <a:spLocks noGrp="1"/>
          </p:cNvSpPr>
          <p:nvPr>
            <p:ph type="body" sz="quarter" idx="22"/>
          </p:nvPr>
        </p:nvSpPr>
        <p:spPr>
          <a:xfrm>
            <a:off x="419337" y="5143266"/>
            <a:ext cx="3168650" cy="576262"/>
          </a:xfrm>
        </p:spPr>
        <p:txBody>
          <a:bodyPr/>
          <a:lstStyle>
            <a:lvl1pPr marL="0" indent="0">
              <a:buNone/>
              <a:defRPr/>
            </a:lvl1pPr>
          </a:lstStyle>
          <a:p>
            <a:pPr lvl="0"/>
            <a:endParaRPr lang="en-IN" dirty="0"/>
          </a:p>
        </p:txBody>
      </p:sp>
      <p:sp>
        <p:nvSpPr>
          <p:cNvPr id="19" name="Text Placeholder 8"/>
          <p:cNvSpPr>
            <a:spLocks noGrp="1"/>
          </p:cNvSpPr>
          <p:nvPr>
            <p:ph type="body" sz="quarter" idx="23"/>
          </p:nvPr>
        </p:nvSpPr>
        <p:spPr>
          <a:xfrm>
            <a:off x="3810612" y="5136335"/>
            <a:ext cx="3168650" cy="576262"/>
          </a:xfrm>
        </p:spPr>
        <p:txBody>
          <a:bodyPr/>
          <a:lstStyle>
            <a:lvl1pPr marL="0" indent="0">
              <a:buNone/>
              <a:defRPr/>
            </a:lvl1pPr>
          </a:lstStyle>
          <a:p>
            <a:pPr lvl="0"/>
            <a:endParaRPr lang="en-IN" dirty="0"/>
          </a:p>
        </p:txBody>
      </p:sp>
    </p:spTree>
    <p:extLst>
      <p:ext uri="{BB962C8B-B14F-4D97-AF65-F5344CB8AC3E}">
        <p14:creationId xmlns:p14="http://schemas.microsoft.com/office/powerpoint/2010/main" val="927559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1450504" cy="604664"/>
          </a:xfrm>
        </p:spPr>
        <p:txBody>
          <a:bodyPr/>
          <a:lstStyle>
            <a:lvl1pPr marL="0" indent="0">
              <a:buNone/>
              <a:defRPr/>
            </a:lvl1pPr>
          </a:lstStyle>
          <a:p>
            <a:pPr lvl="0"/>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AutoShape 4"/>
          <p:cNvSpPr>
            <a:spLocks noChangeArrowheads="1"/>
          </p:cNvSpPr>
          <p:nvPr userDrawn="1"/>
        </p:nvSpPr>
        <p:spPr bwMode="auto">
          <a:xfrm>
            <a:off x="312738" y="908050"/>
            <a:ext cx="8458200" cy="5080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HOW TO Convert Moles of Reactant to Grams of Product</a:t>
            </a:r>
          </a:p>
        </p:txBody>
      </p:sp>
      <p:sp>
        <p:nvSpPr>
          <p:cNvPr id="8" name="Text Placeholder 8"/>
          <p:cNvSpPr>
            <a:spLocks noGrp="1"/>
          </p:cNvSpPr>
          <p:nvPr>
            <p:ph type="body" sz="quarter" idx="12"/>
          </p:nvPr>
        </p:nvSpPr>
        <p:spPr>
          <a:xfrm>
            <a:off x="2051050" y="1557338"/>
            <a:ext cx="3168650" cy="576262"/>
          </a:xfrm>
        </p:spPr>
        <p:txBody>
          <a:bodyPr/>
          <a:lstStyle>
            <a:lvl1pPr marL="0" indent="0">
              <a:buNone/>
              <a:defRPr/>
            </a:lvl1pPr>
          </a:lstStyle>
          <a:p>
            <a:pPr lvl="0"/>
            <a:endParaRPr lang="en-IN" dirty="0"/>
          </a:p>
        </p:txBody>
      </p:sp>
      <p:sp>
        <p:nvSpPr>
          <p:cNvPr id="9" name="Text Placeholder 8"/>
          <p:cNvSpPr>
            <a:spLocks noGrp="1"/>
          </p:cNvSpPr>
          <p:nvPr>
            <p:ph type="body" sz="quarter" idx="13"/>
          </p:nvPr>
        </p:nvSpPr>
        <p:spPr>
          <a:xfrm>
            <a:off x="5363790" y="1556792"/>
            <a:ext cx="3168650" cy="576262"/>
          </a:xfrm>
        </p:spPr>
        <p:txBody>
          <a:bodyPr/>
          <a:lstStyle>
            <a:lvl1pPr marL="0" indent="0">
              <a:buNone/>
              <a:defRPr/>
            </a:lvl1pPr>
          </a:lstStyle>
          <a:p>
            <a:pPr lvl="0"/>
            <a:endParaRPr lang="en-IN" dirty="0"/>
          </a:p>
        </p:txBody>
      </p:sp>
      <p:sp>
        <p:nvSpPr>
          <p:cNvPr id="10" name="Text Placeholder 8"/>
          <p:cNvSpPr>
            <a:spLocks noGrp="1"/>
          </p:cNvSpPr>
          <p:nvPr>
            <p:ph type="body" sz="quarter" idx="14"/>
          </p:nvPr>
        </p:nvSpPr>
        <p:spPr>
          <a:xfrm>
            <a:off x="2339752" y="2204864"/>
            <a:ext cx="3168650" cy="576262"/>
          </a:xfrm>
        </p:spPr>
        <p:txBody>
          <a:bodyPr/>
          <a:lstStyle>
            <a:lvl1pPr marL="0" indent="0">
              <a:buNone/>
              <a:defRPr/>
            </a:lvl1pPr>
          </a:lstStyle>
          <a:p>
            <a:pPr lvl="0"/>
            <a:endParaRPr lang="en-IN" dirty="0"/>
          </a:p>
        </p:txBody>
      </p:sp>
    </p:spTree>
    <p:extLst>
      <p:ext uri="{BB962C8B-B14F-4D97-AF65-F5344CB8AC3E}">
        <p14:creationId xmlns:p14="http://schemas.microsoft.com/office/powerpoint/2010/main" val="1222660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Arial"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ea typeface="+mn-ea"/>
                <a:cs typeface="+mn-cs"/>
              </a:defRPr>
            </a:lvl1pPr>
          </a:lstStyle>
          <a:p>
            <a:pPr>
              <a:defRPr/>
            </a:pPr>
            <a:endParaRPr lang="en-US"/>
          </a:p>
        </p:txBody>
      </p:sp>
      <p:sp>
        <p:nvSpPr>
          <p:cNvPr id="7" name="Rectangle 6"/>
          <p:cNvSpPr txBox="1">
            <a:spLocks noChangeArrowheads="1"/>
          </p:cNvSpPr>
          <p:nvPr userDrawn="1"/>
        </p:nvSpPr>
        <p:spPr bwMode="auto">
          <a:xfrm>
            <a:off x="6552607" y="6245616"/>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400" b="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b="1"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sz="2400" b="1"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sz="2400" b="1"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sz="2400" b="1" kern="1200">
                <a:solidFill>
                  <a:schemeClr val="tx1"/>
                </a:solidFill>
                <a:latin typeface="Arial" charset="0"/>
                <a:ea typeface="MS PGothic" charset="-128"/>
                <a:cs typeface="+mn-cs"/>
              </a:defRPr>
            </a:lvl5pPr>
            <a:lvl6pPr marL="2286000" algn="l" defTabSz="914400" rtl="0" eaLnBrk="1" latinLnBrk="0" hangingPunct="1">
              <a:defRPr sz="2400" b="1" kern="1200">
                <a:solidFill>
                  <a:schemeClr val="tx1"/>
                </a:solidFill>
                <a:latin typeface="Arial" charset="0"/>
                <a:ea typeface="MS PGothic" charset="-128"/>
                <a:cs typeface="+mn-cs"/>
              </a:defRPr>
            </a:lvl6pPr>
            <a:lvl7pPr marL="2743200" algn="l" defTabSz="914400" rtl="0" eaLnBrk="1" latinLnBrk="0" hangingPunct="1">
              <a:defRPr sz="2400" b="1" kern="1200">
                <a:solidFill>
                  <a:schemeClr val="tx1"/>
                </a:solidFill>
                <a:latin typeface="Arial" charset="0"/>
                <a:ea typeface="MS PGothic" charset="-128"/>
                <a:cs typeface="+mn-cs"/>
              </a:defRPr>
            </a:lvl7pPr>
            <a:lvl8pPr marL="3200400" algn="l" defTabSz="914400" rtl="0" eaLnBrk="1" latinLnBrk="0" hangingPunct="1">
              <a:defRPr sz="2400" b="1" kern="1200">
                <a:solidFill>
                  <a:schemeClr val="tx1"/>
                </a:solidFill>
                <a:latin typeface="Arial" charset="0"/>
                <a:ea typeface="MS PGothic" charset="-128"/>
                <a:cs typeface="+mn-cs"/>
              </a:defRPr>
            </a:lvl8pPr>
            <a:lvl9pPr marL="3657600" algn="l" defTabSz="914400" rtl="0" eaLnBrk="1" latinLnBrk="0" hangingPunct="1">
              <a:defRPr sz="2400" b="1" kern="1200">
                <a:solidFill>
                  <a:schemeClr val="tx1"/>
                </a:solidFill>
                <a:latin typeface="Arial" charset="0"/>
                <a:ea typeface="MS PGothic" charset="-128"/>
                <a:cs typeface="+mn-cs"/>
              </a:defRPr>
            </a:lvl9pPr>
          </a:lstStyle>
          <a:p>
            <a:pPr>
              <a:defRPr/>
            </a:pPr>
            <a:fld id="{3BBD1718-7FFC-BE4D-839A-D73CE777974F}"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89" r:id="rId3"/>
    <p:sldLayoutId id="2147483688" r:id="rId4"/>
    <p:sldLayoutId id="2147483690" r:id="rId5"/>
    <p:sldLayoutId id="2147483687" r:id="rId6"/>
    <p:sldLayoutId id="2147483686" r:id="rId7"/>
    <p:sldLayoutId id="2147483685" r:id="rId8"/>
    <p:sldLayoutId id="2147483684" r:id="rId9"/>
    <p:sldLayoutId id="2147483683" r:id="rId10"/>
    <p:sldLayoutId id="2147483682" r:id="rId11"/>
    <p:sldLayoutId id="2147483681" r:id="rId12"/>
    <p:sldLayoutId id="2147483680" r:id="rId13"/>
    <p:sldLayoutId id="2147483679" r:id="rId14"/>
    <p:sldLayoutId id="2147483678" r:id="rId15"/>
    <p:sldLayoutId id="2147483677" r:id="rId16"/>
    <p:sldLayoutId id="2147483676" r:id="rId17"/>
    <p:sldLayoutId id="2147483675" r:id="rId18"/>
    <p:sldLayoutId id="2147483674" r:id="rId19"/>
    <p:sldLayoutId id="2147483673" r:id="rId20"/>
    <p:sldLayoutId id="2147483672" r:id="rId21"/>
    <p:sldLayoutId id="2147483671" r:id="rId22"/>
    <p:sldLayoutId id="2147483670" r:id="rId23"/>
    <p:sldLayoutId id="2147483669" r:id="rId24"/>
    <p:sldLayoutId id="2147483668" r:id="rId25"/>
    <p:sldLayoutId id="2147483667" r:id="rId26"/>
    <p:sldLayoutId id="2147483666" r:id="rId27"/>
    <p:sldLayoutId id="2147483665" r:id="rId28"/>
    <p:sldLayoutId id="2147483664" r:id="rId29"/>
    <p:sldLayoutId id="2147483663" r:id="rId30"/>
    <p:sldLayoutId id="2147483662" r:id="rId31"/>
    <p:sldLayoutId id="2147483661" r:id="rId32"/>
    <p:sldLayoutId id="2147483691" r:id="rId33"/>
    <p:sldLayoutId id="2147483651" r:id="rId34"/>
    <p:sldLayoutId id="2147483652" r:id="rId35"/>
    <p:sldLayoutId id="2147483653" r:id="rId36"/>
    <p:sldLayoutId id="2147483654" r:id="rId37"/>
    <p:sldLayoutId id="2147483655" r:id="rId38"/>
    <p:sldLayoutId id="2147483660" r:id="rId39"/>
    <p:sldLayoutId id="2147483656" r:id="rId40"/>
    <p:sldLayoutId id="2147483657" r:id="rId41"/>
    <p:sldLayoutId id="2147483658" r:id="rId42"/>
    <p:sldLayoutId id="2147483659" r:id="rId43"/>
  </p:sldLayoutIdLst>
  <p:hf hdr="0" ft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9.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8.xml"/><Relationship Id="rId1" Type="http://schemas.openxmlformats.org/officeDocument/2006/relationships/vmlDrawing" Target="../drawings/vmlDrawing2.vml"/><Relationship Id="rId6" Type="http://schemas.openxmlformats.org/officeDocument/2006/relationships/image" Target="../media/image14.jpeg"/><Relationship Id="rId5" Type="http://schemas.openxmlformats.org/officeDocument/2006/relationships/image" Target="../media/image13.w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notesSlide" Target="../notesSlides/notesSlide13.xml"/><Relationship Id="rId7" Type="http://schemas.openxmlformats.org/officeDocument/2006/relationships/oleObject" Target="../embeddings/oleObject4.bin"/><Relationship Id="rId2" Type="http://schemas.openxmlformats.org/officeDocument/2006/relationships/slideLayout" Target="../slideLayouts/slideLayout32.xml"/><Relationship Id="rId1" Type="http://schemas.openxmlformats.org/officeDocument/2006/relationships/vmlDrawing" Target="../drawings/vmlDrawing3.vml"/><Relationship Id="rId6" Type="http://schemas.openxmlformats.org/officeDocument/2006/relationships/image" Target="../media/image15.wmf"/><Relationship Id="rId5" Type="http://schemas.openxmlformats.org/officeDocument/2006/relationships/oleObject" Target="../embeddings/oleObject3.bin"/><Relationship Id="rId10" Type="http://schemas.openxmlformats.org/officeDocument/2006/relationships/image" Target="../media/image17.wmf"/><Relationship Id="rId4" Type="http://schemas.openxmlformats.org/officeDocument/2006/relationships/image" Target="../media/image18.jpeg"/><Relationship Id="rId9"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notesSlide" Target="../notesSlides/notesSlide14.xml"/><Relationship Id="rId7" Type="http://schemas.openxmlformats.org/officeDocument/2006/relationships/oleObject" Target="../embeddings/oleObject7.bin"/><Relationship Id="rId2" Type="http://schemas.openxmlformats.org/officeDocument/2006/relationships/slideLayout" Target="../slideLayouts/slideLayout32.xml"/><Relationship Id="rId1" Type="http://schemas.openxmlformats.org/officeDocument/2006/relationships/vmlDrawing" Target="../drawings/vmlDrawing4.vml"/><Relationship Id="rId6" Type="http://schemas.openxmlformats.org/officeDocument/2006/relationships/image" Target="../media/image19.wmf"/><Relationship Id="rId5" Type="http://schemas.openxmlformats.org/officeDocument/2006/relationships/oleObject" Target="../embeddings/oleObject6.bin"/><Relationship Id="rId10" Type="http://schemas.openxmlformats.org/officeDocument/2006/relationships/image" Target="../media/image21.wmf"/><Relationship Id="rId4" Type="http://schemas.openxmlformats.org/officeDocument/2006/relationships/image" Target="../media/image22.jpeg"/><Relationship Id="rId9"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13.bin"/><Relationship Id="rId18" Type="http://schemas.openxmlformats.org/officeDocument/2006/relationships/image" Target="../media/image30.wmf"/><Relationship Id="rId3" Type="http://schemas.openxmlformats.org/officeDocument/2006/relationships/notesSlide" Target="../notesSlides/notesSlide16.xml"/><Relationship Id="rId7" Type="http://schemas.openxmlformats.org/officeDocument/2006/relationships/oleObject" Target="../embeddings/oleObject10.bin"/><Relationship Id="rId12" Type="http://schemas.openxmlformats.org/officeDocument/2006/relationships/image" Target="../media/image27.wmf"/><Relationship Id="rId17" Type="http://schemas.openxmlformats.org/officeDocument/2006/relationships/oleObject" Target="../embeddings/oleObject15.bin"/><Relationship Id="rId2" Type="http://schemas.openxmlformats.org/officeDocument/2006/relationships/slideLayout" Target="../slideLayouts/slideLayout33.xml"/><Relationship Id="rId16" Type="http://schemas.openxmlformats.org/officeDocument/2006/relationships/image" Target="../media/image29.wmf"/><Relationship Id="rId1" Type="http://schemas.openxmlformats.org/officeDocument/2006/relationships/vmlDrawing" Target="../drawings/vmlDrawing5.vml"/><Relationship Id="rId6" Type="http://schemas.openxmlformats.org/officeDocument/2006/relationships/image" Target="../media/image24.wmf"/><Relationship Id="rId11" Type="http://schemas.openxmlformats.org/officeDocument/2006/relationships/oleObject" Target="../embeddings/oleObject12.bin"/><Relationship Id="rId5" Type="http://schemas.openxmlformats.org/officeDocument/2006/relationships/oleObject" Target="../embeddings/oleObject9.bin"/><Relationship Id="rId15" Type="http://schemas.openxmlformats.org/officeDocument/2006/relationships/oleObject" Target="../embeddings/oleObject14.bin"/><Relationship Id="rId10" Type="http://schemas.openxmlformats.org/officeDocument/2006/relationships/image" Target="../media/image26.wmf"/><Relationship Id="rId4" Type="http://schemas.openxmlformats.org/officeDocument/2006/relationships/image" Target="../media/image31.jpeg"/><Relationship Id="rId9" Type="http://schemas.openxmlformats.org/officeDocument/2006/relationships/oleObject" Target="../embeddings/oleObject11.bin"/><Relationship Id="rId14" Type="http://schemas.openxmlformats.org/officeDocument/2006/relationships/image" Target="../media/image28.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notesSlide" Target="../notesSlides/notesSlide18.xml"/><Relationship Id="rId7" Type="http://schemas.openxmlformats.org/officeDocument/2006/relationships/oleObject" Target="../embeddings/oleObject17.bin"/><Relationship Id="rId2" Type="http://schemas.openxmlformats.org/officeDocument/2006/relationships/slideLayout" Target="../slideLayouts/slideLayout32.xml"/><Relationship Id="rId1" Type="http://schemas.openxmlformats.org/officeDocument/2006/relationships/vmlDrawing" Target="../drawings/vmlDrawing6.vml"/><Relationship Id="rId6" Type="http://schemas.openxmlformats.org/officeDocument/2006/relationships/image" Target="../media/image32.wmf"/><Relationship Id="rId5" Type="http://schemas.openxmlformats.org/officeDocument/2006/relationships/oleObject" Target="../embeddings/oleObject16.bin"/><Relationship Id="rId10" Type="http://schemas.openxmlformats.org/officeDocument/2006/relationships/image" Target="../media/image34.wmf"/><Relationship Id="rId4" Type="http://schemas.openxmlformats.org/officeDocument/2006/relationships/image" Target="../media/image35.jpeg"/><Relationship Id="rId9" Type="http://schemas.openxmlformats.org/officeDocument/2006/relationships/oleObject" Target="../embeddings/oleObject18.bin"/></Relationships>
</file>

<file path=ppt/slides/_rels/slide19.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notesSlide" Target="../notesSlides/notesSlide19.xml"/><Relationship Id="rId7" Type="http://schemas.openxmlformats.org/officeDocument/2006/relationships/oleObject" Target="../embeddings/oleObject20.bin"/><Relationship Id="rId2" Type="http://schemas.openxmlformats.org/officeDocument/2006/relationships/slideLayout" Target="../slideLayouts/slideLayout32.xml"/><Relationship Id="rId1" Type="http://schemas.openxmlformats.org/officeDocument/2006/relationships/vmlDrawing" Target="../drawings/vmlDrawing7.vml"/><Relationship Id="rId6" Type="http://schemas.openxmlformats.org/officeDocument/2006/relationships/image" Target="../media/image36.wmf"/><Relationship Id="rId5" Type="http://schemas.openxmlformats.org/officeDocument/2006/relationships/oleObject" Target="../embeddings/oleObject19.bin"/><Relationship Id="rId4" Type="http://schemas.openxmlformats.org/officeDocument/2006/relationships/image" Target="../media/image38.jp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notesSlide" Target="../notesSlides/notesSlide20.xml"/><Relationship Id="rId7" Type="http://schemas.openxmlformats.org/officeDocument/2006/relationships/image" Target="../media/image40.wmf"/><Relationship Id="rId2" Type="http://schemas.openxmlformats.org/officeDocument/2006/relationships/slideLayout" Target="../slideLayouts/slideLayout32.xml"/><Relationship Id="rId1" Type="http://schemas.openxmlformats.org/officeDocument/2006/relationships/vmlDrawing" Target="../drawings/vmlDrawing8.vml"/><Relationship Id="rId6" Type="http://schemas.openxmlformats.org/officeDocument/2006/relationships/oleObject" Target="../embeddings/oleObject22.bin"/><Relationship Id="rId5" Type="http://schemas.openxmlformats.org/officeDocument/2006/relationships/image" Target="../media/image39.wmf"/><Relationship Id="rId4" Type="http://schemas.openxmlformats.org/officeDocument/2006/relationships/oleObject" Target="../embeddings/oleObject21.bin"/><Relationship Id="rId9" Type="http://schemas.openxmlformats.org/officeDocument/2006/relationships/image" Target="../media/image41.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notesSlide" Target="../notesSlides/notesSlide21.xml"/><Relationship Id="rId7" Type="http://schemas.openxmlformats.org/officeDocument/2006/relationships/image" Target="../media/image43.wmf"/><Relationship Id="rId2" Type="http://schemas.openxmlformats.org/officeDocument/2006/relationships/slideLayout" Target="../slideLayouts/slideLayout32.xml"/><Relationship Id="rId1" Type="http://schemas.openxmlformats.org/officeDocument/2006/relationships/vmlDrawing" Target="../drawings/vmlDrawing9.vml"/><Relationship Id="rId6" Type="http://schemas.openxmlformats.org/officeDocument/2006/relationships/oleObject" Target="../embeddings/oleObject25.bin"/><Relationship Id="rId5" Type="http://schemas.openxmlformats.org/officeDocument/2006/relationships/image" Target="../media/image42.wmf"/><Relationship Id="rId4" Type="http://schemas.openxmlformats.org/officeDocument/2006/relationships/oleObject" Target="../embeddings/oleObject24.bin"/><Relationship Id="rId9" Type="http://schemas.openxmlformats.org/officeDocument/2006/relationships/image" Target="../media/image44.wmf"/></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3.xml"/><Relationship Id="rId1" Type="http://schemas.openxmlformats.org/officeDocument/2006/relationships/slideLayout" Target="../slideLayouts/slideLayout32.xml"/><Relationship Id="rId4" Type="http://schemas.openxmlformats.org/officeDocument/2006/relationships/image" Target="../media/image47.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2.xml"/><Relationship Id="rId1" Type="http://schemas.openxmlformats.org/officeDocument/2006/relationships/vmlDrawing" Target="../drawings/vmlDrawing10.vml"/><Relationship Id="rId6" Type="http://schemas.openxmlformats.org/officeDocument/2006/relationships/image" Target="../media/image49.jpeg"/><Relationship Id="rId5" Type="http://schemas.openxmlformats.org/officeDocument/2006/relationships/image" Target="../media/image48.wmf"/><Relationship Id="rId4" Type="http://schemas.openxmlformats.org/officeDocument/2006/relationships/oleObject" Target="../embeddings/oleObject27.bin"/></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56.wmf"/><Relationship Id="rId3" Type="http://schemas.openxmlformats.org/officeDocument/2006/relationships/notesSlide" Target="../notesSlides/notesSlide27.xml"/><Relationship Id="rId7" Type="http://schemas.openxmlformats.org/officeDocument/2006/relationships/image" Target="../media/image53.wmf"/><Relationship Id="rId12" Type="http://schemas.openxmlformats.org/officeDocument/2006/relationships/oleObject" Target="../embeddings/oleObject32.bin"/><Relationship Id="rId2" Type="http://schemas.openxmlformats.org/officeDocument/2006/relationships/slideLayout" Target="../slideLayouts/slideLayout32.xml"/><Relationship Id="rId1" Type="http://schemas.openxmlformats.org/officeDocument/2006/relationships/vmlDrawing" Target="../drawings/vmlDrawing11.vml"/><Relationship Id="rId6" Type="http://schemas.openxmlformats.org/officeDocument/2006/relationships/oleObject" Target="../embeddings/oleObject29.bin"/><Relationship Id="rId11" Type="http://schemas.openxmlformats.org/officeDocument/2006/relationships/image" Target="../media/image55.wmf"/><Relationship Id="rId5" Type="http://schemas.openxmlformats.org/officeDocument/2006/relationships/image" Target="../media/image52.wmf"/><Relationship Id="rId10" Type="http://schemas.openxmlformats.org/officeDocument/2006/relationships/oleObject" Target="../embeddings/oleObject31.bin"/><Relationship Id="rId4" Type="http://schemas.openxmlformats.org/officeDocument/2006/relationships/oleObject" Target="../embeddings/oleObject28.bin"/><Relationship Id="rId9" Type="http://schemas.openxmlformats.org/officeDocument/2006/relationships/image" Target="../media/image54.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notesSlide" Target="../notesSlides/notesSlide28.xml"/><Relationship Id="rId7" Type="http://schemas.openxmlformats.org/officeDocument/2006/relationships/image" Target="../media/image58.wmf"/><Relationship Id="rId2" Type="http://schemas.openxmlformats.org/officeDocument/2006/relationships/slideLayout" Target="../slideLayouts/slideLayout32.xml"/><Relationship Id="rId1" Type="http://schemas.openxmlformats.org/officeDocument/2006/relationships/vmlDrawing" Target="../drawings/vmlDrawing12.vml"/><Relationship Id="rId6" Type="http://schemas.openxmlformats.org/officeDocument/2006/relationships/oleObject" Target="../embeddings/oleObject34.bin"/><Relationship Id="rId11" Type="http://schemas.openxmlformats.org/officeDocument/2006/relationships/image" Target="../media/image60.wmf"/><Relationship Id="rId5" Type="http://schemas.openxmlformats.org/officeDocument/2006/relationships/image" Target="../media/image57.wmf"/><Relationship Id="rId10" Type="http://schemas.openxmlformats.org/officeDocument/2006/relationships/oleObject" Target="../embeddings/oleObject36.bin"/><Relationship Id="rId4" Type="http://schemas.openxmlformats.org/officeDocument/2006/relationships/oleObject" Target="../embeddings/oleObject33.bin"/><Relationship Id="rId9" Type="http://schemas.openxmlformats.org/officeDocument/2006/relationships/image" Target="../media/image59.w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notesSlide" Target="../notesSlides/notesSlide30.xml"/><Relationship Id="rId7" Type="http://schemas.openxmlformats.org/officeDocument/2006/relationships/image" Target="../media/image62.wmf"/><Relationship Id="rId2" Type="http://schemas.openxmlformats.org/officeDocument/2006/relationships/slideLayout" Target="../slideLayouts/slideLayout26.xml"/><Relationship Id="rId1" Type="http://schemas.openxmlformats.org/officeDocument/2006/relationships/vmlDrawing" Target="../drawings/vmlDrawing13.vml"/><Relationship Id="rId6" Type="http://schemas.openxmlformats.org/officeDocument/2006/relationships/oleObject" Target="../embeddings/oleObject38.bin"/><Relationship Id="rId5" Type="http://schemas.openxmlformats.org/officeDocument/2006/relationships/image" Target="../media/image61.wmf"/><Relationship Id="rId4" Type="http://schemas.openxmlformats.org/officeDocument/2006/relationships/oleObject" Target="../embeddings/oleObject37.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3.xml"/><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66.wmf"/><Relationship Id="rId2" Type="http://schemas.openxmlformats.org/officeDocument/2006/relationships/slideLayout" Target="../slideLayouts/slideLayout32.xml"/><Relationship Id="rId1" Type="http://schemas.openxmlformats.org/officeDocument/2006/relationships/vmlDrawing" Target="../drawings/vmlDrawing14.vml"/><Relationship Id="rId6" Type="http://schemas.openxmlformats.org/officeDocument/2006/relationships/oleObject" Target="../embeddings/oleObject40.bin"/><Relationship Id="rId5" Type="http://schemas.openxmlformats.org/officeDocument/2006/relationships/image" Target="../media/image65.wmf"/><Relationship Id="rId4" Type="http://schemas.openxmlformats.org/officeDocument/2006/relationships/oleObject" Target="../embeddings/oleObject39.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68.wmf"/><Relationship Id="rId2" Type="http://schemas.openxmlformats.org/officeDocument/2006/relationships/slideLayout" Target="../slideLayouts/slideLayout22.xml"/><Relationship Id="rId1" Type="http://schemas.openxmlformats.org/officeDocument/2006/relationships/vmlDrawing" Target="../drawings/vmlDrawing15.vml"/><Relationship Id="rId6" Type="http://schemas.openxmlformats.org/officeDocument/2006/relationships/oleObject" Target="../embeddings/oleObject42.bin"/><Relationship Id="rId5" Type="http://schemas.openxmlformats.org/officeDocument/2006/relationships/image" Target="../media/image67.wmf"/><Relationship Id="rId4" Type="http://schemas.openxmlformats.org/officeDocument/2006/relationships/oleObject" Target="../embeddings/oleObject41.bin"/></Relationships>
</file>

<file path=ppt/slides/_rels/slide3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notesSlide" Target="../notesSlides/notesSlide38.xml"/><Relationship Id="rId7" Type="http://schemas.openxmlformats.org/officeDocument/2006/relationships/image" Target="../media/image71.wmf"/><Relationship Id="rId2" Type="http://schemas.openxmlformats.org/officeDocument/2006/relationships/slideLayout" Target="../slideLayouts/slideLayout32.xml"/><Relationship Id="rId1" Type="http://schemas.openxmlformats.org/officeDocument/2006/relationships/vmlDrawing" Target="../drawings/vmlDrawing16.vml"/><Relationship Id="rId6" Type="http://schemas.openxmlformats.org/officeDocument/2006/relationships/oleObject" Target="../embeddings/oleObject44.bin"/><Relationship Id="rId5" Type="http://schemas.openxmlformats.org/officeDocument/2006/relationships/image" Target="../media/image70.wmf"/><Relationship Id="rId4" Type="http://schemas.openxmlformats.org/officeDocument/2006/relationships/oleObject" Target="../embeddings/oleObject43.bin"/><Relationship Id="rId9" Type="http://schemas.openxmlformats.org/officeDocument/2006/relationships/image" Target="../media/image72.w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notesSlide" Target="../notesSlides/notesSlide40.xml"/><Relationship Id="rId7" Type="http://schemas.openxmlformats.org/officeDocument/2006/relationships/image" Target="../media/image74.wmf"/><Relationship Id="rId2" Type="http://schemas.openxmlformats.org/officeDocument/2006/relationships/slideLayout" Target="../slideLayouts/slideLayout19.xml"/><Relationship Id="rId1" Type="http://schemas.openxmlformats.org/officeDocument/2006/relationships/vmlDrawing" Target="../drawings/vmlDrawing17.vml"/><Relationship Id="rId6" Type="http://schemas.openxmlformats.org/officeDocument/2006/relationships/oleObject" Target="../embeddings/oleObject47.bin"/><Relationship Id="rId11" Type="http://schemas.openxmlformats.org/officeDocument/2006/relationships/image" Target="../media/image76.wmf"/><Relationship Id="rId5" Type="http://schemas.openxmlformats.org/officeDocument/2006/relationships/image" Target="../media/image73.wmf"/><Relationship Id="rId10" Type="http://schemas.openxmlformats.org/officeDocument/2006/relationships/oleObject" Target="../embeddings/oleObject49.bin"/><Relationship Id="rId4" Type="http://schemas.openxmlformats.org/officeDocument/2006/relationships/oleObject" Target="../embeddings/oleObject46.bin"/><Relationship Id="rId9" Type="http://schemas.openxmlformats.org/officeDocument/2006/relationships/image" Target="../media/image75.wmf"/></Relationships>
</file>

<file path=ppt/slides/_rels/slide4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7.xml"/><Relationship Id="rId1" Type="http://schemas.openxmlformats.org/officeDocument/2006/relationships/vmlDrawing" Target="../drawings/vmlDrawing18.vml"/><Relationship Id="rId5" Type="http://schemas.openxmlformats.org/officeDocument/2006/relationships/image" Target="../media/image78.wmf"/><Relationship Id="rId4" Type="http://schemas.openxmlformats.org/officeDocument/2006/relationships/oleObject" Target="../embeddings/oleObject50.bin"/></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notesSlide" Target="../notesSlides/notesSlide43.xml"/><Relationship Id="rId7" Type="http://schemas.openxmlformats.org/officeDocument/2006/relationships/image" Target="../media/image80.wmf"/><Relationship Id="rId2" Type="http://schemas.openxmlformats.org/officeDocument/2006/relationships/slideLayout" Target="../slideLayouts/slideLayout32.xml"/><Relationship Id="rId1" Type="http://schemas.openxmlformats.org/officeDocument/2006/relationships/vmlDrawing" Target="../drawings/vmlDrawing19.vml"/><Relationship Id="rId6" Type="http://schemas.openxmlformats.org/officeDocument/2006/relationships/oleObject" Target="../embeddings/oleObject52.bin"/><Relationship Id="rId11" Type="http://schemas.openxmlformats.org/officeDocument/2006/relationships/image" Target="../media/image82.wmf"/><Relationship Id="rId5" Type="http://schemas.openxmlformats.org/officeDocument/2006/relationships/image" Target="../media/image79.wmf"/><Relationship Id="rId10" Type="http://schemas.openxmlformats.org/officeDocument/2006/relationships/oleObject" Target="../embeddings/oleObject54.bin"/><Relationship Id="rId4" Type="http://schemas.openxmlformats.org/officeDocument/2006/relationships/oleObject" Target="../embeddings/oleObject51.bin"/><Relationship Id="rId9" Type="http://schemas.openxmlformats.org/officeDocument/2006/relationships/image" Target="../media/image81.wmf"/></Relationships>
</file>

<file path=ppt/slides/_rels/slide44.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44.xml"/><Relationship Id="rId1" Type="http://schemas.openxmlformats.org/officeDocument/2006/relationships/slideLayout" Target="../slideLayouts/slideLayout3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6.xml"/><Relationship Id="rId1" Type="http://schemas.openxmlformats.org/officeDocument/2006/relationships/vmlDrawing" Target="../drawings/vmlDrawing20.vml"/><Relationship Id="rId5" Type="http://schemas.openxmlformats.org/officeDocument/2006/relationships/image" Target="../media/image84.wmf"/><Relationship Id="rId4" Type="http://schemas.openxmlformats.org/officeDocument/2006/relationships/oleObject" Target="../embeddings/oleObject55.bin"/></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58.bin"/><Relationship Id="rId3" Type="http://schemas.openxmlformats.org/officeDocument/2006/relationships/notesSlide" Target="../notesSlides/notesSlide46.xml"/><Relationship Id="rId7" Type="http://schemas.openxmlformats.org/officeDocument/2006/relationships/image" Target="../media/image86.wmf"/><Relationship Id="rId2" Type="http://schemas.openxmlformats.org/officeDocument/2006/relationships/slideLayout" Target="../slideLayouts/slideLayout15.xml"/><Relationship Id="rId1" Type="http://schemas.openxmlformats.org/officeDocument/2006/relationships/vmlDrawing" Target="../drawings/vmlDrawing21.vml"/><Relationship Id="rId6" Type="http://schemas.openxmlformats.org/officeDocument/2006/relationships/oleObject" Target="../embeddings/oleObject57.bin"/><Relationship Id="rId5" Type="http://schemas.openxmlformats.org/officeDocument/2006/relationships/image" Target="../media/image85.wmf"/><Relationship Id="rId10" Type="http://schemas.openxmlformats.org/officeDocument/2006/relationships/image" Target="../media/image88.png"/><Relationship Id="rId4" Type="http://schemas.openxmlformats.org/officeDocument/2006/relationships/oleObject" Target="../embeddings/oleObject56.bin"/><Relationship Id="rId9" Type="http://schemas.openxmlformats.org/officeDocument/2006/relationships/image" Target="../media/image87.wmf"/></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4.xml"/><Relationship Id="rId1" Type="http://schemas.openxmlformats.org/officeDocument/2006/relationships/vmlDrawing" Target="../drawings/vmlDrawing22.vml"/><Relationship Id="rId6" Type="http://schemas.openxmlformats.org/officeDocument/2006/relationships/image" Target="../media/image90.jpg"/><Relationship Id="rId5" Type="http://schemas.openxmlformats.org/officeDocument/2006/relationships/image" Target="../media/image89.wmf"/><Relationship Id="rId4" Type="http://schemas.openxmlformats.org/officeDocument/2006/relationships/oleObject" Target="../embeddings/oleObject59.bin"/></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62.bin"/><Relationship Id="rId3" Type="http://schemas.openxmlformats.org/officeDocument/2006/relationships/notesSlide" Target="../notesSlides/notesSlide48.xml"/><Relationship Id="rId7" Type="http://schemas.openxmlformats.org/officeDocument/2006/relationships/image" Target="../media/image92.wmf"/><Relationship Id="rId2" Type="http://schemas.openxmlformats.org/officeDocument/2006/relationships/slideLayout" Target="../slideLayouts/slideLayout13.xml"/><Relationship Id="rId1" Type="http://schemas.openxmlformats.org/officeDocument/2006/relationships/vmlDrawing" Target="../drawings/vmlDrawing23.vml"/><Relationship Id="rId6" Type="http://schemas.openxmlformats.org/officeDocument/2006/relationships/oleObject" Target="../embeddings/oleObject61.bin"/><Relationship Id="rId5" Type="http://schemas.openxmlformats.org/officeDocument/2006/relationships/image" Target="../media/image91.wmf"/><Relationship Id="rId4" Type="http://schemas.openxmlformats.org/officeDocument/2006/relationships/oleObject" Target="../embeddings/oleObject60.bin"/><Relationship Id="rId9" Type="http://schemas.openxmlformats.org/officeDocument/2006/relationships/image" Target="../media/image93.wmf"/></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65.bin"/><Relationship Id="rId3" Type="http://schemas.openxmlformats.org/officeDocument/2006/relationships/notesSlide" Target="../notesSlides/notesSlide49.xml"/><Relationship Id="rId7" Type="http://schemas.openxmlformats.org/officeDocument/2006/relationships/image" Target="../media/image95.wmf"/><Relationship Id="rId2" Type="http://schemas.openxmlformats.org/officeDocument/2006/relationships/slideLayout" Target="../slideLayouts/slideLayout12.xml"/><Relationship Id="rId1" Type="http://schemas.openxmlformats.org/officeDocument/2006/relationships/vmlDrawing" Target="../drawings/vmlDrawing24.vml"/><Relationship Id="rId6" Type="http://schemas.openxmlformats.org/officeDocument/2006/relationships/oleObject" Target="../embeddings/oleObject64.bin"/><Relationship Id="rId5" Type="http://schemas.openxmlformats.org/officeDocument/2006/relationships/image" Target="../media/image94.wmf"/><Relationship Id="rId4" Type="http://schemas.openxmlformats.org/officeDocument/2006/relationships/oleObject" Target="../embeddings/oleObject63.bin"/><Relationship Id="rId9" Type="http://schemas.openxmlformats.org/officeDocument/2006/relationships/image" Target="../media/image96.wm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50.xml.rels><?xml version="1.0" encoding="UTF-8" standalone="yes"?>
<Relationships xmlns="http://schemas.openxmlformats.org/package/2006/relationships"><Relationship Id="rId3" Type="http://schemas.openxmlformats.org/officeDocument/2006/relationships/image" Target="../media/image97.jpg"/><Relationship Id="rId2" Type="http://schemas.openxmlformats.org/officeDocument/2006/relationships/notesSlide" Target="../notesSlides/notesSlide50.xml"/><Relationship Id="rId1" Type="http://schemas.openxmlformats.org/officeDocument/2006/relationships/slideLayout" Target="../slideLayouts/slideLayout9.xml"/><Relationship Id="rId4" Type="http://schemas.openxmlformats.org/officeDocument/2006/relationships/image" Target="../media/image98.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1.xml"/><Relationship Id="rId1" Type="http://schemas.openxmlformats.org/officeDocument/2006/relationships/vmlDrawing" Target="../drawings/vmlDrawing25.vml"/><Relationship Id="rId5" Type="http://schemas.openxmlformats.org/officeDocument/2006/relationships/image" Target="../media/image99.wmf"/><Relationship Id="rId4" Type="http://schemas.openxmlformats.org/officeDocument/2006/relationships/oleObject" Target="../embeddings/oleObject66.bin"/></Relationships>
</file>

<file path=ppt/slides/_rels/slide52.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8.xml"/><Relationship Id="rId1" Type="http://schemas.openxmlformats.org/officeDocument/2006/relationships/vmlDrawing" Target="../drawings/vmlDrawing26.vml"/><Relationship Id="rId6" Type="http://schemas.openxmlformats.org/officeDocument/2006/relationships/image" Target="../media/image102.emf"/><Relationship Id="rId5" Type="http://schemas.openxmlformats.org/officeDocument/2006/relationships/image" Target="../media/image101.wmf"/><Relationship Id="rId4" Type="http://schemas.openxmlformats.org/officeDocument/2006/relationships/oleObject" Target="../embeddings/oleObject67.bin"/></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7" Type="http://schemas.openxmlformats.org/officeDocument/2006/relationships/image" Target="../media/image104.wmf"/><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oleObject" Target="../embeddings/oleObject69.bin"/><Relationship Id="rId5" Type="http://schemas.openxmlformats.org/officeDocument/2006/relationships/image" Target="../media/image103.wmf"/><Relationship Id="rId4" Type="http://schemas.openxmlformats.org/officeDocument/2006/relationships/oleObject" Target="../embeddings/oleObject68.bin"/></Relationships>
</file>

<file path=ppt/slides/_rels/slide56.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56.xml"/><Relationship Id="rId1" Type="http://schemas.openxmlformats.org/officeDocument/2006/relationships/slideLayout" Target="../slideLayouts/slideLayout32.xml"/><Relationship Id="rId4" Type="http://schemas.openxmlformats.org/officeDocument/2006/relationships/image" Target="../media/image106.jpeg"/></Relationships>
</file>

<file path=ppt/slides/_rels/slide57.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image" Target="../media/image108.jpeg"/></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notesSlide" Target="../notesSlides/notesSlide58.xml"/><Relationship Id="rId7" Type="http://schemas.openxmlformats.org/officeDocument/2006/relationships/image" Target="../media/image110.wmf"/><Relationship Id="rId2" Type="http://schemas.openxmlformats.org/officeDocument/2006/relationships/slideLayout" Target="../slideLayouts/slideLayout6.xml"/><Relationship Id="rId1" Type="http://schemas.openxmlformats.org/officeDocument/2006/relationships/vmlDrawing" Target="../drawings/vmlDrawing28.vml"/><Relationship Id="rId6" Type="http://schemas.openxmlformats.org/officeDocument/2006/relationships/oleObject" Target="../embeddings/oleObject71.bin"/><Relationship Id="rId5" Type="http://schemas.openxmlformats.org/officeDocument/2006/relationships/image" Target="../media/image109.wmf"/><Relationship Id="rId4" Type="http://schemas.openxmlformats.org/officeDocument/2006/relationships/oleObject" Target="../embeddings/oleObject70.bin"/><Relationship Id="rId9" Type="http://schemas.openxmlformats.org/officeDocument/2006/relationships/image" Target="../media/image111.wmf"/></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7" Type="http://schemas.openxmlformats.org/officeDocument/2006/relationships/image" Target="../media/image113.wmf"/><Relationship Id="rId2" Type="http://schemas.openxmlformats.org/officeDocument/2006/relationships/slideLayout" Target="../slideLayouts/slideLayout6.xml"/><Relationship Id="rId1" Type="http://schemas.openxmlformats.org/officeDocument/2006/relationships/vmlDrawing" Target="../drawings/vmlDrawing29.vml"/><Relationship Id="rId6" Type="http://schemas.openxmlformats.org/officeDocument/2006/relationships/oleObject" Target="../embeddings/oleObject74.bin"/><Relationship Id="rId5" Type="http://schemas.openxmlformats.org/officeDocument/2006/relationships/image" Target="../media/image112.wmf"/><Relationship Id="rId4" Type="http://schemas.openxmlformats.org/officeDocument/2006/relationships/oleObject" Target="../embeddings/oleObject73.bin"/></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4.xml"/><Relationship Id="rId1" Type="http://schemas.openxmlformats.org/officeDocument/2006/relationships/vmlDrawing" Target="../drawings/vmlDrawing30.vml"/><Relationship Id="rId5" Type="http://schemas.openxmlformats.org/officeDocument/2006/relationships/image" Target="../media/image114.wmf"/><Relationship Id="rId4" Type="http://schemas.openxmlformats.org/officeDocument/2006/relationships/oleObject" Target="../embeddings/oleObject75.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7" Type="http://schemas.openxmlformats.org/officeDocument/2006/relationships/image" Target="../media/image116.wmf"/><Relationship Id="rId2" Type="http://schemas.openxmlformats.org/officeDocument/2006/relationships/slideLayout" Target="../slideLayouts/slideLayout5.xml"/><Relationship Id="rId1" Type="http://schemas.openxmlformats.org/officeDocument/2006/relationships/vmlDrawing" Target="../drawings/vmlDrawing31.vml"/><Relationship Id="rId6" Type="http://schemas.openxmlformats.org/officeDocument/2006/relationships/oleObject" Target="../embeddings/oleObject77.bin"/><Relationship Id="rId5" Type="http://schemas.openxmlformats.org/officeDocument/2006/relationships/image" Target="../media/image115.wmf"/><Relationship Id="rId4" Type="http://schemas.openxmlformats.org/officeDocument/2006/relationships/oleObject" Target="../embeddings/oleObject76.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3.xml"/><Relationship Id="rId1" Type="http://schemas.openxmlformats.org/officeDocument/2006/relationships/vmlDrawing" Target="../drawings/vmlDrawing32.vml"/><Relationship Id="rId5" Type="http://schemas.openxmlformats.org/officeDocument/2006/relationships/image" Target="../media/image117.wmf"/><Relationship Id="rId4" Type="http://schemas.openxmlformats.org/officeDocument/2006/relationships/oleObject" Target="../embeddings/oleObject78.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1.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0.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43505" y="1339958"/>
            <a:ext cx="3172867" cy="816981"/>
          </a:xfrm>
        </p:spPr>
        <p:txBody>
          <a:bodyPr anchor="ctr"/>
          <a:lstStyle/>
          <a:p>
            <a:r>
              <a:rPr lang="en-US" altLang="en-US" sz="4800" b="1" dirty="0"/>
              <a:t>Chapter 5</a:t>
            </a:r>
            <a:endParaRPr lang="en-IN" sz="4800" b="1" dirty="0"/>
          </a:p>
        </p:txBody>
      </p:sp>
      <p:sp>
        <p:nvSpPr>
          <p:cNvPr id="14" name="Content Placeholder 13"/>
          <p:cNvSpPr>
            <a:spLocks noGrp="1"/>
          </p:cNvSpPr>
          <p:nvPr>
            <p:ph sz="quarter" idx="14"/>
          </p:nvPr>
        </p:nvSpPr>
        <p:spPr>
          <a:xfrm>
            <a:off x="359722" y="2069650"/>
            <a:ext cx="3348182" cy="140139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0"/>
              </a:spcBef>
              <a:defRPr/>
            </a:pPr>
            <a:r>
              <a:rPr lang="en-US" altLang="en-US" sz="4800" b="1" kern="1200" dirty="0">
                <a:latin typeface="+mj-lt"/>
                <a:ea typeface="ＭＳ Ｐゴシック" pitchFamily="34" charset="-128"/>
                <a:cs typeface="+mn-cs"/>
              </a:rPr>
              <a:t>Lecture Outline</a:t>
            </a:r>
            <a:endParaRPr lang="en-IN" sz="4800" b="1" kern="1200" dirty="0">
              <a:latin typeface="+mj-lt"/>
              <a:ea typeface="ＭＳ Ｐゴシック" pitchFamily="34" charset="-128"/>
              <a:cs typeface="+mn-cs"/>
            </a:endParaRPr>
          </a:p>
        </p:txBody>
      </p:sp>
      <p:sp>
        <p:nvSpPr>
          <p:cNvPr id="15" name="Content Placeholder 14"/>
          <p:cNvSpPr>
            <a:spLocks noGrp="1"/>
          </p:cNvSpPr>
          <p:nvPr>
            <p:ph sz="quarter" idx="15"/>
          </p:nvPr>
        </p:nvSpPr>
        <p:spPr>
          <a:xfrm>
            <a:off x="129605" y="4365104"/>
            <a:ext cx="3797011" cy="1044956"/>
          </a:xfrm>
        </p:spPr>
        <p:txBody>
          <a:bodyPr/>
          <a:lstStyle/>
          <a:p>
            <a:pPr algn="ctr" eaLnBrk="1" hangingPunct="1">
              <a:spcBef>
                <a:spcPct val="0"/>
              </a:spcBef>
              <a:defRPr/>
            </a:pPr>
            <a:r>
              <a:rPr lang="en-US" altLang="en-US" sz="2000" b="1" kern="1200" dirty="0">
                <a:latin typeface="+mj-lt"/>
                <a:ea typeface="ＭＳ Ｐゴシック" pitchFamily="34" charset="-128"/>
                <a:cs typeface="+mn-cs"/>
              </a:rPr>
              <a:t>Prepared by</a:t>
            </a:r>
          </a:p>
          <a:p>
            <a:pPr algn="ctr" eaLnBrk="1" hangingPunct="1">
              <a:spcBef>
                <a:spcPct val="0"/>
              </a:spcBef>
              <a:defRPr/>
            </a:pPr>
            <a:r>
              <a:rPr lang="en-US" altLang="en-US" sz="2000" b="1" kern="1200" dirty="0" err="1">
                <a:latin typeface="+mj-lt"/>
                <a:ea typeface="ＭＳ Ｐゴシック" pitchFamily="34" charset="-128"/>
                <a:cs typeface="+mn-cs"/>
              </a:rPr>
              <a:t>Harpreet</a:t>
            </a:r>
            <a:r>
              <a:rPr lang="en-US" altLang="en-US" sz="2000" b="1" kern="1200" dirty="0">
                <a:latin typeface="+mj-lt"/>
                <a:ea typeface="ＭＳ Ｐゴシック" pitchFamily="34" charset="-128"/>
                <a:cs typeface="+mn-cs"/>
              </a:rPr>
              <a:t> Malhotra</a:t>
            </a:r>
          </a:p>
          <a:p>
            <a:pPr algn="ctr" eaLnBrk="1" hangingPunct="1">
              <a:spcBef>
                <a:spcPct val="0"/>
              </a:spcBef>
              <a:defRPr/>
            </a:pPr>
            <a:r>
              <a:rPr lang="en-US" altLang="en-US" sz="1600" b="1" i="1" kern="1200" dirty="0">
                <a:latin typeface="+mj-lt"/>
                <a:ea typeface="ＭＳ Ｐゴシック" pitchFamily="34" charset="-128"/>
                <a:cs typeface="+mn-cs"/>
              </a:rPr>
              <a:t>Florida State College at Jacksonville</a:t>
            </a:r>
            <a:endParaRPr lang="en-IN" i="1" dirty="0"/>
          </a:p>
        </p:txBody>
      </p:sp>
      <p:pic>
        <p:nvPicPr>
          <p:cNvPr id="6" name="Picture 5">
            <a:extLst>
              <a:ext uri="{FF2B5EF4-FFF2-40B4-BE49-F238E27FC236}">
                <a16:creationId xmlns:a16="http://schemas.microsoft.com/office/drawing/2014/main" id="{C841AD8F-9E2F-4490-86A3-CDF1D113A2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174" y="949246"/>
            <a:ext cx="4033217" cy="4902568"/>
          </a:xfrm>
          <a:prstGeom prst="rect">
            <a:avLst/>
          </a:prstGeom>
        </p:spPr>
      </p:pic>
      <p:pic>
        <p:nvPicPr>
          <p:cNvPr id="8" name="MH Logo" descr="Logo: McGraw-Hill Education">
            <a:extLst>
              <a:ext uri="{FF2B5EF4-FFF2-40B4-BE49-F238E27FC236}">
                <a16:creationId xmlns:a16="http://schemas.microsoft.com/office/drawing/2014/main" id="{8720C852-0628-40FC-B98D-7578291BDE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199" y="217725"/>
            <a:ext cx="8229601" cy="709714"/>
          </a:xfrm>
        </p:spPr>
        <p:txBody>
          <a:bodyPr/>
          <a:lstStyle/>
          <a:p>
            <a:r>
              <a:rPr lang="en-US" altLang="en-US" sz="3200" b="1" dirty="0">
                <a:ea typeface="MS PGothic" charset="-128"/>
                <a:cs typeface="ＭＳ Ｐゴシック" charset="-128"/>
              </a:rPr>
              <a:t>5.2 Balancing Chemical Equations (3)</a:t>
            </a:r>
            <a:endParaRPr lang="en-IN" sz="3200" dirty="0"/>
          </a:p>
        </p:txBody>
      </p:sp>
      <p:sp>
        <p:nvSpPr>
          <p:cNvPr id="2" name="Content Placeholder 1"/>
          <p:cNvSpPr>
            <a:spLocks noGrp="1"/>
          </p:cNvSpPr>
          <p:nvPr>
            <p:ph idx="1"/>
          </p:nvPr>
        </p:nvSpPr>
        <p:spPr>
          <a:xfrm>
            <a:off x="1691680" y="1090836"/>
            <a:ext cx="6183022" cy="500447"/>
          </a:xfrm>
        </p:spPr>
        <p:txBody>
          <a:bodyPr/>
          <a:lstStyle/>
          <a:p>
            <a:pPr marL="0" indent="0">
              <a:buNone/>
            </a:pPr>
            <a:r>
              <a:rPr lang="en-US" sz="2400" b="1" dirty="0">
                <a:solidFill>
                  <a:schemeClr val="bg1"/>
                </a:solidFill>
              </a:rPr>
              <a:t>HOW TO Balance a Chemical Equation</a:t>
            </a:r>
            <a:endParaRPr lang="en-IN" sz="2400" b="1" dirty="0"/>
          </a:p>
        </p:txBody>
      </p:sp>
      <p:sp>
        <p:nvSpPr>
          <p:cNvPr id="3" name="Text Placeholder 2"/>
          <p:cNvSpPr>
            <a:spLocks noGrp="1"/>
          </p:cNvSpPr>
          <p:nvPr>
            <p:ph type="body" sz="quarter" idx="12"/>
          </p:nvPr>
        </p:nvSpPr>
        <p:spPr>
          <a:xfrm>
            <a:off x="790495" y="2069771"/>
            <a:ext cx="1394528" cy="441595"/>
          </a:xfrm>
        </p:spPr>
        <p:txBody>
          <a:bodyPr/>
          <a:lstStyle/>
          <a:p>
            <a:r>
              <a:rPr lang="en-US" sz="2400" b="1" dirty="0">
                <a:solidFill>
                  <a:schemeClr val="bg1"/>
                </a:solidFill>
              </a:rPr>
              <a:t>Step [2]</a:t>
            </a:r>
            <a:endParaRPr lang="en-IN" sz="2400" b="1" dirty="0"/>
          </a:p>
        </p:txBody>
      </p:sp>
      <p:sp>
        <p:nvSpPr>
          <p:cNvPr id="4" name="Text Placeholder 3"/>
          <p:cNvSpPr>
            <a:spLocks noGrp="1"/>
          </p:cNvSpPr>
          <p:nvPr>
            <p:ph type="body" sz="quarter" idx="13"/>
          </p:nvPr>
        </p:nvSpPr>
        <p:spPr>
          <a:xfrm>
            <a:off x="2185022" y="1939925"/>
            <a:ext cx="6404317" cy="83099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0"/>
              </a:spcBef>
            </a:pPr>
            <a:r>
              <a:rPr lang="en-US" altLang="en-US" sz="2400" b="1" kern="1200" dirty="0">
                <a:latin typeface="Arial" charset="0"/>
                <a:ea typeface="MS PGothic" charset="-128"/>
                <a:cs typeface="ＭＳ Ｐゴシック" charset="-128"/>
              </a:rPr>
              <a:t>Balance the equation with coefficients one</a:t>
            </a:r>
          </a:p>
          <a:p>
            <a:pPr eaLnBrk="1" hangingPunct="1">
              <a:spcBef>
                <a:spcPct val="0"/>
              </a:spcBef>
            </a:pPr>
            <a:r>
              <a:rPr lang="en-US" altLang="en-US" sz="2400" b="1" kern="1200" dirty="0">
                <a:latin typeface="Arial" charset="0"/>
                <a:ea typeface="MS PGothic" charset="-128"/>
                <a:cs typeface="ＭＳ Ｐゴシック" charset="-128"/>
              </a:rPr>
              <a:t>element at a time.</a:t>
            </a:r>
            <a:endParaRPr lang="en-IN" sz="2400" b="1" kern="1200" dirty="0">
              <a:latin typeface="Arial" charset="0"/>
              <a:ea typeface="MS PGothic" charset="-128"/>
              <a:cs typeface="ＭＳ Ｐゴシック" charset="-128"/>
            </a:endParaRPr>
          </a:p>
        </p:txBody>
      </p:sp>
      <p:sp>
        <p:nvSpPr>
          <p:cNvPr id="5" name="Text Placeholder 4"/>
          <p:cNvSpPr>
            <a:spLocks noGrp="1"/>
          </p:cNvSpPr>
          <p:nvPr>
            <p:ph type="body" sz="quarter" idx="14"/>
          </p:nvPr>
        </p:nvSpPr>
        <p:spPr>
          <a:xfrm>
            <a:off x="1050925" y="3164309"/>
            <a:ext cx="4248571"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indent="-176213" eaLnBrk="1" hangingPunct="1">
              <a:spcBef>
                <a:spcPct val="0"/>
              </a:spcBef>
              <a:buFont typeface="Arial" panose="020B0604020202020204" pitchFamily="34" charset="0"/>
              <a:buChar char="•"/>
            </a:pPr>
            <a:r>
              <a:rPr lang="en-US" altLang="en-US" sz="2400" b="1" kern="1200" dirty="0">
                <a:latin typeface="Arial" charset="0"/>
                <a:ea typeface="MS PGothic" charset="-128"/>
                <a:cs typeface="ＭＳ Ｐゴシック" charset="-128"/>
              </a:rPr>
              <a:t>Finally, balance the O’</a:t>
            </a:r>
            <a:r>
              <a:rPr lang="en-US" altLang="ja-JP" sz="2400" b="1" kern="1200" dirty="0">
                <a:latin typeface="Arial" charset="0"/>
                <a:ea typeface="MS PGothic" charset="-128"/>
                <a:cs typeface="ＭＳ Ｐゴシック" charset="-128"/>
              </a:rPr>
              <a:t>s:</a:t>
            </a:r>
            <a:endParaRPr lang="en-IN" sz="2400" b="1" kern="1200" dirty="0">
              <a:latin typeface="Arial" charset="0"/>
              <a:ea typeface="MS PGothic" charset="-128"/>
              <a:cs typeface="ＭＳ Ｐゴシック" charset="-128"/>
            </a:endParaRPr>
          </a:p>
        </p:txBody>
      </p:sp>
      <p:pic>
        <p:nvPicPr>
          <p:cNvPr id="32775" name="Picture 13" descr="To balance the 10 O’s on the right, coefficient 5 is placed before O2 on the le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3935413"/>
            <a:ext cx="6408738"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1338" y="152334"/>
            <a:ext cx="8229600" cy="858753"/>
          </a:xfrm>
        </p:spPr>
        <p:txBody>
          <a:bodyPr/>
          <a:lstStyle/>
          <a:p>
            <a:r>
              <a:rPr lang="en-US" altLang="en-US" sz="3200" b="1" dirty="0">
                <a:ea typeface="MS PGothic" charset="-128"/>
                <a:cs typeface="ＭＳ Ｐゴシック" charset="-128"/>
              </a:rPr>
              <a:t>5.2 Balancing Chemical Equations (4)</a:t>
            </a:r>
            <a:endParaRPr lang="en-IN" sz="3200" dirty="0"/>
          </a:p>
        </p:txBody>
      </p:sp>
      <p:sp>
        <p:nvSpPr>
          <p:cNvPr id="2" name="Content Placeholder 1"/>
          <p:cNvSpPr>
            <a:spLocks noGrp="1"/>
          </p:cNvSpPr>
          <p:nvPr>
            <p:ph idx="1"/>
          </p:nvPr>
        </p:nvSpPr>
        <p:spPr>
          <a:xfrm>
            <a:off x="1702650" y="1095211"/>
            <a:ext cx="5799875" cy="493036"/>
          </a:xfrm>
        </p:spPr>
        <p:txBody>
          <a:bodyPr/>
          <a:lstStyle/>
          <a:p>
            <a:pPr marL="0" indent="0">
              <a:buNone/>
            </a:pPr>
            <a:r>
              <a:rPr lang="en-US" sz="2400" b="1" dirty="0">
                <a:solidFill>
                  <a:schemeClr val="bg1"/>
                </a:solidFill>
              </a:rPr>
              <a:t>HOW TO Balance a Chemical Equation</a:t>
            </a:r>
            <a:endParaRPr lang="en-IN" sz="2400" b="1" dirty="0"/>
          </a:p>
        </p:txBody>
      </p:sp>
      <p:sp>
        <p:nvSpPr>
          <p:cNvPr id="3" name="Text Placeholder 2"/>
          <p:cNvSpPr>
            <a:spLocks noGrp="1"/>
          </p:cNvSpPr>
          <p:nvPr>
            <p:ph type="body" sz="quarter" idx="12"/>
          </p:nvPr>
        </p:nvSpPr>
        <p:spPr>
          <a:xfrm>
            <a:off x="787097" y="2047401"/>
            <a:ext cx="1329041" cy="426915"/>
          </a:xfrm>
        </p:spPr>
        <p:txBody>
          <a:bodyPr/>
          <a:lstStyle/>
          <a:p>
            <a:r>
              <a:rPr lang="en-US" sz="2400" b="1" dirty="0">
                <a:solidFill>
                  <a:schemeClr val="bg1"/>
                </a:solidFill>
              </a:rPr>
              <a:t>Step [3]</a:t>
            </a:r>
            <a:endParaRPr lang="en-IN" sz="2400" b="1" dirty="0"/>
          </a:p>
        </p:txBody>
      </p:sp>
      <p:sp>
        <p:nvSpPr>
          <p:cNvPr id="4" name="Text Placeholder 3"/>
          <p:cNvSpPr>
            <a:spLocks noGrp="1"/>
          </p:cNvSpPr>
          <p:nvPr>
            <p:ph type="body" sz="quarter" idx="13"/>
          </p:nvPr>
        </p:nvSpPr>
        <p:spPr>
          <a:xfrm>
            <a:off x="2192075" y="1924050"/>
            <a:ext cx="6196275" cy="83099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0"/>
              </a:spcBef>
            </a:pPr>
            <a:r>
              <a:rPr lang="en-US" altLang="en-US" sz="2400" b="1" kern="1200" dirty="0">
                <a:latin typeface="Arial" charset="0"/>
                <a:ea typeface="MS PGothic" charset="-128"/>
                <a:cs typeface="ＭＳ Ｐゴシック" charset="-128"/>
              </a:rPr>
              <a:t>Check to make sure that the smallest set of whole numbers is used.</a:t>
            </a:r>
            <a:endParaRPr lang="en-IN" sz="2400" b="1" kern="1200" dirty="0">
              <a:latin typeface="Arial" charset="0"/>
              <a:ea typeface="MS PGothic" charset="-128"/>
              <a:cs typeface="ＭＳ Ｐゴシック" charset="-128"/>
            </a:endParaRPr>
          </a:p>
        </p:txBody>
      </p:sp>
      <p:graphicFrame>
        <p:nvGraphicFramePr>
          <p:cNvPr id="5" name="Object 4">
            <a:extLst>
              <a:ext uri="{FF2B5EF4-FFF2-40B4-BE49-F238E27FC236}">
                <a16:creationId xmlns:a16="http://schemas.microsoft.com/office/drawing/2014/main" id="{D10D3AE4-AA30-4666-859A-54B96E18DA1E}"/>
              </a:ext>
            </a:extLst>
          </p:cNvPr>
          <p:cNvGraphicFramePr>
            <a:graphicFrameLocks noChangeAspect="1"/>
          </p:cNvGraphicFramePr>
          <p:nvPr>
            <p:extLst>
              <p:ext uri="{D42A27DB-BD31-4B8C-83A1-F6EECF244321}">
                <p14:modId xmlns:p14="http://schemas.microsoft.com/office/powerpoint/2010/main" val="2822438497"/>
              </p:ext>
            </p:extLst>
          </p:nvPr>
        </p:nvGraphicFramePr>
        <p:xfrm>
          <a:off x="2122488" y="3151188"/>
          <a:ext cx="3136900" cy="330200"/>
        </p:xfrm>
        <a:graphic>
          <a:graphicData uri="http://schemas.openxmlformats.org/presentationml/2006/ole">
            <mc:AlternateContent xmlns:mc="http://schemas.openxmlformats.org/markup-compatibility/2006">
              <mc:Choice xmlns:v="urn:schemas-microsoft-com:vml" Requires="v">
                <p:oleObj spid="_x0000_s2178" name="Equation" r:id="rId4" imgW="3136680" imgH="330120" progId="Equation.DSMT4">
                  <p:embed/>
                </p:oleObj>
              </mc:Choice>
              <mc:Fallback>
                <p:oleObj name="Equation" r:id="rId4" imgW="3136680" imgH="330120" progId="Equation.DSMT4">
                  <p:embed/>
                  <p:pic>
                    <p:nvPicPr>
                      <p:cNvPr id="0" name=""/>
                      <p:cNvPicPr/>
                      <p:nvPr/>
                    </p:nvPicPr>
                    <p:blipFill>
                      <a:blip r:embed="rId5"/>
                      <a:stretch>
                        <a:fillRect/>
                      </a:stretch>
                    </p:blipFill>
                    <p:spPr>
                      <a:xfrm>
                        <a:off x="2122488" y="3151188"/>
                        <a:ext cx="3136900" cy="330200"/>
                      </a:xfrm>
                      <a:prstGeom prst="rect">
                        <a:avLst/>
                      </a:prstGeom>
                    </p:spPr>
                  </p:pic>
                </p:oleObj>
              </mc:Fallback>
            </mc:AlternateContent>
          </a:graphicData>
        </a:graphic>
      </p:graphicFrame>
      <p:pic>
        <p:nvPicPr>
          <p:cNvPr id="34822" name="Picture 10" descr="Atomic level view of a balanced chemical equation for the reaction of propane and oxygen to form carbon dioxide and water. The equation has the same number of C’s, O’s, and H’s on both sides."/>
          <p:cNvPicPr>
            <a:picLocks noChangeAspect="1" noChangeArrowheads="1"/>
          </p:cNvPicPr>
          <p:nvPr/>
        </p:nvPicPr>
        <p:blipFill rotWithShape="1">
          <a:blip r:embed="rId6">
            <a:extLst>
              <a:ext uri="{28A0092B-C50C-407E-A947-70E740481C1C}">
                <a14:useLocalDpi xmlns:a14="http://schemas.microsoft.com/office/drawing/2010/main" val="0"/>
              </a:ext>
            </a:extLst>
          </a:blip>
          <a:srcRect t="15177" b="18354"/>
          <a:stretch/>
        </p:blipFill>
        <p:spPr bwMode="auto">
          <a:xfrm>
            <a:off x="971550" y="3501008"/>
            <a:ext cx="7416800"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4"/>
          <p:cNvSpPr>
            <a:spLocks noGrp="1"/>
          </p:cNvSpPr>
          <p:nvPr>
            <p:ph type="body" sz="quarter" idx="15"/>
          </p:nvPr>
        </p:nvSpPr>
        <p:spPr>
          <a:xfrm>
            <a:off x="1297732" y="5589240"/>
            <a:ext cx="2986236" cy="531872"/>
          </a:xfrm>
        </p:spPr>
        <p:txBody>
          <a:bodyPr/>
          <a:lstStyle>
            <a:lvl1pPr marL="0" indent="0">
              <a:buNone/>
              <a:defRPr sz="2800"/>
            </a:lvl1pPr>
          </a:lstStyle>
          <a:p>
            <a:pPr lvl="0"/>
            <a:r>
              <a:rPr lang="en-IN" sz="1400" dirty="0"/>
              <a:t>Atoms in the reactants:</a:t>
            </a:r>
          </a:p>
          <a:p>
            <a:pPr marL="144000" lvl="0" indent="-144000">
              <a:spcBef>
                <a:spcPts val="0"/>
              </a:spcBef>
              <a:buFont typeface="Arial" panose="020B0604020202020204" pitchFamily="34" charset="0"/>
              <a:buChar char="•"/>
            </a:pPr>
            <a:r>
              <a:rPr lang="en-IN" sz="1400" dirty="0"/>
              <a:t>3 C’s 8 H’s 10 O’s (5 </a:t>
            </a:r>
            <a:r>
              <a:rPr lang="en-IN" sz="1400" dirty="0">
                <a:latin typeface="Arial" panose="020B0604020202020204" pitchFamily="34" charset="0"/>
                <a:cs typeface="Arial" panose="020B0604020202020204" pitchFamily="34" charset="0"/>
              </a:rPr>
              <a:t>× 2 O’s)</a:t>
            </a:r>
            <a:r>
              <a:rPr lang="en-IN" sz="1400" dirty="0"/>
              <a:t> </a:t>
            </a:r>
          </a:p>
        </p:txBody>
      </p:sp>
      <p:sp>
        <p:nvSpPr>
          <p:cNvPr id="10" name="Text Placeholder 16"/>
          <p:cNvSpPr>
            <a:spLocks noGrp="1"/>
          </p:cNvSpPr>
          <p:nvPr>
            <p:ph type="body" sz="quarter" idx="16"/>
          </p:nvPr>
        </p:nvSpPr>
        <p:spPr>
          <a:xfrm>
            <a:off x="4413503" y="5589240"/>
            <a:ext cx="4301029" cy="588818"/>
          </a:xfrm>
        </p:spPr>
        <p:txBody>
          <a:bodyPr/>
          <a:lstStyle>
            <a:lvl1pPr marL="0" indent="0">
              <a:buNone/>
              <a:defRPr sz="2800"/>
            </a:lvl1pPr>
          </a:lstStyle>
          <a:p>
            <a:pPr lvl="0"/>
            <a:r>
              <a:rPr lang="en-IN" sz="1400" dirty="0"/>
              <a:t>Atoms in the products:</a:t>
            </a:r>
          </a:p>
          <a:p>
            <a:pPr marL="144000" lvl="0" indent="-144000">
              <a:spcBef>
                <a:spcPts val="0"/>
              </a:spcBef>
              <a:buFont typeface="Arial" panose="020B0604020202020204" pitchFamily="34" charset="0"/>
              <a:buChar char="•"/>
            </a:pPr>
            <a:r>
              <a:rPr lang="en-IN" sz="1400" dirty="0"/>
              <a:t>3 C’s 8 H’s 10 O’s [(3 </a:t>
            </a:r>
            <a:r>
              <a:rPr lang="en-IN" sz="1400" dirty="0">
                <a:latin typeface="Arial" panose="020B0604020202020204" pitchFamily="34" charset="0"/>
                <a:cs typeface="Arial" panose="020B0604020202020204" pitchFamily="34" charset="0"/>
              </a:rPr>
              <a:t>× 2 O’s) + (4 × 10)] </a:t>
            </a:r>
            <a:endParaRPr lang="en-IN"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71339" y="100830"/>
            <a:ext cx="6801323" cy="944628"/>
          </a:xfrm>
        </p:spPr>
        <p:txBody>
          <a:bodyPr/>
          <a:lstStyle/>
          <a:p>
            <a:r>
              <a:rPr lang="en-US" altLang="en-US" sz="3200" b="1" dirty="0">
                <a:ea typeface="MS PGothic" charset="-128"/>
                <a:cs typeface="ＭＳ Ｐゴシック" charset="-128"/>
              </a:rPr>
              <a:t>5.3 Types of Reactions (1)</a:t>
            </a:r>
            <a:endParaRPr lang="en-IN" sz="3200" dirty="0"/>
          </a:p>
        </p:txBody>
      </p:sp>
      <p:sp>
        <p:nvSpPr>
          <p:cNvPr id="4" name="Content Placeholder 3"/>
          <p:cNvSpPr>
            <a:spLocks noGrp="1"/>
          </p:cNvSpPr>
          <p:nvPr>
            <p:ph idx="1"/>
          </p:nvPr>
        </p:nvSpPr>
        <p:spPr>
          <a:xfrm>
            <a:off x="459118" y="1212249"/>
            <a:ext cx="8406468"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0"/>
              </a:spcBef>
              <a:buFontTx/>
              <a:buNone/>
            </a:pPr>
            <a:r>
              <a:rPr lang="en-US" altLang="en-US" sz="2400" b="1" kern="1200" dirty="0">
                <a:latin typeface="Arial" charset="0"/>
                <a:ea typeface="MS PGothic" charset="-128"/>
                <a:cs typeface="ＭＳ Ｐゴシック" charset="-128"/>
              </a:rPr>
              <a:t>The majority of chemical reactions fall into 6 categories:</a:t>
            </a:r>
            <a:endParaRPr lang="en-IN" sz="2400" b="1" kern="1200" dirty="0">
              <a:latin typeface="Arial" charset="0"/>
              <a:ea typeface="MS PGothic" charset="-128"/>
              <a:cs typeface="ＭＳ Ｐゴシック" charset="-128"/>
            </a:endParaRPr>
          </a:p>
        </p:txBody>
      </p:sp>
      <p:sp>
        <p:nvSpPr>
          <p:cNvPr id="5" name="Content Placeholder 4"/>
          <p:cNvSpPr>
            <a:spLocks noGrp="1"/>
          </p:cNvSpPr>
          <p:nvPr>
            <p:ph sz="quarter" idx="13"/>
          </p:nvPr>
        </p:nvSpPr>
        <p:spPr>
          <a:xfrm>
            <a:off x="762584" y="2032000"/>
            <a:ext cx="5816016" cy="34163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31775" indent="-231775" eaLnBrk="1" hangingPunct="1">
              <a:lnSpc>
                <a:spcPct val="150000"/>
              </a:lnSpc>
              <a:spcBef>
                <a:spcPct val="0"/>
              </a:spcBef>
              <a:buChar char="•"/>
            </a:pPr>
            <a:r>
              <a:rPr lang="en-US" altLang="en-US" sz="2400" b="1" kern="1200" dirty="0">
                <a:latin typeface="Arial" charset="0"/>
                <a:ea typeface="MS PGothic" charset="-128"/>
                <a:cs typeface="ＭＳ Ｐゴシック" charset="-128"/>
              </a:rPr>
              <a:t>combination</a:t>
            </a:r>
          </a:p>
          <a:p>
            <a:pPr marL="231775" indent="-231775" eaLnBrk="1" hangingPunct="1">
              <a:lnSpc>
                <a:spcPct val="150000"/>
              </a:lnSpc>
              <a:spcBef>
                <a:spcPct val="0"/>
              </a:spcBef>
              <a:buChar char="•"/>
            </a:pPr>
            <a:r>
              <a:rPr lang="en-US" altLang="en-US" sz="2400" b="1" kern="1200" dirty="0">
                <a:latin typeface="Arial" charset="0"/>
                <a:ea typeface="MS PGothic" charset="-128"/>
                <a:cs typeface="ＭＳ Ｐゴシック" charset="-128"/>
              </a:rPr>
              <a:t>decomposition</a:t>
            </a:r>
          </a:p>
          <a:p>
            <a:pPr marL="231775" indent="-231775" eaLnBrk="1" hangingPunct="1">
              <a:lnSpc>
                <a:spcPct val="150000"/>
              </a:lnSpc>
              <a:spcBef>
                <a:spcPct val="0"/>
              </a:spcBef>
              <a:buChar char="•"/>
            </a:pPr>
            <a:r>
              <a:rPr lang="en-US" altLang="en-US" sz="2400" b="1" kern="1200" dirty="0">
                <a:latin typeface="Arial" charset="0"/>
                <a:ea typeface="MS PGothic" charset="-128"/>
                <a:cs typeface="ＭＳ Ｐゴシック" charset="-128"/>
              </a:rPr>
              <a:t>single replacement</a:t>
            </a:r>
          </a:p>
          <a:p>
            <a:pPr marL="231775" indent="-231775" eaLnBrk="1" hangingPunct="1">
              <a:lnSpc>
                <a:spcPct val="150000"/>
              </a:lnSpc>
              <a:spcBef>
                <a:spcPct val="0"/>
              </a:spcBef>
              <a:buChar char="•"/>
            </a:pPr>
            <a:r>
              <a:rPr lang="en-US" altLang="en-US" sz="2400" b="1" kern="1200" dirty="0">
                <a:latin typeface="Arial" charset="0"/>
                <a:ea typeface="MS PGothic" charset="-128"/>
                <a:cs typeface="ＭＳ Ｐゴシック" charset="-128"/>
              </a:rPr>
              <a:t>double replacement</a:t>
            </a:r>
          </a:p>
          <a:p>
            <a:pPr marL="231775" indent="-231775" eaLnBrk="1" hangingPunct="1">
              <a:lnSpc>
                <a:spcPct val="150000"/>
              </a:lnSpc>
              <a:spcBef>
                <a:spcPct val="0"/>
              </a:spcBef>
              <a:buChar char="•"/>
            </a:pPr>
            <a:r>
              <a:rPr lang="en-US" altLang="en-US" sz="2400" b="1" kern="1200" dirty="0">
                <a:latin typeface="Arial" charset="0"/>
                <a:ea typeface="MS PGothic" charset="-128"/>
                <a:cs typeface="ＭＳ Ｐゴシック" charset="-128"/>
              </a:rPr>
              <a:t>oxidation and reduction (Section 5.4)</a:t>
            </a:r>
          </a:p>
          <a:p>
            <a:pPr marL="231775" indent="-231775" eaLnBrk="1" hangingPunct="1">
              <a:lnSpc>
                <a:spcPct val="150000"/>
              </a:lnSpc>
              <a:spcBef>
                <a:spcPct val="0"/>
              </a:spcBef>
              <a:buChar char="•"/>
            </a:pPr>
            <a:r>
              <a:rPr lang="en-US" altLang="en-US" sz="2400" b="1" kern="1200" dirty="0">
                <a:latin typeface="Arial" charset="0"/>
                <a:ea typeface="MS PGothic" charset="-128"/>
                <a:cs typeface="ＭＳ Ｐゴシック" charset="-128"/>
              </a:rPr>
              <a:t>acid-base (Chapter 9)</a:t>
            </a:r>
            <a:endParaRPr lang="en-IN" sz="2400" b="1" kern="1200" dirty="0">
              <a:latin typeface="Arial" charset="0"/>
              <a:ea typeface="MS PGothic" charset="-128"/>
              <a:cs typeface="ＭＳ Ｐゴシック"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761536" y="70024"/>
            <a:ext cx="5620928" cy="58654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ea typeface="MS PGothic" charset="-128"/>
                <a:cs typeface="ＭＳ Ｐゴシック" charset="-128"/>
              </a:rPr>
              <a:t>5.3 Types of Reactions (2)</a:t>
            </a:r>
            <a:endParaRPr lang="en-IN" sz="2800" b="1" dirty="0">
              <a:ea typeface="MS PGothic" charset="-128"/>
              <a:cs typeface="ＭＳ Ｐゴシック" charset="-128"/>
            </a:endParaRPr>
          </a:p>
        </p:txBody>
      </p:sp>
      <p:sp>
        <p:nvSpPr>
          <p:cNvPr id="4" name="Text Placeholder 3"/>
          <p:cNvSpPr>
            <a:spLocks noGrp="1"/>
          </p:cNvSpPr>
          <p:nvPr>
            <p:ph type="body" sz="quarter" idx="14"/>
          </p:nvPr>
        </p:nvSpPr>
        <p:spPr>
          <a:xfrm>
            <a:off x="1312755" y="559345"/>
            <a:ext cx="6518490" cy="570987"/>
          </a:xfrm>
        </p:spPr>
        <p:txBody>
          <a:bodyPr/>
          <a:lstStyle/>
          <a:p>
            <a:pPr marL="457200" indent="-457200" algn="ctr">
              <a:buFont typeface="+mj-lt"/>
              <a:buAutoNum type="alphaUcPeriod"/>
            </a:pPr>
            <a:r>
              <a:rPr lang="en-US" altLang="en-US" sz="2800" b="1" dirty="0">
                <a:ea typeface="MS PGothic" charset="-128"/>
                <a:cs typeface="ＭＳ Ｐゴシック" charset="-128"/>
              </a:rPr>
              <a:t>Combination and Decomposition</a:t>
            </a:r>
            <a:endParaRPr lang="en-IN" sz="2800" dirty="0"/>
          </a:p>
        </p:txBody>
      </p:sp>
      <p:sp>
        <p:nvSpPr>
          <p:cNvPr id="2" name="Content Placeholder 1"/>
          <p:cNvSpPr>
            <a:spLocks noGrp="1"/>
          </p:cNvSpPr>
          <p:nvPr>
            <p:ph idx="1"/>
          </p:nvPr>
        </p:nvSpPr>
        <p:spPr>
          <a:xfrm>
            <a:off x="683568" y="1215802"/>
            <a:ext cx="8229600" cy="83099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indent="0" eaLnBrk="1" hangingPunct="1">
              <a:spcBef>
                <a:spcPct val="0"/>
              </a:spcBef>
              <a:buNone/>
            </a:pPr>
            <a:r>
              <a:rPr lang="en-US" altLang="en-US" sz="2400" b="1" kern="1200" dirty="0">
                <a:latin typeface="Arial" charset="0"/>
                <a:ea typeface="MS PGothic" charset="-128"/>
                <a:cs typeface="ＭＳ Ｐゴシック" charset="-128"/>
              </a:rPr>
              <a:t>A </a:t>
            </a:r>
            <a:r>
              <a:rPr lang="en-US" altLang="en-US" sz="2400" b="1" kern="1200" dirty="0">
                <a:solidFill>
                  <a:srgbClr val="3366FF"/>
                </a:solidFill>
                <a:latin typeface="Arial" charset="0"/>
                <a:ea typeface="MS PGothic" charset="-128"/>
                <a:cs typeface="ＭＳ Ｐゴシック" charset="-128"/>
              </a:rPr>
              <a:t>combination reaction</a:t>
            </a:r>
            <a:r>
              <a:rPr lang="en-US" altLang="en-US" sz="2400" b="1" kern="1200" dirty="0">
                <a:latin typeface="Arial" charset="0"/>
                <a:ea typeface="MS PGothic" charset="-128"/>
                <a:cs typeface="ＭＳ Ｐゴシック" charset="-128"/>
              </a:rPr>
              <a:t> is the joining of two or more reactants to form a single product.</a:t>
            </a:r>
            <a:endParaRPr lang="en-IN" sz="2400" b="1" kern="1200" dirty="0">
              <a:latin typeface="Arial" charset="0"/>
              <a:ea typeface="MS PGothic" charset="-128"/>
              <a:cs typeface="ＭＳ Ｐゴシック" charset="-128"/>
            </a:endParaRPr>
          </a:p>
        </p:txBody>
      </p:sp>
      <p:pic>
        <p:nvPicPr>
          <p:cNvPr id="38916" name="Picture 1" descr="Atomic level view to illustrate combination reaction: reactant A combines with reactant B to form the product AB."/>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78050" y="2344738"/>
            <a:ext cx="4787900"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quarter" idx="13"/>
          </p:nvPr>
        </p:nvSpPr>
        <p:spPr>
          <a:xfrm>
            <a:off x="2042542" y="5288508"/>
            <a:ext cx="6129858" cy="352253"/>
          </a:xfrm>
        </p:spPr>
        <p:txBody>
          <a:bodyPr anchor="ctr"/>
          <a:lstStyle/>
          <a:p>
            <a:r>
              <a:rPr lang="en-IN" sz="2000" b="1" dirty="0"/>
              <a:t>Table 5.2 Examples of Combination Reactions</a:t>
            </a:r>
          </a:p>
        </p:txBody>
      </p:sp>
      <p:sp>
        <p:nvSpPr>
          <p:cNvPr id="5" name="Text Placeholder 4"/>
          <p:cNvSpPr>
            <a:spLocks noGrp="1"/>
          </p:cNvSpPr>
          <p:nvPr>
            <p:ph type="body" sz="quarter" idx="15"/>
          </p:nvPr>
        </p:nvSpPr>
        <p:spPr>
          <a:xfrm>
            <a:off x="2146563" y="5640761"/>
            <a:ext cx="370119" cy="326622"/>
          </a:xfrm>
        </p:spPr>
        <p:txBody>
          <a:bodyPr/>
          <a:lstStyle/>
          <a:p>
            <a:pPr marL="228600" lvl="0" indent="-228600">
              <a:buFont typeface="+mj-lt"/>
              <a:buAutoNum type="arabicParenR"/>
            </a:pPr>
            <a:r>
              <a:rPr lang="en-IN" sz="2000" dirty="0">
                <a:solidFill>
                  <a:prstClr val="black"/>
                </a:solidFill>
              </a:rPr>
              <a:t> </a:t>
            </a:r>
          </a:p>
        </p:txBody>
      </p:sp>
      <p:graphicFrame>
        <p:nvGraphicFramePr>
          <p:cNvPr id="6" name="Object 5">
            <a:extLst>
              <a:ext uri="{FF2B5EF4-FFF2-40B4-BE49-F238E27FC236}">
                <a16:creationId xmlns:a16="http://schemas.microsoft.com/office/drawing/2014/main" id="{2448AE6F-68C0-474E-B0B1-C71F4260E682}"/>
              </a:ext>
            </a:extLst>
          </p:cNvPr>
          <p:cNvGraphicFramePr>
            <a:graphicFrameLocks noChangeAspect="1"/>
          </p:cNvGraphicFramePr>
          <p:nvPr>
            <p:extLst>
              <p:ext uri="{D42A27DB-BD31-4B8C-83A1-F6EECF244321}">
                <p14:modId xmlns:p14="http://schemas.microsoft.com/office/powerpoint/2010/main" val="3323846180"/>
              </p:ext>
            </p:extLst>
          </p:nvPr>
        </p:nvGraphicFramePr>
        <p:xfrm>
          <a:off x="2478088" y="5684671"/>
          <a:ext cx="2006600" cy="330200"/>
        </p:xfrm>
        <a:graphic>
          <a:graphicData uri="http://schemas.openxmlformats.org/presentationml/2006/ole">
            <mc:AlternateContent xmlns:mc="http://schemas.openxmlformats.org/markup-compatibility/2006">
              <mc:Choice xmlns:v="urn:schemas-microsoft-com:vml" Requires="v">
                <p:oleObj spid="_x0000_s3264" name="Equation" r:id="rId5" imgW="2006280" imgH="330120" progId="Equation.DSMT4">
                  <p:embed/>
                </p:oleObj>
              </mc:Choice>
              <mc:Fallback>
                <p:oleObj name="Equation" r:id="rId5" imgW="2006280" imgH="330120" progId="Equation.DSMT4">
                  <p:embed/>
                  <p:pic>
                    <p:nvPicPr>
                      <p:cNvPr id="0" name=""/>
                      <p:cNvPicPr/>
                      <p:nvPr/>
                    </p:nvPicPr>
                    <p:blipFill>
                      <a:blip r:embed="rId6"/>
                      <a:stretch>
                        <a:fillRect/>
                      </a:stretch>
                    </p:blipFill>
                    <p:spPr>
                      <a:xfrm>
                        <a:off x="2478088" y="5684671"/>
                        <a:ext cx="2006600" cy="330200"/>
                      </a:xfrm>
                      <a:prstGeom prst="rect">
                        <a:avLst/>
                      </a:prstGeom>
                    </p:spPr>
                  </p:pic>
                </p:oleObj>
              </mc:Fallback>
            </mc:AlternateContent>
          </a:graphicData>
        </a:graphic>
      </p:graphicFrame>
      <p:sp>
        <p:nvSpPr>
          <p:cNvPr id="11" name="Text Placeholder 10"/>
          <p:cNvSpPr>
            <a:spLocks noGrp="1"/>
          </p:cNvSpPr>
          <p:nvPr>
            <p:ph type="body" sz="quarter" idx="21"/>
          </p:nvPr>
        </p:nvSpPr>
        <p:spPr>
          <a:xfrm>
            <a:off x="2142780" y="5961372"/>
            <a:ext cx="370119" cy="352253"/>
          </a:xfrm>
        </p:spPr>
        <p:txBody>
          <a:bodyPr/>
          <a:lstStyle/>
          <a:p>
            <a:pPr marL="228600" indent="-228600">
              <a:buFont typeface="+mj-lt"/>
              <a:buAutoNum type="arabicParenR" startAt="2"/>
            </a:pPr>
            <a:r>
              <a:rPr lang="en-IN" sz="2000" dirty="0"/>
              <a:t> </a:t>
            </a:r>
          </a:p>
        </p:txBody>
      </p:sp>
      <p:graphicFrame>
        <p:nvGraphicFramePr>
          <p:cNvPr id="7" name="Object 6">
            <a:extLst>
              <a:ext uri="{FF2B5EF4-FFF2-40B4-BE49-F238E27FC236}">
                <a16:creationId xmlns:a16="http://schemas.microsoft.com/office/drawing/2014/main" id="{4580FB11-E99C-491C-B1F4-44E5A576AF55}"/>
              </a:ext>
            </a:extLst>
          </p:cNvPr>
          <p:cNvGraphicFramePr>
            <a:graphicFrameLocks noChangeAspect="1"/>
          </p:cNvGraphicFramePr>
          <p:nvPr>
            <p:extLst>
              <p:ext uri="{D42A27DB-BD31-4B8C-83A1-F6EECF244321}">
                <p14:modId xmlns:p14="http://schemas.microsoft.com/office/powerpoint/2010/main" val="842977971"/>
              </p:ext>
            </p:extLst>
          </p:nvPr>
        </p:nvGraphicFramePr>
        <p:xfrm>
          <a:off x="2509838" y="6016625"/>
          <a:ext cx="1854200" cy="330200"/>
        </p:xfrm>
        <a:graphic>
          <a:graphicData uri="http://schemas.openxmlformats.org/presentationml/2006/ole">
            <mc:AlternateContent xmlns:mc="http://schemas.openxmlformats.org/markup-compatibility/2006">
              <mc:Choice xmlns:v="urn:schemas-microsoft-com:vml" Requires="v">
                <p:oleObj spid="_x0000_s3265" name="Equation" r:id="rId7" imgW="1854000" imgH="330120" progId="Equation.DSMT4">
                  <p:embed/>
                </p:oleObj>
              </mc:Choice>
              <mc:Fallback>
                <p:oleObj name="Equation" r:id="rId7" imgW="1854000" imgH="330120" progId="Equation.DSMT4">
                  <p:embed/>
                  <p:pic>
                    <p:nvPicPr>
                      <p:cNvPr id="0" name=""/>
                      <p:cNvPicPr/>
                      <p:nvPr/>
                    </p:nvPicPr>
                    <p:blipFill>
                      <a:blip r:embed="rId8"/>
                      <a:stretch>
                        <a:fillRect/>
                      </a:stretch>
                    </p:blipFill>
                    <p:spPr>
                      <a:xfrm>
                        <a:off x="2509838" y="6016625"/>
                        <a:ext cx="1854200" cy="330200"/>
                      </a:xfrm>
                      <a:prstGeom prst="rect">
                        <a:avLst/>
                      </a:prstGeom>
                    </p:spPr>
                  </p:pic>
                </p:oleObj>
              </mc:Fallback>
            </mc:AlternateContent>
          </a:graphicData>
        </a:graphic>
      </p:graphicFrame>
      <p:sp>
        <p:nvSpPr>
          <p:cNvPr id="21" name="Text Placeholder 8"/>
          <p:cNvSpPr>
            <a:spLocks noGrp="1"/>
          </p:cNvSpPr>
          <p:nvPr>
            <p:ph type="body" sz="quarter" idx="28"/>
          </p:nvPr>
        </p:nvSpPr>
        <p:spPr>
          <a:xfrm>
            <a:off x="2144854" y="6280090"/>
            <a:ext cx="380490" cy="394135"/>
          </a:xfrm>
        </p:spPr>
        <p:txBody>
          <a:bodyPr/>
          <a:lstStyle>
            <a:lvl1pPr marL="0" indent="0">
              <a:buNone/>
              <a:defRPr/>
            </a:lvl1pPr>
          </a:lstStyle>
          <a:p>
            <a:pPr marL="228600" lvl="0" indent="-228600">
              <a:buFont typeface="+mj-lt"/>
              <a:buAutoNum type="arabicParenR" startAt="3"/>
            </a:pPr>
            <a:r>
              <a:rPr lang="en-IN" sz="2000" dirty="0"/>
              <a:t> </a:t>
            </a:r>
          </a:p>
        </p:txBody>
      </p:sp>
      <p:graphicFrame>
        <p:nvGraphicFramePr>
          <p:cNvPr id="8" name="Object 7">
            <a:extLst>
              <a:ext uri="{FF2B5EF4-FFF2-40B4-BE49-F238E27FC236}">
                <a16:creationId xmlns:a16="http://schemas.microsoft.com/office/drawing/2014/main" id="{9643D85F-BFB7-4288-90AA-86CC1796D0EB}"/>
              </a:ext>
            </a:extLst>
          </p:cNvPr>
          <p:cNvGraphicFramePr>
            <a:graphicFrameLocks noChangeAspect="1"/>
          </p:cNvGraphicFramePr>
          <p:nvPr>
            <p:extLst>
              <p:ext uri="{D42A27DB-BD31-4B8C-83A1-F6EECF244321}">
                <p14:modId xmlns:p14="http://schemas.microsoft.com/office/powerpoint/2010/main" val="1048984204"/>
              </p:ext>
            </p:extLst>
          </p:nvPr>
        </p:nvGraphicFramePr>
        <p:xfrm>
          <a:off x="2516188" y="6319671"/>
          <a:ext cx="3568700" cy="330200"/>
        </p:xfrm>
        <a:graphic>
          <a:graphicData uri="http://schemas.openxmlformats.org/presentationml/2006/ole">
            <mc:AlternateContent xmlns:mc="http://schemas.openxmlformats.org/markup-compatibility/2006">
              <mc:Choice xmlns:v="urn:schemas-microsoft-com:vml" Requires="v">
                <p:oleObj spid="_x0000_s3266" name="Equation" r:id="rId9" imgW="3568680" imgH="330120" progId="Equation.DSMT4">
                  <p:embed/>
                </p:oleObj>
              </mc:Choice>
              <mc:Fallback>
                <p:oleObj name="Equation" r:id="rId9" imgW="3568680" imgH="330120" progId="Equation.DSMT4">
                  <p:embed/>
                  <p:pic>
                    <p:nvPicPr>
                      <p:cNvPr id="0" name=""/>
                      <p:cNvPicPr/>
                      <p:nvPr/>
                    </p:nvPicPr>
                    <p:blipFill>
                      <a:blip r:embed="rId10"/>
                      <a:stretch>
                        <a:fillRect/>
                      </a:stretch>
                    </p:blipFill>
                    <p:spPr>
                      <a:xfrm>
                        <a:off x="2516188" y="6319671"/>
                        <a:ext cx="3568700" cy="330200"/>
                      </a:xfrm>
                      <a:prstGeom prst="rect">
                        <a:avLst/>
                      </a:prstGeom>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747022" y="44062"/>
            <a:ext cx="5620929" cy="645195"/>
          </a:xfrm>
        </p:spPr>
        <p:txBody>
          <a:bodyPr/>
          <a:lstStyle/>
          <a:p>
            <a:r>
              <a:rPr lang="en-US" altLang="en-US" sz="3200" b="1" dirty="0">
                <a:ea typeface="MS PGothic" charset="-128"/>
                <a:cs typeface="ＭＳ Ｐゴシック" charset="-128"/>
              </a:rPr>
              <a:t>5.3 Types of Reactions (3)</a:t>
            </a:r>
            <a:endParaRPr lang="en-IN" sz="2800" dirty="0"/>
          </a:p>
        </p:txBody>
      </p:sp>
      <p:sp>
        <p:nvSpPr>
          <p:cNvPr id="28" name="Text Placeholder 8"/>
          <p:cNvSpPr>
            <a:spLocks noGrp="1"/>
          </p:cNvSpPr>
          <p:nvPr>
            <p:ph type="body" sz="quarter" idx="34"/>
          </p:nvPr>
        </p:nvSpPr>
        <p:spPr>
          <a:xfrm>
            <a:off x="1461801" y="548680"/>
            <a:ext cx="6518490" cy="519079"/>
          </a:xfrm>
        </p:spPr>
        <p:txBody>
          <a:bodyPr/>
          <a:lstStyle>
            <a:lvl1pPr marL="0" indent="0">
              <a:buNone/>
              <a:defRPr/>
            </a:lvl1pPr>
          </a:lstStyle>
          <a:p>
            <a:pPr marL="457200" lvl="0" indent="-457200">
              <a:buFont typeface="+mj-lt"/>
              <a:buAutoNum type="alphaUcPeriod"/>
            </a:pPr>
            <a:r>
              <a:rPr lang="en-US" altLang="en-US" sz="2800" b="1" dirty="0">
                <a:ea typeface="MS PGothic" charset="-128"/>
                <a:cs typeface="ＭＳ Ｐゴシック" charset="-128"/>
              </a:rPr>
              <a:t>Combination and Decomposition</a:t>
            </a:r>
            <a:endParaRPr lang="en-IN" sz="2800" dirty="0"/>
          </a:p>
        </p:txBody>
      </p:sp>
      <p:sp>
        <p:nvSpPr>
          <p:cNvPr id="2" name="Content Placeholder 1"/>
          <p:cNvSpPr>
            <a:spLocks noGrp="1"/>
          </p:cNvSpPr>
          <p:nvPr>
            <p:ph idx="1"/>
          </p:nvPr>
        </p:nvSpPr>
        <p:spPr>
          <a:xfrm>
            <a:off x="680686" y="1211828"/>
            <a:ext cx="7450149" cy="83099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indent="0" eaLnBrk="1" hangingPunct="1">
              <a:spcBef>
                <a:spcPct val="0"/>
              </a:spcBef>
              <a:buNone/>
            </a:pPr>
            <a:r>
              <a:rPr lang="en-US" altLang="en-US" sz="2400" b="1" kern="1200" dirty="0">
                <a:latin typeface="Arial" charset="0"/>
                <a:ea typeface="MS PGothic" charset="-128"/>
                <a:cs typeface="ＭＳ Ｐゴシック" charset="-128"/>
              </a:rPr>
              <a:t>A </a:t>
            </a:r>
            <a:r>
              <a:rPr lang="en-US" altLang="en-US" sz="2400" b="1" kern="1200" dirty="0">
                <a:solidFill>
                  <a:srgbClr val="3366FF"/>
                </a:solidFill>
                <a:latin typeface="Arial" charset="0"/>
                <a:ea typeface="MS PGothic" charset="-128"/>
                <a:cs typeface="ＭＳ Ｐゴシック" charset="-128"/>
              </a:rPr>
              <a:t>decomposition reaction</a:t>
            </a:r>
            <a:r>
              <a:rPr lang="en-US" altLang="en-US" sz="2400" b="1" kern="1200" dirty="0">
                <a:latin typeface="Arial" charset="0"/>
                <a:ea typeface="MS PGothic" charset="-128"/>
                <a:cs typeface="ＭＳ Ｐゴシック" charset="-128"/>
              </a:rPr>
              <a:t> is the conversion of a single reactant to two or more products.</a:t>
            </a:r>
            <a:endParaRPr lang="en-IN" sz="2400" b="1" kern="1200" dirty="0">
              <a:latin typeface="Arial" charset="0"/>
              <a:ea typeface="MS PGothic" charset="-128"/>
              <a:cs typeface="ＭＳ Ｐゴシック" charset="-128"/>
            </a:endParaRPr>
          </a:p>
        </p:txBody>
      </p:sp>
      <p:pic>
        <p:nvPicPr>
          <p:cNvPr id="40964" name="Picture 1" descr="Atomic level view to illustrate decomposition reaction: reactant AB decompose to form product A and product B."/>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76438" y="2205038"/>
            <a:ext cx="51911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quarter" idx="13"/>
          </p:nvPr>
        </p:nvSpPr>
        <p:spPr>
          <a:xfrm>
            <a:off x="1933462" y="5290727"/>
            <a:ext cx="6670986" cy="442529"/>
          </a:xfrm>
        </p:spPr>
        <p:txBody>
          <a:bodyPr/>
          <a:lstStyle/>
          <a:p>
            <a:r>
              <a:rPr lang="en-IN" sz="2000" b="1" dirty="0"/>
              <a:t>Table 5.3 Examples of Combination Reactions</a:t>
            </a:r>
          </a:p>
        </p:txBody>
      </p:sp>
      <p:sp>
        <p:nvSpPr>
          <p:cNvPr id="4" name="Text Placeholder 3"/>
          <p:cNvSpPr>
            <a:spLocks noGrp="1"/>
          </p:cNvSpPr>
          <p:nvPr>
            <p:ph type="body" sz="quarter" idx="14"/>
          </p:nvPr>
        </p:nvSpPr>
        <p:spPr>
          <a:xfrm>
            <a:off x="2012155" y="5649550"/>
            <a:ext cx="370577" cy="359229"/>
          </a:xfrm>
        </p:spPr>
        <p:txBody>
          <a:bodyPr/>
          <a:lstStyle/>
          <a:p>
            <a:pPr marL="228600" lvl="0" indent="-228600">
              <a:buFont typeface="+mj-lt"/>
              <a:buAutoNum type="arabicParenR"/>
            </a:pPr>
            <a:r>
              <a:rPr lang="en-IN" sz="2000" dirty="0">
                <a:solidFill>
                  <a:prstClr val="black"/>
                </a:solidFill>
              </a:rPr>
              <a:t> </a:t>
            </a:r>
          </a:p>
        </p:txBody>
      </p:sp>
      <p:graphicFrame>
        <p:nvGraphicFramePr>
          <p:cNvPr id="5" name="Object 4">
            <a:extLst>
              <a:ext uri="{FF2B5EF4-FFF2-40B4-BE49-F238E27FC236}">
                <a16:creationId xmlns:a16="http://schemas.microsoft.com/office/drawing/2014/main" id="{D27D29CF-CE72-479D-BC75-72F2AC358C61}"/>
              </a:ext>
            </a:extLst>
          </p:cNvPr>
          <p:cNvGraphicFramePr>
            <a:graphicFrameLocks noChangeAspect="1"/>
          </p:cNvGraphicFramePr>
          <p:nvPr>
            <p:extLst>
              <p:ext uri="{D42A27DB-BD31-4B8C-83A1-F6EECF244321}">
                <p14:modId xmlns:p14="http://schemas.microsoft.com/office/powerpoint/2010/main" val="1332865750"/>
              </p:ext>
            </p:extLst>
          </p:nvPr>
        </p:nvGraphicFramePr>
        <p:xfrm>
          <a:off x="2352804" y="5700713"/>
          <a:ext cx="2044700" cy="330200"/>
        </p:xfrm>
        <a:graphic>
          <a:graphicData uri="http://schemas.openxmlformats.org/presentationml/2006/ole">
            <mc:AlternateContent xmlns:mc="http://schemas.openxmlformats.org/markup-compatibility/2006">
              <mc:Choice xmlns:v="urn:schemas-microsoft-com:vml" Requires="v">
                <p:oleObj spid="_x0000_s4353" name="Equation" r:id="rId5" imgW="2044440" imgH="330120" progId="Equation.DSMT4">
                  <p:embed/>
                </p:oleObj>
              </mc:Choice>
              <mc:Fallback>
                <p:oleObj name="Equation" r:id="rId5" imgW="2044440" imgH="330120" progId="Equation.DSMT4">
                  <p:embed/>
                  <p:pic>
                    <p:nvPicPr>
                      <p:cNvPr id="0" name=""/>
                      <p:cNvPicPr/>
                      <p:nvPr/>
                    </p:nvPicPr>
                    <p:blipFill>
                      <a:blip r:embed="rId6"/>
                      <a:stretch>
                        <a:fillRect/>
                      </a:stretch>
                    </p:blipFill>
                    <p:spPr>
                      <a:xfrm>
                        <a:off x="2352804" y="5700713"/>
                        <a:ext cx="2044700" cy="330200"/>
                      </a:xfrm>
                      <a:prstGeom prst="rect">
                        <a:avLst/>
                      </a:prstGeom>
                    </p:spPr>
                  </p:pic>
                </p:oleObj>
              </mc:Fallback>
            </mc:AlternateContent>
          </a:graphicData>
        </a:graphic>
      </p:graphicFrame>
      <p:sp>
        <p:nvSpPr>
          <p:cNvPr id="9" name="Text Placeholder 8"/>
          <p:cNvSpPr>
            <a:spLocks noGrp="1"/>
          </p:cNvSpPr>
          <p:nvPr>
            <p:ph type="body" sz="quarter" idx="19"/>
          </p:nvPr>
        </p:nvSpPr>
        <p:spPr>
          <a:xfrm>
            <a:off x="2012155" y="5970266"/>
            <a:ext cx="370577" cy="39184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28600" lvl="0" indent="-228600">
              <a:buFont typeface="+mj-lt"/>
              <a:buAutoNum type="arabicParenR" startAt="2"/>
            </a:pPr>
            <a:r>
              <a:rPr lang="en-IN" sz="2000" dirty="0">
                <a:solidFill>
                  <a:prstClr val="black"/>
                </a:solidFill>
              </a:rPr>
              <a:t> </a:t>
            </a:r>
          </a:p>
        </p:txBody>
      </p:sp>
      <p:graphicFrame>
        <p:nvGraphicFramePr>
          <p:cNvPr id="6" name="Object 5">
            <a:extLst>
              <a:ext uri="{FF2B5EF4-FFF2-40B4-BE49-F238E27FC236}">
                <a16:creationId xmlns:a16="http://schemas.microsoft.com/office/drawing/2014/main" id="{9BA92B3A-71ED-4DE1-814C-7FC8D35F34FA}"/>
              </a:ext>
            </a:extLst>
          </p:cNvPr>
          <p:cNvGraphicFramePr>
            <a:graphicFrameLocks noChangeAspect="1"/>
          </p:cNvGraphicFramePr>
          <p:nvPr>
            <p:extLst>
              <p:ext uri="{D42A27DB-BD31-4B8C-83A1-F6EECF244321}">
                <p14:modId xmlns:p14="http://schemas.microsoft.com/office/powerpoint/2010/main" val="384244181"/>
              </p:ext>
            </p:extLst>
          </p:nvPr>
        </p:nvGraphicFramePr>
        <p:xfrm>
          <a:off x="2387600" y="6029325"/>
          <a:ext cx="2552700" cy="330200"/>
        </p:xfrm>
        <a:graphic>
          <a:graphicData uri="http://schemas.openxmlformats.org/presentationml/2006/ole">
            <mc:AlternateContent xmlns:mc="http://schemas.openxmlformats.org/markup-compatibility/2006">
              <mc:Choice xmlns:v="urn:schemas-microsoft-com:vml" Requires="v">
                <p:oleObj spid="_x0000_s4354" name="Equation" r:id="rId7" imgW="2552400" imgH="330120" progId="Equation.DSMT4">
                  <p:embed/>
                </p:oleObj>
              </mc:Choice>
              <mc:Fallback>
                <p:oleObj name="Equation" r:id="rId7" imgW="2552400" imgH="330120" progId="Equation.DSMT4">
                  <p:embed/>
                  <p:pic>
                    <p:nvPicPr>
                      <p:cNvPr id="0" name=""/>
                      <p:cNvPicPr/>
                      <p:nvPr/>
                    </p:nvPicPr>
                    <p:blipFill>
                      <a:blip r:embed="rId8"/>
                      <a:stretch>
                        <a:fillRect/>
                      </a:stretch>
                    </p:blipFill>
                    <p:spPr>
                      <a:xfrm>
                        <a:off x="2387600" y="6029325"/>
                        <a:ext cx="2552700" cy="330200"/>
                      </a:xfrm>
                      <a:prstGeom prst="rect">
                        <a:avLst/>
                      </a:prstGeom>
                    </p:spPr>
                  </p:pic>
                </p:oleObj>
              </mc:Fallback>
            </mc:AlternateContent>
          </a:graphicData>
        </a:graphic>
      </p:graphicFrame>
      <p:sp>
        <p:nvSpPr>
          <p:cNvPr id="20" name="Text Placeholder 8"/>
          <p:cNvSpPr>
            <a:spLocks noGrp="1"/>
          </p:cNvSpPr>
          <p:nvPr>
            <p:ph type="body" sz="quarter" idx="27"/>
          </p:nvPr>
        </p:nvSpPr>
        <p:spPr>
          <a:xfrm>
            <a:off x="2012156" y="6275546"/>
            <a:ext cx="356062" cy="384565"/>
          </a:xfrm>
        </p:spPr>
        <p:txBody>
          <a:bodyPr/>
          <a:lstStyle>
            <a:lvl1pPr marL="0" indent="0">
              <a:buNone/>
              <a:defRPr/>
            </a:lvl1pPr>
          </a:lstStyle>
          <a:p>
            <a:pPr marL="228600" lvl="0" indent="-228600">
              <a:buFont typeface="+mj-lt"/>
              <a:buAutoNum type="arabicParenR" startAt="3"/>
            </a:pPr>
            <a:r>
              <a:rPr lang="en-US" sz="2000" dirty="0">
                <a:solidFill>
                  <a:prstClr val="black"/>
                </a:solidFill>
                <a:ea typeface="Cambria Math" panose="02040503050406030204" pitchFamily="18" charset="0"/>
              </a:rPr>
              <a:t> </a:t>
            </a:r>
            <a:endParaRPr lang="en-IN" sz="2000" dirty="0">
              <a:solidFill>
                <a:prstClr val="black"/>
              </a:solidFill>
            </a:endParaRPr>
          </a:p>
        </p:txBody>
      </p:sp>
      <p:graphicFrame>
        <p:nvGraphicFramePr>
          <p:cNvPr id="7" name="Object 6">
            <a:extLst>
              <a:ext uri="{FF2B5EF4-FFF2-40B4-BE49-F238E27FC236}">
                <a16:creationId xmlns:a16="http://schemas.microsoft.com/office/drawing/2014/main" id="{A5BE30E5-AA75-4914-B1F5-7E938E113027}"/>
              </a:ext>
            </a:extLst>
          </p:cNvPr>
          <p:cNvGraphicFramePr>
            <a:graphicFrameLocks noChangeAspect="1"/>
          </p:cNvGraphicFramePr>
          <p:nvPr>
            <p:extLst>
              <p:ext uri="{D42A27DB-BD31-4B8C-83A1-F6EECF244321}">
                <p14:modId xmlns:p14="http://schemas.microsoft.com/office/powerpoint/2010/main" val="3100915713"/>
              </p:ext>
            </p:extLst>
          </p:nvPr>
        </p:nvGraphicFramePr>
        <p:xfrm>
          <a:off x="2411760" y="6349683"/>
          <a:ext cx="3390900" cy="330200"/>
        </p:xfrm>
        <a:graphic>
          <a:graphicData uri="http://schemas.openxmlformats.org/presentationml/2006/ole">
            <mc:AlternateContent xmlns:mc="http://schemas.openxmlformats.org/markup-compatibility/2006">
              <mc:Choice xmlns:v="urn:schemas-microsoft-com:vml" Requires="v">
                <p:oleObj spid="_x0000_s4355" name="Equation" r:id="rId9" imgW="3390840" imgH="330120" progId="Equation.DSMT4">
                  <p:embed/>
                </p:oleObj>
              </mc:Choice>
              <mc:Fallback>
                <p:oleObj name="Equation" r:id="rId9" imgW="3390840" imgH="330120" progId="Equation.DSMT4">
                  <p:embed/>
                  <p:pic>
                    <p:nvPicPr>
                      <p:cNvPr id="0" name=""/>
                      <p:cNvPicPr/>
                      <p:nvPr/>
                    </p:nvPicPr>
                    <p:blipFill>
                      <a:blip r:embed="rId10"/>
                      <a:stretch>
                        <a:fillRect/>
                      </a:stretch>
                    </p:blipFill>
                    <p:spPr>
                      <a:xfrm>
                        <a:off x="2411760" y="6349683"/>
                        <a:ext cx="3390900" cy="330200"/>
                      </a:xfrm>
                      <a:prstGeom prst="rect">
                        <a:avLst/>
                      </a:prstGeom>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763716" y="70024"/>
            <a:ext cx="5620929" cy="586541"/>
          </a:xfrm>
        </p:spPr>
        <p:txBody>
          <a:bodyPr/>
          <a:lstStyle/>
          <a:p>
            <a:r>
              <a:rPr lang="en-US" altLang="en-US" sz="3200" b="1" dirty="0">
                <a:ea typeface="MS PGothic" charset="-128"/>
                <a:cs typeface="ＭＳ Ｐゴシック" charset="-128"/>
              </a:rPr>
              <a:t>5.3 Types of Reactions (4)</a:t>
            </a:r>
            <a:endParaRPr lang="en-IN" sz="2800" dirty="0"/>
          </a:p>
        </p:txBody>
      </p:sp>
      <p:sp>
        <p:nvSpPr>
          <p:cNvPr id="3" name="Content Placeholder 2"/>
          <p:cNvSpPr>
            <a:spLocks noGrp="1"/>
          </p:cNvSpPr>
          <p:nvPr>
            <p:ph sz="quarter" idx="13"/>
          </p:nvPr>
        </p:nvSpPr>
        <p:spPr>
          <a:xfrm>
            <a:off x="2176380" y="561380"/>
            <a:ext cx="4792960" cy="527587"/>
          </a:xfrm>
        </p:spPr>
        <p:txBody>
          <a:bodyPr/>
          <a:lstStyle/>
          <a:p>
            <a:pPr marL="457200" indent="-457200" algn="ctr">
              <a:buFont typeface="+mj-lt"/>
              <a:buAutoNum type="alphaUcPeriod" startAt="2"/>
            </a:pPr>
            <a:r>
              <a:rPr lang="en-US" altLang="en-US" sz="2800" b="1" dirty="0">
                <a:ea typeface="MS PGothic" charset="-128"/>
                <a:cs typeface="ＭＳ Ｐゴシック" charset="-128"/>
              </a:rPr>
              <a:t>Replacement Reactions</a:t>
            </a:r>
            <a:endParaRPr lang="en-IN" sz="2800" dirty="0"/>
          </a:p>
        </p:txBody>
      </p:sp>
      <p:sp>
        <p:nvSpPr>
          <p:cNvPr id="2" name="Content Placeholder 1"/>
          <p:cNvSpPr>
            <a:spLocks noGrp="1"/>
          </p:cNvSpPr>
          <p:nvPr>
            <p:ph idx="1"/>
          </p:nvPr>
        </p:nvSpPr>
        <p:spPr>
          <a:xfrm>
            <a:off x="686178" y="1210704"/>
            <a:ext cx="7830182" cy="156966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indent="0" eaLnBrk="1" hangingPunct="1">
              <a:spcBef>
                <a:spcPct val="0"/>
              </a:spcBef>
              <a:buNone/>
            </a:pPr>
            <a:r>
              <a:rPr lang="en-US" altLang="en-US" sz="2400" b="1" kern="1200" dirty="0">
                <a:latin typeface="Arial" charset="0"/>
                <a:ea typeface="MS PGothic" charset="-128"/>
                <a:cs typeface="ＭＳ Ｐゴシック" charset="-128"/>
              </a:rPr>
              <a:t>A </a:t>
            </a:r>
            <a:r>
              <a:rPr lang="en-US" altLang="en-US" sz="2400" b="1" kern="1200" dirty="0">
                <a:solidFill>
                  <a:srgbClr val="3366FF"/>
                </a:solidFill>
                <a:latin typeface="Arial" charset="0"/>
                <a:ea typeface="MS PGothic" charset="-128"/>
                <a:cs typeface="ＭＳ Ｐゴシック" charset="-128"/>
              </a:rPr>
              <a:t>single replacement reaction</a:t>
            </a:r>
            <a:r>
              <a:rPr lang="en-US" altLang="en-US" sz="2400" b="1" kern="1200" dirty="0">
                <a:latin typeface="Arial" charset="0"/>
                <a:ea typeface="MS PGothic" charset="-128"/>
                <a:cs typeface="ＭＳ Ｐゴシック" charset="-128"/>
              </a:rPr>
              <a:t> is a reaction in which one element replaces another element in a compound to form a different compound and element as products.</a:t>
            </a:r>
            <a:endParaRPr lang="en-IN" sz="2400" b="1" kern="1200" dirty="0">
              <a:latin typeface="Arial" charset="0"/>
              <a:ea typeface="MS PGothic" charset="-128"/>
              <a:cs typeface="ＭＳ Ｐゴシック" charset="-128"/>
            </a:endParaRPr>
          </a:p>
        </p:txBody>
      </p:sp>
      <p:pic>
        <p:nvPicPr>
          <p:cNvPr id="43012" name="Picture 1" descr="Atomic level view to illustrate a single replacement reaction: reactants A and BC form products B and AC.&#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2513" y="3284538"/>
            <a:ext cx="7038975" cy="233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767892" y="150540"/>
            <a:ext cx="5620928" cy="440677"/>
          </a:xfrm>
        </p:spPr>
        <p:txBody>
          <a:bodyPr/>
          <a:lstStyle/>
          <a:p>
            <a:r>
              <a:rPr lang="en-US" altLang="en-US" sz="3200" b="1" dirty="0">
                <a:ea typeface="MS PGothic" charset="-128"/>
                <a:cs typeface="ＭＳ Ｐゴシック" charset="-128"/>
              </a:rPr>
              <a:t>5.3 Types of Reactions (5)</a:t>
            </a:r>
            <a:endParaRPr lang="en-IN" sz="2800" dirty="0"/>
          </a:p>
        </p:txBody>
      </p:sp>
      <p:sp>
        <p:nvSpPr>
          <p:cNvPr id="3" name="Content Placeholder 2"/>
          <p:cNvSpPr>
            <a:spLocks noGrp="1"/>
          </p:cNvSpPr>
          <p:nvPr>
            <p:ph sz="quarter" idx="13"/>
          </p:nvPr>
        </p:nvSpPr>
        <p:spPr>
          <a:xfrm>
            <a:off x="2168004" y="561380"/>
            <a:ext cx="4792960" cy="527587"/>
          </a:xfrm>
        </p:spPr>
        <p:txBody>
          <a:bodyPr/>
          <a:lstStyle/>
          <a:p>
            <a:pPr marL="457200" indent="-457200" algn="ctr">
              <a:buFont typeface="+mj-lt"/>
              <a:buAutoNum type="alphaUcPeriod" startAt="2"/>
            </a:pPr>
            <a:r>
              <a:rPr lang="en-US" altLang="en-US" sz="2800" b="1" dirty="0">
                <a:ea typeface="MS PGothic" charset="-128"/>
                <a:cs typeface="ＭＳ Ｐゴシック" charset="-128"/>
              </a:rPr>
              <a:t>Replacement Reactions</a:t>
            </a:r>
            <a:endParaRPr lang="en-IN" sz="2800" dirty="0"/>
          </a:p>
        </p:txBody>
      </p:sp>
      <p:sp>
        <p:nvSpPr>
          <p:cNvPr id="2" name="Content Placeholder 1"/>
          <p:cNvSpPr>
            <a:spLocks noGrp="1"/>
          </p:cNvSpPr>
          <p:nvPr>
            <p:ph idx="1"/>
          </p:nvPr>
        </p:nvSpPr>
        <p:spPr>
          <a:xfrm>
            <a:off x="678235" y="1215896"/>
            <a:ext cx="7616913" cy="120032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indent="0" eaLnBrk="1" hangingPunct="1">
              <a:spcBef>
                <a:spcPct val="0"/>
              </a:spcBef>
              <a:buNone/>
            </a:pPr>
            <a:r>
              <a:rPr lang="en-US" altLang="en-US" sz="2400" b="1" dirty="0"/>
              <a:t>A </a:t>
            </a:r>
            <a:r>
              <a:rPr lang="en-US" altLang="en-US" sz="2400" b="1" dirty="0">
                <a:solidFill>
                  <a:srgbClr val="3366FF"/>
                </a:solidFill>
              </a:rPr>
              <a:t>double replacement reaction </a:t>
            </a:r>
            <a:r>
              <a:rPr lang="en-US" altLang="en-US" sz="2400" b="1" dirty="0"/>
              <a:t>is a reaction in which two compounds exchange “parts”–atoms or ions—to form two new compounds.</a:t>
            </a:r>
            <a:endParaRPr lang="en-IN" sz="2400" b="1" kern="1200" dirty="0">
              <a:latin typeface="Arial" charset="0"/>
              <a:ea typeface="MS PGothic" charset="-128"/>
              <a:cs typeface="ＭＳ Ｐゴシック" charset="-128"/>
            </a:endParaRPr>
          </a:p>
        </p:txBody>
      </p:sp>
      <p:pic>
        <p:nvPicPr>
          <p:cNvPr id="16" name="Picture 1" descr="Molecular level view to illustrate a double replacement reaction: reactants AB and CD form products AD and CB, by the exchange of A for C in the reactant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2503488"/>
            <a:ext cx="5616575"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4"/>
          </p:nvPr>
        </p:nvSpPr>
        <p:spPr>
          <a:xfrm>
            <a:off x="1967105" y="4749732"/>
            <a:ext cx="4536504" cy="177584"/>
          </a:xfrm>
        </p:spPr>
        <p:txBody>
          <a:bodyPr/>
          <a:lstStyle/>
          <a:p>
            <a:r>
              <a:rPr lang="en-IN" sz="1100" b="1" dirty="0"/>
              <a:t>Table 5.4 </a:t>
            </a:r>
            <a:r>
              <a:rPr lang="en-IN" sz="1050" b="1" dirty="0"/>
              <a:t>Examples of Single and Double Replacement Reactions</a:t>
            </a:r>
            <a:endParaRPr lang="en-IN" sz="1100" b="1" dirty="0"/>
          </a:p>
        </p:txBody>
      </p:sp>
      <p:sp>
        <p:nvSpPr>
          <p:cNvPr id="46" name="Text Placeholder 45">
            <a:extLst>
              <a:ext uri="{FF2B5EF4-FFF2-40B4-BE49-F238E27FC236}">
                <a16:creationId xmlns:a16="http://schemas.microsoft.com/office/drawing/2014/main" id="{0D664D8C-4714-4100-9CA5-316CC1DD2FB5}"/>
              </a:ext>
            </a:extLst>
          </p:cNvPr>
          <p:cNvSpPr>
            <a:spLocks noGrp="1"/>
          </p:cNvSpPr>
          <p:nvPr>
            <p:ph type="body" sz="quarter" idx="16"/>
          </p:nvPr>
        </p:nvSpPr>
        <p:spPr>
          <a:xfrm>
            <a:off x="2019213" y="5018769"/>
            <a:ext cx="1070403" cy="165100"/>
          </a:xfrm>
        </p:spPr>
        <p:txBody>
          <a:bodyPr/>
          <a:lstStyle/>
          <a:p>
            <a:pPr lvl="0" eaLnBrk="1" fontAlgn="auto" hangingPunct="1">
              <a:spcBef>
                <a:spcPts val="0"/>
              </a:spcBef>
              <a:spcAft>
                <a:spcPts val="0"/>
              </a:spcAft>
            </a:pPr>
            <a:r>
              <a:rPr lang="en-IN" sz="800" b="1" kern="1200" dirty="0">
                <a:solidFill>
                  <a:prstClr val="black"/>
                </a:solidFill>
                <a:ea typeface="+mn-ea"/>
                <a:cs typeface="+mn-cs"/>
              </a:rPr>
              <a:t>Type of Reaction</a:t>
            </a:r>
          </a:p>
        </p:txBody>
      </p:sp>
      <p:sp>
        <p:nvSpPr>
          <p:cNvPr id="45" name="Text Placeholder 44">
            <a:extLst>
              <a:ext uri="{FF2B5EF4-FFF2-40B4-BE49-F238E27FC236}">
                <a16:creationId xmlns:a16="http://schemas.microsoft.com/office/drawing/2014/main" id="{BC59139C-55E1-475A-B763-31A05402851A}"/>
              </a:ext>
            </a:extLst>
          </p:cNvPr>
          <p:cNvSpPr>
            <a:spLocks noGrp="1"/>
          </p:cNvSpPr>
          <p:nvPr>
            <p:ph type="body" sz="quarter" idx="15"/>
          </p:nvPr>
        </p:nvSpPr>
        <p:spPr>
          <a:xfrm>
            <a:off x="3165816" y="5022116"/>
            <a:ext cx="720079" cy="150623"/>
          </a:xfrm>
        </p:spPr>
        <p:txBody>
          <a:bodyPr/>
          <a:lstStyle/>
          <a:p>
            <a:r>
              <a:rPr lang="en-IN" sz="800" b="1" kern="1200" dirty="0">
                <a:solidFill>
                  <a:prstClr val="black"/>
                </a:solidFill>
                <a:ea typeface="+mn-ea"/>
                <a:cs typeface="+mn-cs"/>
              </a:rPr>
              <a:t>Examples</a:t>
            </a:r>
            <a:endParaRPr lang="en-US" dirty="0"/>
          </a:p>
        </p:txBody>
      </p:sp>
      <p:sp>
        <p:nvSpPr>
          <p:cNvPr id="47" name="Text Placeholder 46">
            <a:extLst>
              <a:ext uri="{FF2B5EF4-FFF2-40B4-BE49-F238E27FC236}">
                <a16:creationId xmlns:a16="http://schemas.microsoft.com/office/drawing/2014/main" id="{1E06F09C-051A-4578-8A82-470AC0A5A447}"/>
              </a:ext>
            </a:extLst>
          </p:cNvPr>
          <p:cNvSpPr>
            <a:spLocks noGrp="1"/>
          </p:cNvSpPr>
          <p:nvPr>
            <p:ph type="body" sz="quarter" idx="17"/>
          </p:nvPr>
        </p:nvSpPr>
        <p:spPr>
          <a:xfrm>
            <a:off x="5117966" y="5025760"/>
            <a:ext cx="720080" cy="151745"/>
          </a:xfrm>
        </p:spPr>
        <p:txBody>
          <a:bodyPr/>
          <a:lstStyle/>
          <a:p>
            <a:r>
              <a:rPr lang="en-IN" sz="800" b="1" kern="1200" dirty="0">
                <a:solidFill>
                  <a:prstClr val="black"/>
                </a:solidFill>
                <a:ea typeface="+mn-ea"/>
                <a:cs typeface="+mn-cs"/>
              </a:rPr>
              <a:t>Comment</a:t>
            </a:r>
            <a:endParaRPr lang="en-US" dirty="0"/>
          </a:p>
        </p:txBody>
      </p:sp>
      <p:sp>
        <p:nvSpPr>
          <p:cNvPr id="48" name="Text Placeholder 47">
            <a:extLst>
              <a:ext uri="{FF2B5EF4-FFF2-40B4-BE49-F238E27FC236}">
                <a16:creationId xmlns:a16="http://schemas.microsoft.com/office/drawing/2014/main" id="{70397672-5DCD-4C3B-A521-03674B0481CF}"/>
              </a:ext>
            </a:extLst>
          </p:cNvPr>
          <p:cNvSpPr>
            <a:spLocks noGrp="1"/>
          </p:cNvSpPr>
          <p:nvPr>
            <p:ph type="body" sz="quarter" idx="18"/>
          </p:nvPr>
        </p:nvSpPr>
        <p:spPr>
          <a:xfrm>
            <a:off x="2017812" y="5238725"/>
            <a:ext cx="1167999" cy="222149"/>
          </a:xfrm>
        </p:spPr>
        <p:txBody>
          <a:bodyPr/>
          <a:lstStyle/>
          <a:p>
            <a:pPr lvl="0" eaLnBrk="1" fontAlgn="auto" hangingPunct="1">
              <a:spcBef>
                <a:spcPts val="0"/>
              </a:spcBef>
              <a:spcAft>
                <a:spcPts val="0"/>
              </a:spcAft>
              <a:defRPr/>
            </a:pPr>
            <a:r>
              <a:rPr lang="en-IN" sz="800" kern="1200" dirty="0">
                <a:solidFill>
                  <a:prstClr val="black"/>
                </a:solidFill>
                <a:ea typeface="+mn-ea"/>
                <a:cs typeface="+mn-cs"/>
              </a:rPr>
              <a:t>Single replacement</a:t>
            </a:r>
          </a:p>
        </p:txBody>
      </p:sp>
      <p:sp>
        <p:nvSpPr>
          <p:cNvPr id="49" name="Text Placeholder 48">
            <a:extLst>
              <a:ext uri="{FF2B5EF4-FFF2-40B4-BE49-F238E27FC236}">
                <a16:creationId xmlns:a16="http://schemas.microsoft.com/office/drawing/2014/main" id="{863EBC8D-0E03-4CD4-9D44-C516209B7A11}"/>
              </a:ext>
            </a:extLst>
          </p:cNvPr>
          <p:cNvSpPr>
            <a:spLocks noGrp="1"/>
          </p:cNvSpPr>
          <p:nvPr>
            <p:ph type="body" sz="quarter" idx="19"/>
          </p:nvPr>
        </p:nvSpPr>
        <p:spPr>
          <a:xfrm>
            <a:off x="3193050" y="5241816"/>
            <a:ext cx="285113" cy="203408"/>
          </a:xfrm>
        </p:spPr>
        <p:txBody>
          <a:bodyPr/>
          <a:lstStyle/>
          <a:p>
            <a:pPr marL="228600" indent="-228600">
              <a:buFont typeface="+mj-lt"/>
              <a:buAutoNum type="arabicParenR"/>
            </a:pPr>
            <a:r>
              <a:rPr lang="en-US" sz="800" dirty="0"/>
              <a:t> </a:t>
            </a:r>
          </a:p>
        </p:txBody>
      </p:sp>
      <p:graphicFrame>
        <p:nvGraphicFramePr>
          <p:cNvPr id="5" name="Object 4">
            <a:extLst>
              <a:ext uri="{FF2B5EF4-FFF2-40B4-BE49-F238E27FC236}">
                <a16:creationId xmlns:a16="http://schemas.microsoft.com/office/drawing/2014/main" id="{E940B787-D263-4DCD-AE17-F0C963C4FE46}"/>
              </a:ext>
            </a:extLst>
          </p:cNvPr>
          <p:cNvGraphicFramePr>
            <a:graphicFrameLocks noChangeAspect="1"/>
          </p:cNvGraphicFramePr>
          <p:nvPr>
            <p:extLst>
              <p:ext uri="{D42A27DB-BD31-4B8C-83A1-F6EECF244321}">
                <p14:modId xmlns:p14="http://schemas.microsoft.com/office/powerpoint/2010/main" val="2283325342"/>
              </p:ext>
            </p:extLst>
          </p:nvPr>
        </p:nvGraphicFramePr>
        <p:xfrm>
          <a:off x="3371850" y="5275263"/>
          <a:ext cx="1231900" cy="177800"/>
        </p:xfrm>
        <a:graphic>
          <a:graphicData uri="http://schemas.openxmlformats.org/presentationml/2006/ole">
            <mc:AlternateContent xmlns:mc="http://schemas.openxmlformats.org/markup-compatibility/2006">
              <mc:Choice xmlns:v="urn:schemas-microsoft-com:vml" Requires="v">
                <p:oleObj spid="_x0000_s5605" name="Equation" r:id="rId5" imgW="1231560" imgH="177480" progId="Equation.DSMT4">
                  <p:embed/>
                </p:oleObj>
              </mc:Choice>
              <mc:Fallback>
                <p:oleObj name="Equation" r:id="rId5" imgW="1231560" imgH="177480" progId="Equation.DSMT4">
                  <p:embed/>
                  <p:pic>
                    <p:nvPicPr>
                      <p:cNvPr id="0" name=""/>
                      <p:cNvPicPr/>
                      <p:nvPr/>
                    </p:nvPicPr>
                    <p:blipFill>
                      <a:blip r:embed="rId6"/>
                      <a:stretch>
                        <a:fillRect/>
                      </a:stretch>
                    </p:blipFill>
                    <p:spPr>
                      <a:xfrm>
                        <a:off x="3371850" y="5275263"/>
                        <a:ext cx="1231900" cy="177800"/>
                      </a:xfrm>
                      <a:prstGeom prst="rect">
                        <a:avLst/>
                      </a:prstGeom>
                    </p:spPr>
                  </p:pic>
                </p:oleObj>
              </mc:Fallback>
            </mc:AlternateContent>
          </a:graphicData>
        </a:graphic>
      </p:graphicFrame>
      <p:sp>
        <p:nvSpPr>
          <p:cNvPr id="50" name="Text Placeholder 49">
            <a:extLst>
              <a:ext uri="{FF2B5EF4-FFF2-40B4-BE49-F238E27FC236}">
                <a16:creationId xmlns:a16="http://schemas.microsoft.com/office/drawing/2014/main" id="{7070AD57-5189-46B0-BB81-DF32B68505A3}"/>
              </a:ext>
            </a:extLst>
          </p:cNvPr>
          <p:cNvSpPr>
            <a:spLocks noGrp="1"/>
          </p:cNvSpPr>
          <p:nvPr>
            <p:ph type="body" sz="quarter" idx="20"/>
          </p:nvPr>
        </p:nvSpPr>
        <p:spPr>
          <a:xfrm>
            <a:off x="5115626" y="5238725"/>
            <a:ext cx="1725252" cy="263732"/>
          </a:xfrm>
        </p:spPr>
        <p:txBody>
          <a:bodyPr/>
          <a:lstStyle/>
          <a:p>
            <a:pPr lvl="0" eaLnBrk="1" fontAlgn="auto" hangingPunct="1">
              <a:spcBef>
                <a:spcPts val="0"/>
              </a:spcBef>
              <a:spcAft>
                <a:spcPts val="0"/>
              </a:spcAft>
            </a:pPr>
            <a:r>
              <a:rPr lang="en-IN" sz="800" kern="1200" dirty="0">
                <a:solidFill>
                  <a:prstClr val="black"/>
                </a:solidFill>
                <a:ea typeface="+mn-ea"/>
                <a:cs typeface="+mn-cs"/>
              </a:rPr>
              <a:t>The element Br replaces CI in the compound </a:t>
            </a:r>
            <a:r>
              <a:rPr lang="en-IN" sz="800" kern="1200" dirty="0" err="1">
                <a:solidFill>
                  <a:prstClr val="black"/>
                </a:solidFill>
                <a:ea typeface="+mn-ea"/>
                <a:cs typeface="+mn-cs"/>
              </a:rPr>
              <a:t>NaCI</a:t>
            </a:r>
            <a:r>
              <a:rPr lang="en-IN" sz="800" kern="1200" dirty="0">
                <a:solidFill>
                  <a:prstClr val="black"/>
                </a:solidFill>
                <a:ea typeface="+mn-ea"/>
                <a:cs typeface="+mn-cs"/>
              </a:rPr>
              <a:t>.</a:t>
            </a:r>
          </a:p>
        </p:txBody>
      </p:sp>
      <p:sp>
        <p:nvSpPr>
          <p:cNvPr id="51" name="Text Placeholder 50">
            <a:extLst>
              <a:ext uri="{FF2B5EF4-FFF2-40B4-BE49-F238E27FC236}">
                <a16:creationId xmlns:a16="http://schemas.microsoft.com/office/drawing/2014/main" id="{739FF0D6-318A-457C-8E16-48FC53AFF59D}"/>
              </a:ext>
            </a:extLst>
          </p:cNvPr>
          <p:cNvSpPr>
            <a:spLocks noGrp="1"/>
          </p:cNvSpPr>
          <p:nvPr>
            <p:ph type="body" sz="quarter" idx="21"/>
          </p:nvPr>
        </p:nvSpPr>
        <p:spPr>
          <a:xfrm>
            <a:off x="2017812" y="5570415"/>
            <a:ext cx="1071804" cy="217539"/>
          </a:xfrm>
        </p:spPr>
        <p:txBody>
          <a:bodyPr/>
          <a:lstStyle/>
          <a:p>
            <a:pPr lvl="0" eaLnBrk="1" fontAlgn="auto" hangingPunct="1">
              <a:spcBef>
                <a:spcPts val="0"/>
              </a:spcBef>
              <a:spcAft>
                <a:spcPts val="0"/>
              </a:spcAft>
              <a:defRPr/>
            </a:pPr>
            <a:r>
              <a:rPr lang="en-IN" sz="800" kern="1200" dirty="0">
                <a:solidFill>
                  <a:prstClr val="black"/>
                </a:solidFill>
                <a:ea typeface="+mn-ea"/>
                <a:cs typeface="+mn-cs"/>
              </a:rPr>
              <a:t>Single replacement</a:t>
            </a:r>
          </a:p>
        </p:txBody>
      </p:sp>
      <p:sp>
        <p:nvSpPr>
          <p:cNvPr id="52" name="Text Placeholder 51">
            <a:extLst>
              <a:ext uri="{FF2B5EF4-FFF2-40B4-BE49-F238E27FC236}">
                <a16:creationId xmlns:a16="http://schemas.microsoft.com/office/drawing/2014/main" id="{7EF4A579-19F6-47E2-93EA-B817C7FA874D}"/>
              </a:ext>
            </a:extLst>
          </p:cNvPr>
          <p:cNvSpPr>
            <a:spLocks noGrp="1"/>
          </p:cNvSpPr>
          <p:nvPr>
            <p:ph type="body" sz="quarter" idx="23"/>
          </p:nvPr>
        </p:nvSpPr>
        <p:spPr>
          <a:xfrm>
            <a:off x="3197878" y="5576185"/>
            <a:ext cx="351656" cy="207639"/>
          </a:xfrm>
        </p:spPr>
        <p:txBody>
          <a:bodyPr/>
          <a:lstStyle/>
          <a:p>
            <a:pPr>
              <a:buFont typeface="+mj-lt"/>
              <a:buAutoNum type="arabicParenR" startAt="2"/>
            </a:pPr>
            <a:r>
              <a:rPr lang="en-US" sz="800" dirty="0"/>
              <a:t> </a:t>
            </a:r>
          </a:p>
        </p:txBody>
      </p:sp>
      <p:graphicFrame>
        <p:nvGraphicFramePr>
          <p:cNvPr id="7" name="Object 6">
            <a:extLst>
              <a:ext uri="{FF2B5EF4-FFF2-40B4-BE49-F238E27FC236}">
                <a16:creationId xmlns:a16="http://schemas.microsoft.com/office/drawing/2014/main" id="{765081A3-A4B6-4F9D-B948-ED15563407A5}"/>
              </a:ext>
            </a:extLst>
          </p:cNvPr>
          <p:cNvGraphicFramePr>
            <a:graphicFrameLocks noChangeAspect="1"/>
          </p:cNvGraphicFramePr>
          <p:nvPr>
            <p:extLst>
              <p:ext uri="{D42A27DB-BD31-4B8C-83A1-F6EECF244321}">
                <p14:modId xmlns:p14="http://schemas.microsoft.com/office/powerpoint/2010/main" val="1353816473"/>
              </p:ext>
            </p:extLst>
          </p:nvPr>
        </p:nvGraphicFramePr>
        <p:xfrm>
          <a:off x="3382963" y="5600700"/>
          <a:ext cx="1193800" cy="177800"/>
        </p:xfrm>
        <a:graphic>
          <a:graphicData uri="http://schemas.openxmlformats.org/presentationml/2006/ole">
            <mc:AlternateContent xmlns:mc="http://schemas.openxmlformats.org/markup-compatibility/2006">
              <mc:Choice xmlns:v="urn:schemas-microsoft-com:vml" Requires="v">
                <p:oleObj spid="_x0000_s5606" name="Equation" r:id="rId7" imgW="1193760" imgH="177480" progId="Equation.DSMT4">
                  <p:embed/>
                </p:oleObj>
              </mc:Choice>
              <mc:Fallback>
                <p:oleObj name="Equation" r:id="rId7" imgW="1193760" imgH="177480" progId="Equation.DSMT4">
                  <p:embed/>
                  <p:pic>
                    <p:nvPicPr>
                      <p:cNvPr id="0" name=""/>
                      <p:cNvPicPr/>
                      <p:nvPr/>
                    </p:nvPicPr>
                    <p:blipFill>
                      <a:blip r:embed="rId8"/>
                      <a:stretch>
                        <a:fillRect/>
                      </a:stretch>
                    </p:blipFill>
                    <p:spPr>
                      <a:xfrm>
                        <a:off x="3382963" y="5600700"/>
                        <a:ext cx="1193800" cy="177800"/>
                      </a:xfrm>
                      <a:prstGeom prst="rect">
                        <a:avLst/>
                      </a:prstGeom>
                    </p:spPr>
                  </p:pic>
                </p:oleObj>
              </mc:Fallback>
            </mc:AlternateContent>
          </a:graphicData>
        </a:graphic>
      </p:graphicFrame>
      <p:sp>
        <p:nvSpPr>
          <p:cNvPr id="53" name="Text Placeholder 52">
            <a:extLst>
              <a:ext uri="{FF2B5EF4-FFF2-40B4-BE49-F238E27FC236}">
                <a16:creationId xmlns:a16="http://schemas.microsoft.com/office/drawing/2014/main" id="{5134821B-1DC4-45A0-8AB6-8821D55ED944}"/>
              </a:ext>
            </a:extLst>
          </p:cNvPr>
          <p:cNvSpPr>
            <a:spLocks noGrp="1"/>
          </p:cNvSpPr>
          <p:nvPr>
            <p:ph type="body" sz="quarter" idx="24"/>
          </p:nvPr>
        </p:nvSpPr>
        <p:spPr>
          <a:xfrm>
            <a:off x="5115806" y="5562814"/>
            <a:ext cx="1999456" cy="288032"/>
          </a:xfrm>
        </p:spPr>
        <p:txBody>
          <a:bodyPr/>
          <a:lstStyle/>
          <a:p>
            <a:pPr lvl="0" eaLnBrk="1" fontAlgn="auto" hangingPunct="1">
              <a:spcBef>
                <a:spcPts val="0"/>
              </a:spcBef>
              <a:spcAft>
                <a:spcPts val="0"/>
              </a:spcAft>
            </a:pPr>
            <a:r>
              <a:rPr lang="en-IN" sz="800" kern="1200" dirty="0">
                <a:solidFill>
                  <a:prstClr val="black"/>
                </a:solidFill>
                <a:ea typeface="+mn-ea"/>
                <a:cs typeface="+mn-cs"/>
              </a:rPr>
              <a:t>The element Fe replaces Cu in the compound </a:t>
            </a:r>
            <a:r>
              <a:rPr lang="en-IN" sz="800" i="0" kern="1200" dirty="0">
                <a:solidFill>
                  <a:prstClr val="black"/>
                </a:solidFill>
                <a:latin typeface="+mj-lt"/>
                <a:ea typeface="+mn-ea"/>
                <a:cs typeface="+mn-cs"/>
              </a:rPr>
              <a:t>CuSO</a:t>
            </a:r>
            <a:r>
              <a:rPr lang="en-IN" sz="800" i="0" kern="1200" baseline="-25000" dirty="0">
                <a:solidFill>
                  <a:prstClr val="black"/>
                </a:solidFill>
                <a:latin typeface="+mj-lt"/>
                <a:ea typeface="+mn-ea"/>
                <a:cs typeface="+mn-cs"/>
              </a:rPr>
              <a:t>4</a:t>
            </a:r>
            <a:r>
              <a:rPr lang="en-IN" sz="800" kern="1200" dirty="0">
                <a:solidFill>
                  <a:prstClr val="black"/>
                </a:solidFill>
                <a:ea typeface="+mn-ea"/>
                <a:cs typeface="+mn-cs"/>
              </a:rPr>
              <a:t>.</a:t>
            </a:r>
          </a:p>
        </p:txBody>
      </p:sp>
      <p:sp>
        <p:nvSpPr>
          <p:cNvPr id="54" name="Text Placeholder 53">
            <a:extLst>
              <a:ext uri="{FF2B5EF4-FFF2-40B4-BE49-F238E27FC236}">
                <a16:creationId xmlns:a16="http://schemas.microsoft.com/office/drawing/2014/main" id="{408A7D40-144F-4F90-BEB6-490DE9321DDA}"/>
              </a:ext>
            </a:extLst>
          </p:cNvPr>
          <p:cNvSpPr>
            <a:spLocks noGrp="1"/>
          </p:cNvSpPr>
          <p:nvPr>
            <p:ph type="body" sz="quarter" idx="25"/>
          </p:nvPr>
        </p:nvSpPr>
        <p:spPr>
          <a:xfrm>
            <a:off x="2022686" y="5986099"/>
            <a:ext cx="1101452" cy="186839"/>
          </a:xfrm>
        </p:spPr>
        <p:txBody>
          <a:bodyPr/>
          <a:lstStyle/>
          <a:p>
            <a:pPr lvl="0" eaLnBrk="1" fontAlgn="auto" hangingPunct="1">
              <a:spcBef>
                <a:spcPts val="0"/>
              </a:spcBef>
              <a:spcAft>
                <a:spcPts val="0"/>
              </a:spcAft>
              <a:defRPr/>
            </a:pPr>
            <a:r>
              <a:rPr lang="en-IN" sz="800" kern="1200" dirty="0">
                <a:solidFill>
                  <a:prstClr val="black"/>
                </a:solidFill>
                <a:ea typeface="+mn-ea"/>
                <a:cs typeface="+mn-cs"/>
              </a:rPr>
              <a:t>Double replacement</a:t>
            </a:r>
          </a:p>
        </p:txBody>
      </p:sp>
      <p:sp>
        <p:nvSpPr>
          <p:cNvPr id="55" name="Text Placeholder 54">
            <a:extLst>
              <a:ext uri="{FF2B5EF4-FFF2-40B4-BE49-F238E27FC236}">
                <a16:creationId xmlns:a16="http://schemas.microsoft.com/office/drawing/2014/main" id="{73A38D2B-CF6A-4605-89C7-18B85E817221}"/>
              </a:ext>
            </a:extLst>
          </p:cNvPr>
          <p:cNvSpPr>
            <a:spLocks noGrp="1"/>
          </p:cNvSpPr>
          <p:nvPr>
            <p:ph type="body" sz="quarter" idx="26"/>
          </p:nvPr>
        </p:nvSpPr>
        <p:spPr>
          <a:xfrm>
            <a:off x="3192545" y="5974040"/>
            <a:ext cx="343272" cy="258846"/>
          </a:xfrm>
        </p:spPr>
        <p:txBody>
          <a:bodyPr/>
          <a:lstStyle/>
          <a:p>
            <a:pPr>
              <a:buFont typeface="+mj-lt"/>
              <a:buAutoNum type="arabicParenR"/>
            </a:pPr>
            <a:r>
              <a:rPr lang="en-US" sz="800" dirty="0"/>
              <a:t> </a:t>
            </a:r>
          </a:p>
        </p:txBody>
      </p:sp>
      <p:graphicFrame>
        <p:nvGraphicFramePr>
          <p:cNvPr id="8" name="Object 7">
            <a:extLst>
              <a:ext uri="{FF2B5EF4-FFF2-40B4-BE49-F238E27FC236}">
                <a16:creationId xmlns:a16="http://schemas.microsoft.com/office/drawing/2014/main" id="{9A73EF07-A6D2-4EF3-A20A-5893086974B7}"/>
              </a:ext>
            </a:extLst>
          </p:cNvPr>
          <p:cNvGraphicFramePr>
            <a:graphicFrameLocks noChangeAspect="1"/>
          </p:cNvGraphicFramePr>
          <p:nvPr>
            <p:extLst>
              <p:ext uri="{D42A27DB-BD31-4B8C-83A1-F6EECF244321}">
                <p14:modId xmlns:p14="http://schemas.microsoft.com/office/powerpoint/2010/main" val="1612788882"/>
              </p:ext>
            </p:extLst>
          </p:nvPr>
        </p:nvGraphicFramePr>
        <p:xfrm>
          <a:off x="3373438" y="6008688"/>
          <a:ext cx="1447800" cy="177800"/>
        </p:xfrm>
        <a:graphic>
          <a:graphicData uri="http://schemas.openxmlformats.org/presentationml/2006/ole">
            <mc:AlternateContent xmlns:mc="http://schemas.openxmlformats.org/markup-compatibility/2006">
              <mc:Choice xmlns:v="urn:schemas-microsoft-com:vml" Requires="v">
                <p:oleObj spid="_x0000_s5607" name="Equation" r:id="rId9" imgW="1447560" imgH="177480" progId="Equation.DSMT4">
                  <p:embed/>
                </p:oleObj>
              </mc:Choice>
              <mc:Fallback>
                <p:oleObj name="Equation" r:id="rId9" imgW="1447560" imgH="177480" progId="Equation.DSMT4">
                  <p:embed/>
                  <p:pic>
                    <p:nvPicPr>
                      <p:cNvPr id="0" name=""/>
                      <p:cNvPicPr/>
                      <p:nvPr/>
                    </p:nvPicPr>
                    <p:blipFill>
                      <a:blip r:embed="rId10"/>
                      <a:stretch>
                        <a:fillRect/>
                      </a:stretch>
                    </p:blipFill>
                    <p:spPr>
                      <a:xfrm>
                        <a:off x="3373438" y="6008688"/>
                        <a:ext cx="1447800" cy="177800"/>
                      </a:xfrm>
                      <a:prstGeom prst="rect">
                        <a:avLst/>
                      </a:prstGeom>
                    </p:spPr>
                  </p:pic>
                </p:oleObj>
              </mc:Fallback>
            </mc:AlternateContent>
          </a:graphicData>
        </a:graphic>
      </p:graphicFrame>
      <p:sp>
        <p:nvSpPr>
          <p:cNvPr id="56" name="Text Placeholder 55">
            <a:extLst>
              <a:ext uri="{FF2B5EF4-FFF2-40B4-BE49-F238E27FC236}">
                <a16:creationId xmlns:a16="http://schemas.microsoft.com/office/drawing/2014/main" id="{3EB0FFDA-7FE4-4A45-8BE2-8141170D985D}"/>
              </a:ext>
            </a:extLst>
          </p:cNvPr>
          <p:cNvSpPr>
            <a:spLocks noGrp="1"/>
          </p:cNvSpPr>
          <p:nvPr>
            <p:ph type="body" sz="quarter" idx="27"/>
          </p:nvPr>
        </p:nvSpPr>
        <p:spPr>
          <a:xfrm>
            <a:off x="5116890" y="5986099"/>
            <a:ext cx="631304" cy="172325"/>
          </a:xfrm>
        </p:spPr>
        <p:txBody>
          <a:bodyPr/>
          <a:lstStyle/>
          <a:p>
            <a:r>
              <a:rPr lang="en-IN" sz="800" kern="1200" dirty="0">
                <a:solidFill>
                  <a:prstClr val="black"/>
                </a:solidFill>
                <a:ea typeface="+mn-ea"/>
                <a:cs typeface="+mn-cs"/>
              </a:rPr>
              <a:t>The ions </a:t>
            </a:r>
            <a:endParaRPr lang="en-US" dirty="0"/>
          </a:p>
        </p:txBody>
      </p:sp>
      <p:graphicFrame>
        <p:nvGraphicFramePr>
          <p:cNvPr id="10" name="Object 9">
            <a:extLst>
              <a:ext uri="{FF2B5EF4-FFF2-40B4-BE49-F238E27FC236}">
                <a16:creationId xmlns:a16="http://schemas.microsoft.com/office/drawing/2014/main" id="{44564B9F-CC90-431C-905C-58EFF9116891}"/>
              </a:ext>
            </a:extLst>
          </p:cNvPr>
          <p:cNvGraphicFramePr>
            <a:graphicFrameLocks noChangeAspect="1"/>
          </p:cNvGraphicFramePr>
          <p:nvPr>
            <p:extLst>
              <p:ext uri="{D42A27DB-BD31-4B8C-83A1-F6EECF244321}">
                <p14:modId xmlns:p14="http://schemas.microsoft.com/office/powerpoint/2010/main" val="2455135660"/>
              </p:ext>
            </p:extLst>
          </p:nvPr>
        </p:nvGraphicFramePr>
        <p:xfrm>
          <a:off x="5603096" y="5995138"/>
          <a:ext cx="215900" cy="177800"/>
        </p:xfrm>
        <a:graphic>
          <a:graphicData uri="http://schemas.openxmlformats.org/presentationml/2006/ole">
            <mc:AlternateContent xmlns:mc="http://schemas.openxmlformats.org/markup-compatibility/2006">
              <mc:Choice xmlns:v="urn:schemas-microsoft-com:vml" Requires="v">
                <p:oleObj spid="_x0000_s5608" name="Equation" r:id="rId11" imgW="215640" imgH="177480" progId="Equation.DSMT4">
                  <p:embed/>
                </p:oleObj>
              </mc:Choice>
              <mc:Fallback>
                <p:oleObj name="Equation" r:id="rId11" imgW="215640" imgH="177480" progId="Equation.DSMT4">
                  <p:embed/>
                  <p:pic>
                    <p:nvPicPr>
                      <p:cNvPr id="0" name=""/>
                      <p:cNvPicPr/>
                      <p:nvPr/>
                    </p:nvPicPr>
                    <p:blipFill>
                      <a:blip r:embed="rId12"/>
                      <a:stretch>
                        <a:fillRect/>
                      </a:stretch>
                    </p:blipFill>
                    <p:spPr>
                      <a:xfrm>
                        <a:off x="5603096" y="5995138"/>
                        <a:ext cx="215900" cy="177800"/>
                      </a:xfrm>
                      <a:prstGeom prst="rect">
                        <a:avLst/>
                      </a:prstGeom>
                    </p:spPr>
                  </p:pic>
                </p:oleObj>
              </mc:Fallback>
            </mc:AlternateContent>
          </a:graphicData>
        </a:graphic>
      </p:graphicFrame>
      <p:sp>
        <p:nvSpPr>
          <p:cNvPr id="57" name="Text Placeholder 56">
            <a:extLst>
              <a:ext uri="{FF2B5EF4-FFF2-40B4-BE49-F238E27FC236}">
                <a16:creationId xmlns:a16="http://schemas.microsoft.com/office/drawing/2014/main" id="{6274864D-7ED9-42D8-8B7E-88386AACD3EA}"/>
              </a:ext>
            </a:extLst>
          </p:cNvPr>
          <p:cNvSpPr>
            <a:spLocks noGrp="1"/>
          </p:cNvSpPr>
          <p:nvPr>
            <p:ph type="body" sz="quarter" idx="28"/>
          </p:nvPr>
        </p:nvSpPr>
        <p:spPr>
          <a:xfrm>
            <a:off x="5734608" y="5987519"/>
            <a:ext cx="487287" cy="191502"/>
          </a:xfrm>
        </p:spPr>
        <p:txBody>
          <a:bodyPr/>
          <a:lstStyle/>
          <a:p>
            <a:r>
              <a:rPr lang="en-IN" sz="800" kern="1200" dirty="0">
                <a:solidFill>
                  <a:prstClr val="black"/>
                </a:solidFill>
                <a:ea typeface="+mn-ea"/>
                <a:cs typeface="+mn-cs"/>
              </a:rPr>
              <a:t>and </a:t>
            </a:r>
            <a:endParaRPr lang="en-US" dirty="0"/>
          </a:p>
        </p:txBody>
      </p:sp>
      <p:graphicFrame>
        <p:nvGraphicFramePr>
          <p:cNvPr id="11" name="Object 10">
            <a:extLst>
              <a:ext uri="{FF2B5EF4-FFF2-40B4-BE49-F238E27FC236}">
                <a16:creationId xmlns:a16="http://schemas.microsoft.com/office/drawing/2014/main" id="{39BAE9AD-3E3F-4DDE-8CA9-E1AA0AF0617D}"/>
              </a:ext>
            </a:extLst>
          </p:cNvPr>
          <p:cNvGraphicFramePr>
            <a:graphicFrameLocks noChangeAspect="1"/>
          </p:cNvGraphicFramePr>
          <p:nvPr>
            <p:extLst>
              <p:ext uri="{D42A27DB-BD31-4B8C-83A1-F6EECF244321}">
                <p14:modId xmlns:p14="http://schemas.microsoft.com/office/powerpoint/2010/main" val="2408415318"/>
              </p:ext>
            </p:extLst>
          </p:nvPr>
        </p:nvGraphicFramePr>
        <p:xfrm>
          <a:off x="5997302" y="5999201"/>
          <a:ext cx="215900" cy="165100"/>
        </p:xfrm>
        <a:graphic>
          <a:graphicData uri="http://schemas.openxmlformats.org/presentationml/2006/ole">
            <mc:AlternateContent xmlns:mc="http://schemas.openxmlformats.org/markup-compatibility/2006">
              <mc:Choice xmlns:v="urn:schemas-microsoft-com:vml" Requires="v">
                <p:oleObj spid="_x0000_s5609" name="Equation" r:id="rId13" imgW="215640" imgH="164880" progId="Equation.DSMT4">
                  <p:embed/>
                </p:oleObj>
              </mc:Choice>
              <mc:Fallback>
                <p:oleObj name="Equation" r:id="rId13" imgW="215640" imgH="164880" progId="Equation.DSMT4">
                  <p:embed/>
                  <p:pic>
                    <p:nvPicPr>
                      <p:cNvPr id="0" name=""/>
                      <p:cNvPicPr/>
                      <p:nvPr/>
                    </p:nvPicPr>
                    <p:blipFill>
                      <a:blip r:embed="rId14"/>
                      <a:stretch>
                        <a:fillRect/>
                      </a:stretch>
                    </p:blipFill>
                    <p:spPr>
                      <a:xfrm>
                        <a:off x="5997302" y="5999201"/>
                        <a:ext cx="215900" cy="165100"/>
                      </a:xfrm>
                      <a:prstGeom prst="rect">
                        <a:avLst/>
                      </a:prstGeom>
                    </p:spPr>
                  </p:pic>
                </p:oleObj>
              </mc:Fallback>
            </mc:AlternateContent>
          </a:graphicData>
        </a:graphic>
      </p:graphicFrame>
      <p:sp>
        <p:nvSpPr>
          <p:cNvPr id="58" name="Text Placeholder 57">
            <a:extLst>
              <a:ext uri="{FF2B5EF4-FFF2-40B4-BE49-F238E27FC236}">
                <a16:creationId xmlns:a16="http://schemas.microsoft.com/office/drawing/2014/main" id="{B52BA3D5-63E8-4F89-B6ED-EC232B33ABD8}"/>
              </a:ext>
            </a:extLst>
          </p:cNvPr>
          <p:cNvSpPr>
            <a:spLocks noGrp="1"/>
          </p:cNvSpPr>
          <p:nvPr>
            <p:ph type="body" sz="quarter" idx="29"/>
          </p:nvPr>
        </p:nvSpPr>
        <p:spPr>
          <a:xfrm>
            <a:off x="6126776" y="5986985"/>
            <a:ext cx="703312" cy="172986"/>
          </a:xfrm>
        </p:spPr>
        <p:txBody>
          <a:bodyPr/>
          <a:lstStyle/>
          <a:p>
            <a:r>
              <a:rPr lang="en-IN" sz="800" kern="1200" dirty="0">
                <a:solidFill>
                  <a:prstClr val="black"/>
                </a:solidFill>
                <a:ea typeface="+mn-ea"/>
                <a:cs typeface="+mn-cs"/>
              </a:rPr>
              <a:t>exchange.</a:t>
            </a:r>
            <a:endParaRPr lang="en-US" dirty="0"/>
          </a:p>
        </p:txBody>
      </p:sp>
      <p:sp>
        <p:nvSpPr>
          <p:cNvPr id="59" name="Text Placeholder 58">
            <a:extLst>
              <a:ext uri="{FF2B5EF4-FFF2-40B4-BE49-F238E27FC236}">
                <a16:creationId xmlns:a16="http://schemas.microsoft.com/office/drawing/2014/main" id="{B446613E-BFBB-448D-A621-8A56223868F9}"/>
              </a:ext>
            </a:extLst>
          </p:cNvPr>
          <p:cNvSpPr>
            <a:spLocks noGrp="1"/>
          </p:cNvSpPr>
          <p:nvPr>
            <p:ph type="body" sz="quarter" idx="30"/>
          </p:nvPr>
        </p:nvSpPr>
        <p:spPr>
          <a:xfrm>
            <a:off x="2016036" y="6242815"/>
            <a:ext cx="1098577" cy="177800"/>
          </a:xfrm>
        </p:spPr>
        <p:txBody>
          <a:bodyPr/>
          <a:lstStyle/>
          <a:p>
            <a:pPr lvl="0" eaLnBrk="1" fontAlgn="auto" hangingPunct="1">
              <a:spcBef>
                <a:spcPts val="0"/>
              </a:spcBef>
              <a:spcAft>
                <a:spcPts val="0"/>
              </a:spcAft>
              <a:defRPr/>
            </a:pPr>
            <a:r>
              <a:rPr lang="en-IN" sz="800" kern="1200" dirty="0">
                <a:solidFill>
                  <a:prstClr val="black"/>
                </a:solidFill>
                <a:ea typeface="+mn-ea"/>
                <a:cs typeface="+mn-cs"/>
              </a:rPr>
              <a:t>Double replacement</a:t>
            </a:r>
          </a:p>
        </p:txBody>
      </p:sp>
      <p:sp>
        <p:nvSpPr>
          <p:cNvPr id="85" name="Text Placeholder 84">
            <a:extLst>
              <a:ext uri="{FF2B5EF4-FFF2-40B4-BE49-F238E27FC236}">
                <a16:creationId xmlns:a16="http://schemas.microsoft.com/office/drawing/2014/main" id="{A8F68040-2DAD-4D02-A0CF-92077A567A31}"/>
              </a:ext>
            </a:extLst>
          </p:cNvPr>
          <p:cNvSpPr>
            <a:spLocks noGrp="1"/>
          </p:cNvSpPr>
          <p:nvPr>
            <p:ph type="body" sz="quarter" idx="35"/>
          </p:nvPr>
        </p:nvSpPr>
        <p:spPr>
          <a:xfrm>
            <a:off x="3197498" y="6236965"/>
            <a:ext cx="427410" cy="144363"/>
          </a:xfrm>
        </p:spPr>
        <p:txBody>
          <a:bodyPr/>
          <a:lstStyle/>
          <a:p>
            <a:pPr>
              <a:buFont typeface="+mj-lt"/>
              <a:buAutoNum type="arabicParenR" startAt="2"/>
            </a:pPr>
            <a:r>
              <a:rPr lang="en-US" sz="800" dirty="0"/>
              <a:t> </a:t>
            </a:r>
          </a:p>
        </p:txBody>
      </p:sp>
      <p:graphicFrame>
        <p:nvGraphicFramePr>
          <p:cNvPr id="9" name="Object 8">
            <a:extLst>
              <a:ext uri="{FF2B5EF4-FFF2-40B4-BE49-F238E27FC236}">
                <a16:creationId xmlns:a16="http://schemas.microsoft.com/office/drawing/2014/main" id="{79819619-D6B7-4923-A86F-B889D5EA57D5}"/>
              </a:ext>
            </a:extLst>
          </p:cNvPr>
          <p:cNvGraphicFramePr>
            <a:graphicFrameLocks noChangeAspect="1"/>
          </p:cNvGraphicFramePr>
          <p:nvPr>
            <p:extLst>
              <p:ext uri="{D42A27DB-BD31-4B8C-83A1-F6EECF244321}">
                <p14:modId xmlns:p14="http://schemas.microsoft.com/office/powerpoint/2010/main" val="2725338899"/>
              </p:ext>
            </p:extLst>
          </p:nvPr>
        </p:nvGraphicFramePr>
        <p:xfrm>
          <a:off x="3382963" y="6272213"/>
          <a:ext cx="1244600" cy="177800"/>
        </p:xfrm>
        <a:graphic>
          <a:graphicData uri="http://schemas.openxmlformats.org/presentationml/2006/ole">
            <mc:AlternateContent xmlns:mc="http://schemas.openxmlformats.org/markup-compatibility/2006">
              <mc:Choice xmlns:v="urn:schemas-microsoft-com:vml" Requires="v">
                <p:oleObj spid="_x0000_s5610" name="Equation" r:id="rId15" imgW="1244520" imgH="177480" progId="Equation.DSMT4">
                  <p:embed/>
                </p:oleObj>
              </mc:Choice>
              <mc:Fallback>
                <p:oleObj name="Equation" r:id="rId15" imgW="1244520" imgH="177480" progId="Equation.DSMT4">
                  <p:embed/>
                  <p:pic>
                    <p:nvPicPr>
                      <p:cNvPr id="0" name=""/>
                      <p:cNvPicPr/>
                      <p:nvPr/>
                    </p:nvPicPr>
                    <p:blipFill>
                      <a:blip r:embed="rId16"/>
                      <a:stretch>
                        <a:fillRect/>
                      </a:stretch>
                    </p:blipFill>
                    <p:spPr>
                      <a:xfrm>
                        <a:off x="3382963" y="6272213"/>
                        <a:ext cx="1244600" cy="177800"/>
                      </a:xfrm>
                      <a:prstGeom prst="rect">
                        <a:avLst/>
                      </a:prstGeom>
                    </p:spPr>
                  </p:pic>
                </p:oleObj>
              </mc:Fallback>
            </mc:AlternateContent>
          </a:graphicData>
        </a:graphic>
      </p:graphicFrame>
      <p:sp>
        <p:nvSpPr>
          <p:cNvPr id="60" name="Text Placeholder 59">
            <a:extLst>
              <a:ext uri="{FF2B5EF4-FFF2-40B4-BE49-F238E27FC236}">
                <a16:creationId xmlns:a16="http://schemas.microsoft.com/office/drawing/2014/main" id="{6FCAFE68-7D3A-4E88-AA2F-D7B312DF3792}"/>
              </a:ext>
            </a:extLst>
          </p:cNvPr>
          <p:cNvSpPr>
            <a:spLocks noGrp="1"/>
          </p:cNvSpPr>
          <p:nvPr>
            <p:ph type="body" sz="quarter" idx="31"/>
          </p:nvPr>
        </p:nvSpPr>
        <p:spPr>
          <a:xfrm>
            <a:off x="5117214" y="6244283"/>
            <a:ext cx="1045963" cy="172064"/>
          </a:xfrm>
        </p:spPr>
        <p:txBody>
          <a:bodyPr/>
          <a:lstStyle/>
          <a:p>
            <a:pPr lvl="0" eaLnBrk="1" fontAlgn="auto" hangingPunct="1">
              <a:spcBef>
                <a:spcPts val="0"/>
              </a:spcBef>
              <a:spcAft>
                <a:spcPts val="0"/>
              </a:spcAft>
            </a:pPr>
            <a:r>
              <a:rPr lang="en-IN" sz="800" kern="1200" dirty="0">
                <a:solidFill>
                  <a:prstClr val="black"/>
                </a:solidFill>
                <a:ea typeface="+mn-ea"/>
                <a:cs typeface="+mn-cs"/>
              </a:rPr>
              <a:t>The species H and </a:t>
            </a:r>
          </a:p>
        </p:txBody>
      </p:sp>
      <p:graphicFrame>
        <p:nvGraphicFramePr>
          <p:cNvPr id="12" name="Object 11">
            <a:extLst>
              <a:ext uri="{FF2B5EF4-FFF2-40B4-BE49-F238E27FC236}">
                <a16:creationId xmlns:a16="http://schemas.microsoft.com/office/drawing/2014/main" id="{0A9361AF-8EDE-4178-ACBA-148094CCED1D}"/>
              </a:ext>
            </a:extLst>
          </p:cNvPr>
          <p:cNvGraphicFramePr>
            <a:graphicFrameLocks noChangeAspect="1"/>
          </p:cNvGraphicFramePr>
          <p:nvPr>
            <p:extLst>
              <p:ext uri="{D42A27DB-BD31-4B8C-83A1-F6EECF244321}">
                <p14:modId xmlns:p14="http://schemas.microsoft.com/office/powerpoint/2010/main" val="3202576266"/>
              </p:ext>
            </p:extLst>
          </p:nvPr>
        </p:nvGraphicFramePr>
        <p:xfrm>
          <a:off x="6074767" y="6265887"/>
          <a:ext cx="215900" cy="165100"/>
        </p:xfrm>
        <a:graphic>
          <a:graphicData uri="http://schemas.openxmlformats.org/presentationml/2006/ole">
            <mc:AlternateContent xmlns:mc="http://schemas.openxmlformats.org/markup-compatibility/2006">
              <mc:Choice xmlns:v="urn:schemas-microsoft-com:vml" Requires="v">
                <p:oleObj spid="_x0000_s5611" name="Equation" r:id="rId17" imgW="215640" imgH="164880" progId="Equation.DSMT4">
                  <p:embed/>
                </p:oleObj>
              </mc:Choice>
              <mc:Fallback>
                <p:oleObj name="Equation" r:id="rId17" imgW="215640" imgH="164880" progId="Equation.DSMT4">
                  <p:embed/>
                  <p:pic>
                    <p:nvPicPr>
                      <p:cNvPr id="0" name=""/>
                      <p:cNvPicPr/>
                      <p:nvPr/>
                    </p:nvPicPr>
                    <p:blipFill>
                      <a:blip r:embed="rId18"/>
                      <a:stretch>
                        <a:fillRect/>
                      </a:stretch>
                    </p:blipFill>
                    <p:spPr>
                      <a:xfrm>
                        <a:off x="6074767" y="6265887"/>
                        <a:ext cx="215900" cy="165100"/>
                      </a:xfrm>
                      <a:prstGeom prst="rect">
                        <a:avLst/>
                      </a:prstGeom>
                    </p:spPr>
                  </p:pic>
                </p:oleObj>
              </mc:Fallback>
            </mc:AlternateContent>
          </a:graphicData>
        </a:graphic>
      </p:graphicFrame>
      <p:sp>
        <p:nvSpPr>
          <p:cNvPr id="61" name="Text Placeholder 60">
            <a:extLst>
              <a:ext uri="{FF2B5EF4-FFF2-40B4-BE49-F238E27FC236}">
                <a16:creationId xmlns:a16="http://schemas.microsoft.com/office/drawing/2014/main" id="{D1B4F38D-129C-402E-9F6B-135F2AA63DF0}"/>
              </a:ext>
            </a:extLst>
          </p:cNvPr>
          <p:cNvSpPr>
            <a:spLocks noGrp="1"/>
          </p:cNvSpPr>
          <p:nvPr>
            <p:ph type="body" sz="quarter" idx="32"/>
          </p:nvPr>
        </p:nvSpPr>
        <p:spPr>
          <a:xfrm>
            <a:off x="6192723" y="6242815"/>
            <a:ext cx="727973" cy="200127"/>
          </a:xfrm>
        </p:spPr>
        <p:txBody>
          <a:bodyPr/>
          <a:lstStyle/>
          <a:p>
            <a:r>
              <a:rPr lang="en-IN" sz="800" kern="1200" dirty="0">
                <a:solidFill>
                  <a:prstClr val="black"/>
                </a:solidFill>
                <a:ea typeface="+mn-ea"/>
                <a:cs typeface="+mn-cs"/>
              </a:rPr>
              <a:t>exchange.</a:t>
            </a:r>
            <a:endParaRPr lang="en-US" dirty="0"/>
          </a:p>
        </p:txBody>
      </p:sp>
    </p:spTree>
    <p:extLst>
      <p:ext uri="{BB962C8B-B14F-4D97-AF65-F5344CB8AC3E}">
        <p14:creationId xmlns:p14="http://schemas.microsoft.com/office/powerpoint/2010/main" val="1553462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71339" y="298748"/>
            <a:ext cx="6801323" cy="586541"/>
          </a:xfrm>
        </p:spPr>
        <p:txBody>
          <a:bodyPr/>
          <a:lstStyle/>
          <a:p>
            <a:r>
              <a:rPr lang="en-US" altLang="en-US" sz="3200" b="1" dirty="0">
                <a:ea typeface="MS PGothic" charset="-128"/>
                <a:cs typeface="ＭＳ Ｐゴシック" charset="-128"/>
              </a:rPr>
              <a:t>5.4 Oxidation and Reduction (1)</a:t>
            </a:r>
            <a:endParaRPr lang="en-IN" dirty="0"/>
          </a:p>
        </p:txBody>
      </p:sp>
      <p:sp>
        <p:nvSpPr>
          <p:cNvPr id="7" name="Text Placeholder 6"/>
          <p:cNvSpPr>
            <a:spLocks noGrp="1"/>
          </p:cNvSpPr>
          <p:nvPr>
            <p:ph type="body" sz="quarter" idx="17"/>
          </p:nvPr>
        </p:nvSpPr>
        <p:spPr>
          <a:xfrm>
            <a:off x="2767269" y="798612"/>
            <a:ext cx="3600739" cy="565345"/>
          </a:xfrm>
        </p:spPr>
        <p:txBody>
          <a:bodyPr/>
          <a:lstStyle/>
          <a:p>
            <a:pPr marL="457200" indent="-457200" algn="ctr">
              <a:buFont typeface="+mj-lt"/>
              <a:buAutoNum type="alphaUcPeriod"/>
            </a:pPr>
            <a:r>
              <a:rPr lang="en-US" altLang="en-US" sz="2800" b="1" dirty="0">
                <a:ea typeface="MS PGothic" charset="-128"/>
                <a:cs typeface="ＭＳ Ｐゴシック" charset="-128"/>
              </a:rPr>
              <a:t>General Features</a:t>
            </a:r>
            <a:endParaRPr lang="en-IN" sz="2800" dirty="0"/>
          </a:p>
        </p:txBody>
      </p:sp>
      <p:sp>
        <p:nvSpPr>
          <p:cNvPr id="2" name="Content Placeholder 1"/>
          <p:cNvSpPr>
            <a:spLocks noGrp="1"/>
          </p:cNvSpPr>
          <p:nvPr>
            <p:ph idx="1"/>
          </p:nvPr>
        </p:nvSpPr>
        <p:spPr>
          <a:xfrm>
            <a:off x="1065067" y="1556792"/>
            <a:ext cx="7469334" cy="46602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lg"/>
              </a14:hiddenLine>
            </a:ext>
          </a:extLst>
        </p:spPr>
        <p:txBody>
          <a:bodyPr wrap="square">
            <a:spAutoFit/>
          </a:bodyPr>
          <a:lstStyle/>
          <a:p>
            <a:pPr marL="0" indent="0" eaLnBrk="1" hangingPunct="1">
              <a:spcBef>
                <a:spcPct val="0"/>
              </a:spcBef>
              <a:spcAft>
                <a:spcPts val="2100"/>
              </a:spcAft>
              <a:buClr>
                <a:schemeClr val="tx1"/>
              </a:buClr>
              <a:buNone/>
            </a:pPr>
            <a:r>
              <a:rPr lang="en-US" altLang="en-US" sz="2400" b="1" kern="1200" dirty="0">
                <a:solidFill>
                  <a:srgbClr val="D90000"/>
                </a:solidFill>
                <a:latin typeface="Arial" charset="0"/>
                <a:ea typeface="MS PGothic" charset="-128"/>
                <a:cs typeface="ＭＳ Ｐゴシック" charset="-128"/>
              </a:rPr>
              <a:t>Oxidation</a:t>
            </a:r>
            <a:r>
              <a:rPr lang="en-US" altLang="en-US" sz="2400" b="1" kern="1200" dirty="0">
                <a:solidFill>
                  <a:srgbClr val="FF0000"/>
                </a:solidFill>
                <a:latin typeface="Arial" charset="0"/>
                <a:ea typeface="MS PGothic" charset="-128"/>
                <a:cs typeface="ＭＳ Ｐゴシック" charset="-128"/>
              </a:rPr>
              <a:t> </a:t>
            </a:r>
            <a:r>
              <a:rPr lang="en-US" altLang="en-US" sz="2400" b="1" kern="1200" dirty="0">
                <a:latin typeface="Arial" charset="0"/>
                <a:ea typeface="MS PGothic" charset="-128"/>
                <a:cs typeface="ＭＳ Ｐゴシック" charset="-128"/>
              </a:rPr>
              <a:t>is the </a:t>
            </a:r>
            <a:r>
              <a:rPr lang="en-US" altLang="en-US" sz="2400" b="1" kern="1200" dirty="0">
                <a:solidFill>
                  <a:srgbClr val="D90000"/>
                </a:solidFill>
                <a:latin typeface="Arial" charset="0"/>
                <a:ea typeface="MS PGothic" charset="-128"/>
                <a:cs typeface="ＭＳ Ｐゴシック" charset="-128"/>
              </a:rPr>
              <a:t>loss of electrons </a:t>
            </a:r>
            <a:r>
              <a:rPr lang="en-US" altLang="en-US" sz="2400" b="1" kern="1200" dirty="0">
                <a:latin typeface="Arial" charset="0"/>
                <a:ea typeface="MS PGothic" charset="-128"/>
                <a:cs typeface="ＭＳ Ｐゴシック" charset="-128"/>
              </a:rPr>
              <a:t>from an atom.</a:t>
            </a:r>
          </a:p>
          <a:p>
            <a:pPr marL="0" indent="0" eaLnBrk="1" hangingPunct="1">
              <a:spcBef>
                <a:spcPct val="0"/>
              </a:spcBef>
              <a:spcAft>
                <a:spcPts val="2800"/>
              </a:spcAft>
              <a:buClr>
                <a:schemeClr val="tx1"/>
              </a:buClr>
              <a:buNone/>
            </a:pPr>
            <a:r>
              <a:rPr lang="en-US" altLang="en-US" sz="2400" b="1" kern="1200" dirty="0">
                <a:solidFill>
                  <a:srgbClr val="3366FF"/>
                </a:solidFill>
                <a:latin typeface="Arial" charset="0"/>
                <a:ea typeface="MS PGothic" charset="-128"/>
                <a:cs typeface="ＭＳ Ｐゴシック" charset="-128"/>
              </a:rPr>
              <a:t>Reduction </a:t>
            </a:r>
            <a:r>
              <a:rPr lang="en-US" altLang="en-US" sz="2400" b="1" kern="1200" dirty="0">
                <a:latin typeface="Arial" charset="0"/>
                <a:ea typeface="MS PGothic" charset="-128"/>
                <a:cs typeface="ＭＳ Ｐゴシック" charset="-128"/>
              </a:rPr>
              <a:t>is the </a:t>
            </a:r>
            <a:r>
              <a:rPr lang="en-US" altLang="en-US" sz="2400" b="1" kern="1200" dirty="0">
                <a:solidFill>
                  <a:srgbClr val="3366FF"/>
                </a:solidFill>
                <a:latin typeface="Arial" charset="0"/>
                <a:ea typeface="MS PGothic" charset="-128"/>
                <a:cs typeface="ＭＳ Ｐゴシック" charset="-128"/>
              </a:rPr>
              <a:t>gain of electrons </a:t>
            </a:r>
            <a:r>
              <a:rPr lang="en-US" altLang="en-US" sz="2400" b="1" kern="1200" dirty="0">
                <a:latin typeface="Arial" charset="0"/>
                <a:ea typeface="MS PGothic" charset="-128"/>
                <a:cs typeface="ＭＳ Ｐゴシック" charset="-128"/>
              </a:rPr>
              <a:t>by an atom.</a:t>
            </a:r>
          </a:p>
          <a:p>
            <a:pPr marL="0" indent="0" eaLnBrk="1" hangingPunct="1">
              <a:spcBef>
                <a:spcPct val="0"/>
              </a:spcBef>
              <a:spcAft>
                <a:spcPts val="2200"/>
              </a:spcAft>
              <a:buClr>
                <a:schemeClr val="tx1"/>
              </a:buClr>
              <a:buNone/>
            </a:pPr>
            <a:r>
              <a:rPr lang="en-US" altLang="en-US" sz="2400" b="1" kern="1200" dirty="0">
                <a:latin typeface="Arial" charset="0"/>
                <a:ea typeface="MS PGothic" charset="-128"/>
                <a:cs typeface="ＭＳ Ｐゴシック" charset="-128"/>
              </a:rPr>
              <a:t>Both processes occur together in a single reaction called an </a:t>
            </a:r>
            <a:r>
              <a:rPr lang="en-US" altLang="en-US" sz="2400" b="1" kern="1200" dirty="0">
                <a:solidFill>
                  <a:srgbClr val="D90000"/>
                </a:solidFill>
                <a:latin typeface="Arial" charset="0"/>
                <a:ea typeface="MS PGothic" charset="-128"/>
                <a:cs typeface="ＭＳ Ｐゴシック" charset="-128"/>
              </a:rPr>
              <a:t>oxidation</a:t>
            </a:r>
            <a:r>
              <a:rPr lang="en-US" altLang="en-US" sz="2400" b="1" kern="1200" dirty="0">
                <a:latin typeface="Arial" charset="0"/>
                <a:ea typeface="MS PGothic" charset="-128"/>
                <a:cs typeface="ＭＳ Ｐゴシック" charset="-128"/>
              </a:rPr>
              <a:t>−</a:t>
            </a:r>
            <a:r>
              <a:rPr lang="en-US" altLang="en-US" sz="2400" b="1" kern="1200" dirty="0">
                <a:solidFill>
                  <a:srgbClr val="3366FF"/>
                </a:solidFill>
                <a:latin typeface="Arial" charset="0"/>
                <a:ea typeface="MS PGothic" charset="-128"/>
                <a:cs typeface="ＭＳ Ｐゴシック" charset="-128"/>
              </a:rPr>
              <a:t>reduction </a:t>
            </a:r>
            <a:r>
              <a:rPr lang="en-US" altLang="en-US" sz="2400" b="1" kern="1200" dirty="0">
                <a:latin typeface="Arial" charset="0"/>
                <a:ea typeface="MS PGothic" charset="-128"/>
                <a:cs typeface="ＭＳ Ｐゴシック" charset="-128"/>
              </a:rPr>
              <a:t>or </a:t>
            </a:r>
            <a:r>
              <a:rPr lang="en-US" altLang="en-US" sz="2400" b="1" kern="1200" dirty="0">
                <a:solidFill>
                  <a:srgbClr val="3366FF"/>
                </a:solidFill>
                <a:latin typeface="Arial" charset="0"/>
                <a:ea typeface="MS PGothic" charset="-128"/>
                <a:cs typeface="ＭＳ Ｐゴシック" charset="-128"/>
              </a:rPr>
              <a:t>redox </a:t>
            </a:r>
            <a:r>
              <a:rPr lang="en-US" altLang="en-US" sz="2400" b="1" kern="1200" dirty="0">
                <a:latin typeface="Arial" charset="0"/>
                <a:ea typeface="MS PGothic" charset="-128"/>
                <a:cs typeface="ＭＳ Ｐゴシック" charset="-128"/>
              </a:rPr>
              <a:t>reaction.</a:t>
            </a:r>
          </a:p>
          <a:p>
            <a:pPr marL="0" indent="0" eaLnBrk="1" hangingPunct="1">
              <a:spcBef>
                <a:spcPct val="0"/>
              </a:spcBef>
              <a:spcAft>
                <a:spcPts val="2700"/>
              </a:spcAft>
              <a:buClr>
                <a:schemeClr val="tx1"/>
              </a:buClr>
              <a:buNone/>
            </a:pPr>
            <a:r>
              <a:rPr lang="en-US" altLang="en-US" sz="2400" b="1" dirty="0"/>
              <a:t>A redox reaction always has two components, one that is oxidized and one that is reduced.</a:t>
            </a:r>
          </a:p>
          <a:p>
            <a:pPr marL="0" indent="0" eaLnBrk="1" hangingPunct="1">
              <a:spcBef>
                <a:spcPct val="0"/>
              </a:spcBef>
              <a:spcAft>
                <a:spcPts val="1500"/>
              </a:spcAft>
              <a:buClr>
                <a:schemeClr val="tx1"/>
              </a:buClr>
              <a:buNone/>
            </a:pPr>
            <a:r>
              <a:rPr lang="en-US" altLang="en-US" sz="2400" b="1" dirty="0"/>
              <a:t>A </a:t>
            </a:r>
            <a:r>
              <a:rPr lang="en-US" altLang="en-US" sz="2400" b="1" dirty="0">
                <a:solidFill>
                  <a:srgbClr val="3366FF"/>
                </a:solidFill>
              </a:rPr>
              <a:t>redox </a:t>
            </a:r>
            <a:r>
              <a:rPr lang="en-US" altLang="en-US" sz="2400" b="1" dirty="0"/>
              <a:t>reaction involves the </a:t>
            </a:r>
            <a:r>
              <a:rPr lang="en-US" altLang="en-US" sz="2400" b="1" dirty="0">
                <a:solidFill>
                  <a:srgbClr val="3366FF"/>
                </a:solidFill>
              </a:rPr>
              <a:t>transfer of electrons </a:t>
            </a:r>
            <a:r>
              <a:rPr lang="en-US" altLang="en-US" sz="2400" b="1" dirty="0"/>
              <a:t>from one element to another.</a:t>
            </a:r>
            <a:endParaRPr lang="en-US" altLang="en-US" sz="2400" b="1" kern="1200" dirty="0">
              <a:latin typeface="Arial" charset="0"/>
              <a:ea typeface="MS PGothic" charset="-128"/>
              <a:cs typeface="ＭＳ Ｐゴシック"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71339" y="338124"/>
            <a:ext cx="6801323" cy="484745"/>
          </a:xfrm>
        </p:spPr>
        <p:txBody>
          <a:bodyPr/>
          <a:lstStyle/>
          <a:p>
            <a:r>
              <a:rPr lang="en-US" altLang="en-US" sz="3200" b="1" dirty="0">
                <a:ea typeface="MS PGothic" charset="-128"/>
                <a:cs typeface="ＭＳ Ｐゴシック" charset="-128"/>
              </a:rPr>
              <a:t>5.4 Oxidation and Reduction (2)</a:t>
            </a:r>
            <a:endParaRPr lang="en-IN" sz="3200" b="1" dirty="0">
              <a:ea typeface="MS PGothic" charset="-128"/>
              <a:cs typeface="ＭＳ Ｐゴシック" charset="-128"/>
            </a:endParaRPr>
          </a:p>
        </p:txBody>
      </p:sp>
      <p:sp>
        <p:nvSpPr>
          <p:cNvPr id="4" name="Text Placeholder 3"/>
          <p:cNvSpPr>
            <a:spLocks noGrp="1"/>
          </p:cNvSpPr>
          <p:nvPr>
            <p:ph type="body" sz="quarter" idx="14"/>
          </p:nvPr>
        </p:nvSpPr>
        <p:spPr>
          <a:xfrm>
            <a:off x="2730235" y="795147"/>
            <a:ext cx="3679517" cy="519079"/>
          </a:xfrm>
        </p:spPr>
        <p:txBody>
          <a:bodyPr/>
          <a:lstStyle/>
          <a:p>
            <a:pPr marL="457200" indent="-457200" algn="ctr">
              <a:buFont typeface="+mj-lt"/>
              <a:buAutoNum type="alphaUcPeriod"/>
            </a:pPr>
            <a:r>
              <a:rPr lang="en-US" altLang="en-US" sz="2800" b="1" dirty="0">
                <a:ea typeface="MS PGothic" charset="-128"/>
                <a:cs typeface="ＭＳ Ｐゴシック" charset="-128"/>
              </a:rPr>
              <a:t>General Features</a:t>
            </a:r>
            <a:endParaRPr lang="en-IN" sz="2800" dirty="0"/>
          </a:p>
        </p:txBody>
      </p:sp>
      <p:pic>
        <p:nvPicPr>
          <p:cNvPr id="49157" name="Picture 1" descr="Redox reaction between Zn and copper ion. A strip of Zn metal is placed in a solution of Cu2+ ions. In this reaction, Zn loses two electrons to form Zn2+, which goes into solution. Cu2+ gains two electrons to form Cu metal, which precipitates out of solution, forming a coating on the zinc stri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1563688"/>
            <a:ext cx="4321175"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1309854" y="4234943"/>
            <a:ext cx="3353803"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lg"/>
              </a14:hiddenLine>
            </a:ext>
          </a:extLst>
        </p:spPr>
        <p:txBody>
          <a:bodyPr wrap="none">
            <a:spAutoFit/>
          </a:bodyPr>
          <a:lstStyle/>
          <a:p>
            <a:pPr marL="0" indent="0" eaLnBrk="1" hangingPunct="1">
              <a:spcBef>
                <a:spcPct val="0"/>
              </a:spcBef>
              <a:buNone/>
            </a:pPr>
            <a:r>
              <a:rPr lang="en-US" altLang="en-US" sz="2400" b="1" kern="1200" dirty="0">
                <a:latin typeface="Arial" charset="0"/>
                <a:ea typeface="MS PGothic" charset="-128"/>
                <a:cs typeface="ＭＳ Ｐゴシック" charset="-128"/>
              </a:rPr>
              <a:t>Zn </a:t>
            </a:r>
            <a:r>
              <a:rPr lang="en-US" altLang="en-US" sz="2400" b="1" kern="1200" dirty="0">
                <a:solidFill>
                  <a:srgbClr val="D90000"/>
                </a:solidFill>
                <a:latin typeface="Arial" charset="0"/>
                <a:ea typeface="MS PGothic" charset="-128"/>
                <a:cs typeface="ＭＳ Ｐゴシック" charset="-128"/>
              </a:rPr>
              <a:t>loses</a:t>
            </a:r>
            <a:r>
              <a:rPr lang="en-US" altLang="en-US" sz="2400" b="1" kern="1200" dirty="0">
                <a:solidFill>
                  <a:srgbClr val="FF0000"/>
                </a:solidFill>
                <a:latin typeface="Arial" charset="0"/>
                <a:ea typeface="MS PGothic" charset="-128"/>
                <a:cs typeface="ＭＳ Ｐゴシック" charset="-128"/>
              </a:rPr>
              <a:t> </a:t>
            </a:r>
            <a:r>
              <a:rPr lang="en-US" altLang="en-US" sz="2400" b="1" dirty="0"/>
              <a:t>2 </a:t>
            </a:r>
            <a:r>
              <a:rPr lang="en-IN" altLang="en-US" sz="2400" b="1" i="0" dirty="0">
                <a:latin typeface="Arial" panose="020B0604020202020204" pitchFamily="34" charset="0"/>
                <a:cs typeface="Arial" panose="020B0604020202020204" pitchFamily="34" charset="0"/>
              </a:rPr>
              <a:t>e</a:t>
            </a:r>
            <a:r>
              <a:rPr lang="en-US" altLang="en-US" sz="2400" b="1" baseline="30000" dirty="0">
                <a:latin typeface="Arial" panose="020B0604020202020204" pitchFamily="34" charset="0"/>
                <a:cs typeface="Arial" panose="020B0604020202020204" pitchFamily="34" charset="0"/>
              </a:rPr>
              <a:t>−</a:t>
            </a:r>
            <a:r>
              <a:rPr lang="en-US" altLang="en-US" sz="2400" b="1" kern="1200" dirty="0">
                <a:latin typeface="Arial" charset="0"/>
                <a:ea typeface="MS PGothic" charset="-128"/>
                <a:cs typeface="ＭＳ Ｐゴシック" charset="-128"/>
              </a:rPr>
              <a:t> to form </a:t>
            </a:r>
            <a:endParaRPr lang="en-IN" sz="2400" b="1" kern="1200" dirty="0">
              <a:latin typeface="Arial" charset="0"/>
              <a:ea typeface="MS PGothic" charset="-128"/>
              <a:cs typeface="ＭＳ Ｐゴシック" charset="-128"/>
            </a:endParaRPr>
          </a:p>
        </p:txBody>
      </p:sp>
      <p:graphicFrame>
        <p:nvGraphicFramePr>
          <p:cNvPr id="49177" name="Object 49176">
            <a:extLst>
              <a:ext uri="{FF2B5EF4-FFF2-40B4-BE49-F238E27FC236}">
                <a16:creationId xmlns:a16="http://schemas.microsoft.com/office/drawing/2014/main" id="{99C61C46-86A3-4824-AEB6-98974D2C5B8C}"/>
              </a:ext>
            </a:extLst>
          </p:cNvPr>
          <p:cNvGraphicFramePr>
            <a:graphicFrameLocks noChangeAspect="1"/>
          </p:cNvGraphicFramePr>
          <p:nvPr>
            <p:extLst>
              <p:ext uri="{D42A27DB-BD31-4B8C-83A1-F6EECF244321}">
                <p14:modId xmlns:p14="http://schemas.microsoft.com/office/powerpoint/2010/main" val="1928565835"/>
              </p:ext>
            </p:extLst>
          </p:nvPr>
        </p:nvGraphicFramePr>
        <p:xfrm>
          <a:off x="4512540" y="4264783"/>
          <a:ext cx="622300" cy="330200"/>
        </p:xfrm>
        <a:graphic>
          <a:graphicData uri="http://schemas.openxmlformats.org/presentationml/2006/ole">
            <mc:AlternateContent xmlns:mc="http://schemas.openxmlformats.org/markup-compatibility/2006">
              <mc:Choice xmlns:v="urn:schemas-microsoft-com:vml" Requires="v">
                <p:oleObj spid="_x0000_s6411" name="Equation" r:id="rId5" imgW="622080" imgH="330120" progId="Equation.DSMT4">
                  <p:embed/>
                </p:oleObj>
              </mc:Choice>
              <mc:Fallback>
                <p:oleObj name="Equation" r:id="rId5" imgW="622080" imgH="330120" progId="Equation.DSMT4">
                  <p:embed/>
                  <p:pic>
                    <p:nvPicPr>
                      <p:cNvPr id="0" name=""/>
                      <p:cNvPicPr/>
                      <p:nvPr/>
                    </p:nvPicPr>
                    <p:blipFill>
                      <a:blip r:embed="rId6"/>
                      <a:stretch>
                        <a:fillRect/>
                      </a:stretch>
                    </p:blipFill>
                    <p:spPr>
                      <a:xfrm>
                        <a:off x="4512540" y="4264783"/>
                        <a:ext cx="622300" cy="330200"/>
                      </a:xfrm>
                      <a:prstGeom prst="rect">
                        <a:avLst/>
                      </a:prstGeom>
                    </p:spPr>
                  </p:pic>
                </p:oleObj>
              </mc:Fallback>
            </mc:AlternateContent>
          </a:graphicData>
        </a:graphic>
      </p:graphicFrame>
      <p:sp>
        <p:nvSpPr>
          <p:cNvPr id="36" name="Text Placeholder 35">
            <a:extLst>
              <a:ext uri="{FF2B5EF4-FFF2-40B4-BE49-F238E27FC236}">
                <a16:creationId xmlns:a16="http://schemas.microsoft.com/office/drawing/2014/main" id="{CC4047F6-8195-44BC-A76F-9FCBD9C85E10}"/>
              </a:ext>
            </a:extLst>
          </p:cNvPr>
          <p:cNvSpPr>
            <a:spLocks noGrp="1"/>
          </p:cNvSpPr>
          <p:nvPr>
            <p:ph type="body" sz="quarter" idx="15"/>
          </p:nvPr>
        </p:nvSpPr>
        <p:spPr>
          <a:xfrm>
            <a:off x="5121077" y="4234962"/>
            <a:ext cx="3024336" cy="461645"/>
          </a:xfrm>
        </p:spPr>
        <p:txBody>
          <a:bodyPr/>
          <a:lstStyle/>
          <a:p>
            <a:r>
              <a:rPr lang="en-US" altLang="en-US" sz="2400" b="1" kern="1200" dirty="0">
                <a:solidFill>
                  <a:prstClr val="black"/>
                </a:solidFill>
                <a:latin typeface="Arial" charset="0"/>
                <a:ea typeface="MS PGothic" charset="-128"/>
                <a:cs typeface="ＭＳ Ｐゴシック" charset="-128"/>
              </a:rPr>
              <a:t>, so </a:t>
            </a:r>
            <a:r>
              <a:rPr lang="en-US" altLang="en-US" sz="2400" b="1" kern="1200" dirty="0">
                <a:solidFill>
                  <a:srgbClr val="D90000"/>
                </a:solidFill>
                <a:latin typeface="Arial" charset="0"/>
                <a:ea typeface="MS PGothic" charset="-128"/>
                <a:cs typeface="ＭＳ Ｐゴシック" charset="-128"/>
              </a:rPr>
              <a:t>Zn is oxidized</a:t>
            </a:r>
            <a:r>
              <a:rPr lang="en-US" altLang="en-US" sz="2400" b="1" kern="1200" dirty="0">
                <a:solidFill>
                  <a:prstClr val="black"/>
                </a:solidFill>
                <a:latin typeface="Arial" charset="0"/>
                <a:ea typeface="MS PGothic" charset="-128"/>
                <a:cs typeface="ＭＳ Ｐゴシック" charset="-128"/>
              </a:rPr>
              <a:t>.</a:t>
            </a:r>
            <a:endParaRPr lang="en-US" dirty="0"/>
          </a:p>
        </p:txBody>
      </p:sp>
      <p:graphicFrame>
        <p:nvGraphicFramePr>
          <p:cNvPr id="49178" name="Object 49177">
            <a:extLst>
              <a:ext uri="{FF2B5EF4-FFF2-40B4-BE49-F238E27FC236}">
                <a16:creationId xmlns:a16="http://schemas.microsoft.com/office/drawing/2014/main" id="{B3F42B9A-0C61-4855-BDCA-D67797216E37}"/>
              </a:ext>
            </a:extLst>
          </p:cNvPr>
          <p:cNvGraphicFramePr>
            <a:graphicFrameLocks noChangeAspect="1"/>
          </p:cNvGraphicFramePr>
          <p:nvPr>
            <p:extLst>
              <p:ext uri="{D42A27DB-BD31-4B8C-83A1-F6EECF244321}">
                <p14:modId xmlns:p14="http://schemas.microsoft.com/office/powerpoint/2010/main" val="3331937206"/>
              </p:ext>
            </p:extLst>
          </p:nvPr>
        </p:nvGraphicFramePr>
        <p:xfrm>
          <a:off x="1345770" y="5195878"/>
          <a:ext cx="635000" cy="342900"/>
        </p:xfrm>
        <a:graphic>
          <a:graphicData uri="http://schemas.openxmlformats.org/presentationml/2006/ole">
            <mc:AlternateContent xmlns:mc="http://schemas.openxmlformats.org/markup-compatibility/2006">
              <mc:Choice xmlns:v="urn:schemas-microsoft-com:vml" Requires="v">
                <p:oleObj spid="_x0000_s6412" name="Equation" r:id="rId7" imgW="634680" imgH="342720" progId="Equation.DSMT4">
                  <p:embed/>
                </p:oleObj>
              </mc:Choice>
              <mc:Fallback>
                <p:oleObj name="Equation" r:id="rId7" imgW="634680" imgH="342720" progId="Equation.DSMT4">
                  <p:embed/>
                  <p:pic>
                    <p:nvPicPr>
                      <p:cNvPr id="0" name=""/>
                      <p:cNvPicPr/>
                      <p:nvPr/>
                    </p:nvPicPr>
                    <p:blipFill>
                      <a:blip r:embed="rId8"/>
                      <a:stretch>
                        <a:fillRect/>
                      </a:stretch>
                    </p:blipFill>
                    <p:spPr>
                      <a:xfrm>
                        <a:off x="1345770" y="5195878"/>
                        <a:ext cx="635000" cy="342900"/>
                      </a:xfrm>
                      <a:prstGeom prst="rect">
                        <a:avLst/>
                      </a:prstGeom>
                    </p:spPr>
                  </p:pic>
                </p:oleObj>
              </mc:Fallback>
            </mc:AlternateContent>
          </a:graphicData>
        </a:graphic>
      </p:graphicFrame>
      <p:sp>
        <p:nvSpPr>
          <p:cNvPr id="3" name="Content Placeholder 2"/>
          <p:cNvSpPr>
            <a:spLocks noGrp="1"/>
          </p:cNvSpPr>
          <p:nvPr>
            <p:ph sz="quarter" idx="13"/>
          </p:nvPr>
        </p:nvSpPr>
        <p:spPr>
          <a:xfrm>
            <a:off x="2039153" y="5160038"/>
            <a:ext cx="3840113"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lg"/>
              </a14:hiddenLine>
            </a:ext>
          </a:extLst>
        </p:spPr>
        <p:txBody>
          <a:bodyPr wrap="square">
            <a:spAutoFit/>
          </a:bodyPr>
          <a:lstStyle/>
          <a:p>
            <a:pPr eaLnBrk="1" hangingPunct="1">
              <a:spcBef>
                <a:spcPct val="0"/>
              </a:spcBef>
            </a:pPr>
            <a:r>
              <a:rPr lang="en-US" altLang="en-US" sz="2400" b="1" kern="1200" dirty="0">
                <a:solidFill>
                  <a:srgbClr val="3366FF"/>
                </a:solidFill>
                <a:latin typeface="Arial" charset="0"/>
                <a:ea typeface="MS PGothic" charset="-128"/>
                <a:cs typeface="ＭＳ Ｐゴシック" charset="-128"/>
              </a:rPr>
              <a:t>gains</a:t>
            </a:r>
            <a:r>
              <a:rPr lang="en-US" altLang="en-US" sz="2400" b="1" kern="1200" dirty="0">
                <a:latin typeface="Arial" charset="0"/>
                <a:ea typeface="MS PGothic" charset="-128"/>
                <a:cs typeface="ＭＳ Ｐゴシック" charset="-128"/>
              </a:rPr>
              <a:t> 2 </a:t>
            </a:r>
            <a:r>
              <a:rPr lang="en-IN" altLang="en-US" sz="2400" b="1" i="0" dirty="0">
                <a:latin typeface="Arial" panose="020B0604020202020204" pitchFamily="34" charset="0"/>
                <a:cs typeface="Arial" panose="020B0604020202020204" pitchFamily="34" charset="0"/>
              </a:rPr>
              <a:t>e</a:t>
            </a:r>
            <a:r>
              <a:rPr lang="en-US" altLang="en-US" sz="2400" b="1" baseline="30000" dirty="0">
                <a:latin typeface="Arial" panose="020B0604020202020204" pitchFamily="34" charset="0"/>
                <a:cs typeface="Arial" panose="020B0604020202020204" pitchFamily="34" charset="0"/>
              </a:rPr>
              <a:t>−</a:t>
            </a:r>
            <a:r>
              <a:rPr lang="en-US" altLang="en-US" sz="2400" b="1" kern="1200" dirty="0">
                <a:latin typeface="Arial" charset="0"/>
                <a:ea typeface="MS PGothic" charset="-128"/>
                <a:cs typeface="ＭＳ Ｐゴシック" charset="-128"/>
              </a:rPr>
              <a:t> to form Cu, so</a:t>
            </a:r>
            <a:endParaRPr lang="en-IN" sz="2400" b="1" kern="1200" dirty="0">
              <a:latin typeface="Arial" charset="0"/>
              <a:ea typeface="MS PGothic" charset="-128"/>
              <a:cs typeface="ＭＳ Ｐゴシック" charset="-128"/>
            </a:endParaRPr>
          </a:p>
        </p:txBody>
      </p:sp>
      <p:graphicFrame>
        <p:nvGraphicFramePr>
          <p:cNvPr id="49179" name="Object 49178">
            <a:extLst>
              <a:ext uri="{FF2B5EF4-FFF2-40B4-BE49-F238E27FC236}">
                <a16:creationId xmlns:a16="http://schemas.microsoft.com/office/drawing/2014/main" id="{F75A0818-5F6E-4EAE-92DB-50DEA7C83EB6}"/>
              </a:ext>
            </a:extLst>
          </p:cNvPr>
          <p:cNvGraphicFramePr>
            <a:graphicFrameLocks noChangeAspect="1"/>
          </p:cNvGraphicFramePr>
          <p:nvPr>
            <p:extLst>
              <p:ext uri="{D42A27DB-BD31-4B8C-83A1-F6EECF244321}">
                <p14:modId xmlns:p14="http://schemas.microsoft.com/office/powerpoint/2010/main" val="3710897871"/>
              </p:ext>
            </p:extLst>
          </p:nvPr>
        </p:nvGraphicFramePr>
        <p:xfrm>
          <a:off x="5823846" y="5199309"/>
          <a:ext cx="635000" cy="342900"/>
        </p:xfrm>
        <a:graphic>
          <a:graphicData uri="http://schemas.openxmlformats.org/presentationml/2006/ole">
            <mc:AlternateContent xmlns:mc="http://schemas.openxmlformats.org/markup-compatibility/2006">
              <mc:Choice xmlns:v="urn:schemas-microsoft-com:vml" Requires="v">
                <p:oleObj spid="_x0000_s6413" name="Equation" r:id="rId9" imgW="634680" imgH="342720" progId="Equation.DSMT4">
                  <p:embed/>
                </p:oleObj>
              </mc:Choice>
              <mc:Fallback>
                <p:oleObj name="Equation" r:id="rId9" imgW="634680" imgH="342720" progId="Equation.DSMT4">
                  <p:embed/>
                  <p:pic>
                    <p:nvPicPr>
                      <p:cNvPr id="0" name=""/>
                      <p:cNvPicPr/>
                      <p:nvPr/>
                    </p:nvPicPr>
                    <p:blipFill>
                      <a:blip r:embed="rId10"/>
                      <a:stretch>
                        <a:fillRect/>
                      </a:stretch>
                    </p:blipFill>
                    <p:spPr>
                      <a:xfrm>
                        <a:off x="5823846" y="5199309"/>
                        <a:ext cx="635000" cy="342900"/>
                      </a:xfrm>
                      <a:prstGeom prst="rect">
                        <a:avLst/>
                      </a:prstGeom>
                    </p:spPr>
                  </p:pic>
                </p:oleObj>
              </mc:Fallback>
            </mc:AlternateContent>
          </a:graphicData>
        </a:graphic>
      </p:graphicFrame>
      <p:sp>
        <p:nvSpPr>
          <p:cNvPr id="49153" name="Text Placeholder 49152">
            <a:extLst>
              <a:ext uri="{FF2B5EF4-FFF2-40B4-BE49-F238E27FC236}">
                <a16:creationId xmlns:a16="http://schemas.microsoft.com/office/drawing/2014/main" id="{3FFB4686-E8FA-44B6-92DD-D82C8A8451D3}"/>
              </a:ext>
            </a:extLst>
          </p:cNvPr>
          <p:cNvSpPr>
            <a:spLocks noGrp="1"/>
          </p:cNvSpPr>
          <p:nvPr>
            <p:ph type="body" sz="quarter" idx="17"/>
          </p:nvPr>
        </p:nvSpPr>
        <p:spPr>
          <a:xfrm>
            <a:off x="6502361" y="5158581"/>
            <a:ext cx="2029596" cy="370516"/>
          </a:xfrm>
        </p:spPr>
        <p:txBody>
          <a:bodyPr/>
          <a:lstStyle/>
          <a:p>
            <a:r>
              <a:rPr lang="en-US" altLang="en-US" sz="2400" b="1" kern="1200" dirty="0">
                <a:solidFill>
                  <a:srgbClr val="3366FF"/>
                </a:solidFill>
                <a:latin typeface="Arial" charset="0"/>
                <a:ea typeface="MS PGothic" charset="-128"/>
                <a:cs typeface="ＭＳ Ｐゴシック" charset="-128"/>
              </a:rPr>
              <a:t>is reduced</a:t>
            </a:r>
            <a:r>
              <a:rPr lang="en-US" altLang="en-US" sz="2400" b="1" kern="1200" dirty="0">
                <a:solidFill>
                  <a:prstClr val="black"/>
                </a:solidFill>
                <a:latin typeface="Arial" charset="0"/>
                <a:ea typeface="MS PGothic" charset="-128"/>
                <a:cs typeface="ＭＳ Ｐゴシック" charset="-128"/>
              </a:rPr>
              <a:t>.</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1171339" y="337843"/>
            <a:ext cx="6801323" cy="484745"/>
          </a:xfrm>
        </p:spPr>
        <p:txBody>
          <a:bodyPr/>
          <a:lstStyle/>
          <a:p>
            <a:r>
              <a:rPr lang="en-US" altLang="en-US" sz="3200" b="1" dirty="0">
                <a:ea typeface="MS PGothic" charset="-128"/>
                <a:cs typeface="ＭＳ Ｐゴシック" charset="-128"/>
              </a:rPr>
              <a:t>5.4 Oxidation and Reduction (3)</a:t>
            </a:r>
            <a:endParaRPr lang="en-IN" dirty="0"/>
          </a:p>
        </p:txBody>
      </p:sp>
      <p:sp>
        <p:nvSpPr>
          <p:cNvPr id="12" name="Text Placeholder 11"/>
          <p:cNvSpPr>
            <a:spLocks noGrp="1"/>
          </p:cNvSpPr>
          <p:nvPr>
            <p:ph type="body" sz="quarter" idx="19"/>
          </p:nvPr>
        </p:nvSpPr>
        <p:spPr>
          <a:xfrm>
            <a:off x="2703984" y="776435"/>
            <a:ext cx="3737831" cy="479625"/>
          </a:xfrm>
        </p:spPr>
        <p:txBody>
          <a:bodyPr/>
          <a:lstStyle/>
          <a:p>
            <a:pPr marL="457200" indent="-457200" algn="ctr">
              <a:buFont typeface="+mj-lt"/>
              <a:buAutoNum type="alphaUcPeriod"/>
            </a:pPr>
            <a:r>
              <a:rPr lang="en-US" altLang="en-US" sz="2800" b="1" dirty="0">
                <a:ea typeface="MS PGothic" charset="-128"/>
                <a:cs typeface="ＭＳ Ｐゴシック" charset="-128"/>
              </a:rPr>
              <a:t>General Features</a:t>
            </a:r>
            <a:endParaRPr lang="en-IN" sz="2800" dirty="0"/>
          </a:p>
        </p:txBody>
      </p:sp>
      <p:pic>
        <p:nvPicPr>
          <p:cNvPr id="15" name="Picture 14" descr="Illustration of redox reaction between zince and copper ion: Zinc loses two electrons to form Zinc ion. Copper ion gains two electrons to form copper metal."/>
          <p:cNvPicPr>
            <a:picLocks noChangeAspect="1"/>
          </p:cNvPicPr>
          <p:nvPr/>
        </p:nvPicPr>
        <p:blipFill rotWithShape="1">
          <a:blip r:embed="rId4">
            <a:extLst>
              <a:ext uri="{28A0092B-C50C-407E-A947-70E740481C1C}">
                <a14:useLocalDpi xmlns:a14="http://schemas.microsoft.com/office/drawing/2010/main" val="0"/>
              </a:ext>
            </a:extLst>
          </a:blip>
          <a:srcRect b="7077"/>
          <a:stretch/>
        </p:blipFill>
        <p:spPr>
          <a:xfrm>
            <a:off x="1480851" y="1448870"/>
            <a:ext cx="5492496" cy="2056256"/>
          </a:xfrm>
          <a:prstGeom prst="rect">
            <a:avLst/>
          </a:prstGeom>
        </p:spPr>
      </p:pic>
      <p:sp>
        <p:nvSpPr>
          <p:cNvPr id="5" name="Content Placeholder 4"/>
          <p:cNvSpPr>
            <a:spLocks noGrp="1"/>
          </p:cNvSpPr>
          <p:nvPr>
            <p:ph idx="1"/>
          </p:nvPr>
        </p:nvSpPr>
        <p:spPr>
          <a:xfrm>
            <a:off x="821384" y="3519593"/>
            <a:ext cx="6904454" cy="83099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lg"/>
              </a14:hiddenLine>
            </a:ext>
          </a:extLst>
        </p:spPr>
        <p:txBody>
          <a:bodyPr wrap="none">
            <a:spAutoFit/>
          </a:bodyPr>
          <a:lstStyle/>
          <a:p>
            <a:pPr eaLnBrk="1" hangingPunct="1">
              <a:spcBef>
                <a:spcPct val="0"/>
              </a:spcBef>
              <a:buFontTx/>
              <a:buNone/>
            </a:pPr>
            <a:r>
              <a:rPr lang="en-US" altLang="en-US" sz="2400" b="1" kern="1200" dirty="0">
                <a:latin typeface="Arial" charset="0"/>
                <a:ea typeface="MS PGothic" charset="-128"/>
                <a:cs typeface="ＭＳ Ｐゴシック" charset="-128"/>
              </a:rPr>
              <a:t>Each of these processes can be written as an </a:t>
            </a:r>
          </a:p>
          <a:p>
            <a:pPr eaLnBrk="1" hangingPunct="1">
              <a:spcBef>
                <a:spcPct val="0"/>
              </a:spcBef>
              <a:buFontTx/>
              <a:buNone/>
            </a:pPr>
            <a:r>
              <a:rPr lang="en-US" altLang="en-US" sz="2400" b="1" kern="1200" dirty="0">
                <a:latin typeface="Arial" charset="0"/>
                <a:ea typeface="MS PGothic" charset="-128"/>
                <a:cs typeface="ＭＳ Ｐゴシック" charset="-128"/>
              </a:rPr>
              <a:t>individual </a:t>
            </a:r>
            <a:r>
              <a:rPr lang="en-US" altLang="en-US" sz="2400" b="1" kern="1200" dirty="0">
                <a:solidFill>
                  <a:srgbClr val="3366FF"/>
                </a:solidFill>
                <a:latin typeface="Arial" charset="0"/>
                <a:ea typeface="MS PGothic" charset="-128"/>
                <a:cs typeface="ＭＳ Ｐゴシック" charset="-128"/>
              </a:rPr>
              <a:t>half reaction:</a:t>
            </a:r>
            <a:endParaRPr lang="en-IN" sz="2400" b="1" kern="1200" dirty="0">
              <a:solidFill>
                <a:srgbClr val="3366FF"/>
              </a:solidFill>
              <a:latin typeface="Arial" charset="0"/>
              <a:ea typeface="MS PGothic" charset="-128"/>
              <a:cs typeface="ＭＳ Ｐゴシック" charset="-128"/>
            </a:endParaRPr>
          </a:p>
        </p:txBody>
      </p:sp>
      <p:sp>
        <p:nvSpPr>
          <p:cNvPr id="6" name="Content Placeholder 5"/>
          <p:cNvSpPr>
            <a:spLocks noGrp="1"/>
          </p:cNvSpPr>
          <p:nvPr>
            <p:ph sz="quarter" idx="13"/>
          </p:nvPr>
        </p:nvSpPr>
        <p:spPr>
          <a:xfrm>
            <a:off x="608136" y="4635895"/>
            <a:ext cx="3704860"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lg"/>
              </a14:hiddenLine>
            </a:ext>
          </a:extLst>
        </p:spPr>
        <p:txBody>
          <a:bodyPr wrap="square">
            <a:spAutoFit/>
          </a:bodyPr>
          <a:lstStyle/>
          <a:p>
            <a:pPr marL="0" lvl="5" indent="0" eaLnBrk="1" hangingPunct="1">
              <a:spcBef>
                <a:spcPct val="0"/>
              </a:spcBef>
              <a:buNone/>
            </a:pPr>
            <a:r>
              <a:rPr lang="en-US" altLang="en-US" sz="2400" b="1" kern="1200" dirty="0">
                <a:solidFill>
                  <a:srgbClr val="D90000"/>
                </a:solidFill>
                <a:latin typeface="Arial" charset="0"/>
                <a:ea typeface="MS PGothic" charset="-128"/>
                <a:cs typeface="ＭＳ Ｐゴシック" charset="-128"/>
              </a:rPr>
              <a:t>Oxidation</a:t>
            </a:r>
            <a:r>
              <a:rPr lang="en-US" altLang="en-US" sz="2400" b="1" kern="1200" dirty="0">
                <a:latin typeface="Arial" charset="0"/>
                <a:ea typeface="MS PGothic" charset="-128"/>
                <a:cs typeface="ＭＳ Ｐゴシック" charset="-128"/>
              </a:rPr>
              <a:t> half reaction:</a:t>
            </a:r>
            <a:endParaRPr lang="en-IN" sz="2400" b="1" kern="1200" dirty="0">
              <a:latin typeface="Arial" charset="0"/>
              <a:ea typeface="MS PGothic" charset="-128"/>
              <a:cs typeface="ＭＳ Ｐゴシック" charset="-128"/>
            </a:endParaRPr>
          </a:p>
        </p:txBody>
      </p:sp>
      <p:graphicFrame>
        <p:nvGraphicFramePr>
          <p:cNvPr id="2" name="Object 1">
            <a:extLst>
              <a:ext uri="{FF2B5EF4-FFF2-40B4-BE49-F238E27FC236}">
                <a16:creationId xmlns:a16="http://schemas.microsoft.com/office/drawing/2014/main" id="{B5AE1D20-7AEA-4145-85FC-12518C6631D0}"/>
              </a:ext>
            </a:extLst>
          </p:cNvPr>
          <p:cNvGraphicFramePr>
            <a:graphicFrameLocks noChangeAspect="1"/>
          </p:cNvGraphicFramePr>
          <p:nvPr>
            <p:extLst>
              <p:ext uri="{D42A27DB-BD31-4B8C-83A1-F6EECF244321}">
                <p14:modId xmlns:p14="http://schemas.microsoft.com/office/powerpoint/2010/main" val="249639138"/>
              </p:ext>
            </p:extLst>
          </p:nvPr>
        </p:nvGraphicFramePr>
        <p:xfrm>
          <a:off x="4356100" y="4697413"/>
          <a:ext cx="2159000" cy="342900"/>
        </p:xfrm>
        <a:graphic>
          <a:graphicData uri="http://schemas.openxmlformats.org/presentationml/2006/ole">
            <mc:AlternateContent xmlns:mc="http://schemas.openxmlformats.org/markup-compatibility/2006">
              <mc:Choice xmlns:v="urn:schemas-microsoft-com:vml" Requires="v">
                <p:oleObj spid="_x0000_s7300" name="Equation" r:id="rId5" imgW="2158920" imgH="342720" progId="Equation.DSMT4">
                  <p:embed/>
                </p:oleObj>
              </mc:Choice>
              <mc:Fallback>
                <p:oleObj name="Equation" r:id="rId5" imgW="2158920" imgH="342720" progId="Equation.DSMT4">
                  <p:embed/>
                  <p:pic>
                    <p:nvPicPr>
                      <p:cNvPr id="0" name=""/>
                      <p:cNvPicPr/>
                      <p:nvPr/>
                    </p:nvPicPr>
                    <p:blipFill>
                      <a:blip r:embed="rId6"/>
                      <a:stretch>
                        <a:fillRect/>
                      </a:stretch>
                    </p:blipFill>
                    <p:spPr>
                      <a:xfrm>
                        <a:off x="4356100" y="4697413"/>
                        <a:ext cx="2159000" cy="342900"/>
                      </a:xfrm>
                      <a:prstGeom prst="rect">
                        <a:avLst/>
                      </a:prstGeom>
                    </p:spPr>
                  </p:pic>
                </p:oleObj>
              </mc:Fallback>
            </mc:AlternateContent>
          </a:graphicData>
        </a:graphic>
      </p:graphicFrame>
      <p:sp>
        <p:nvSpPr>
          <p:cNvPr id="8" name="Text Placeholder 7"/>
          <p:cNvSpPr>
            <a:spLocks noGrp="1"/>
          </p:cNvSpPr>
          <p:nvPr>
            <p:ph type="body" sz="quarter" idx="15"/>
          </p:nvPr>
        </p:nvSpPr>
        <p:spPr>
          <a:xfrm>
            <a:off x="4738309" y="5070081"/>
            <a:ext cx="1611339"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lg"/>
              </a14:hiddenLine>
            </a:ext>
          </a:extLst>
        </p:spPr>
        <p:txBody>
          <a:bodyPr wrap="none">
            <a:spAutoFit/>
          </a:bodyPr>
          <a:lstStyle/>
          <a:p>
            <a:pPr eaLnBrk="1" hangingPunct="1">
              <a:spcBef>
                <a:spcPct val="0"/>
              </a:spcBef>
            </a:pPr>
            <a:r>
              <a:rPr lang="en-US" altLang="en-US" sz="2400" b="1" kern="1200" dirty="0">
                <a:solidFill>
                  <a:srgbClr val="D90000"/>
                </a:solidFill>
                <a:latin typeface="Arial" charset="0"/>
                <a:ea typeface="MS PGothic" charset="-128"/>
                <a:cs typeface="ＭＳ Ｐゴシック" charset="-128"/>
              </a:rPr>
              <a:t>loss of </a:t>
            </a:r>
            <a:r>
              <a:rPr lang="en-IN" altLang="en-US" sz="2400" b="1" i="0" kern="1200" dirty="0">
                <a:solidFill>
                  <a:srgbClr val="D90000"/>
                </a:solidFill>
                <a:latin typeface="Arial" panose="020B0604020202020204" pitchFamily="34" charset="0"/>
                <a:ea typeface="MS PGothic" charset="-128"/>
                <a:cs typeface="Arial" panose="020B0604020202020204" pitchFamily="34" charset="0"/>
              </a:rPr>
              <a:t>e</a:t>
            </a:r>
            <a:r>
              <a:rPr lang="en-US" altLang="en-US" sz="2400" b="1" kern="1200" baseline="30000" dirty="0">
                <a:solidFill>
                  <a:srgbClr val="D90000"/>
                </a:solidFill>
                <a:latin typeface="Arial" panose="020B0604020202020204" pitchFamily="34" charset="0"/>
                <a:ea typeface="MS PGothic" charset="-128"/>
                <a:cs typeface="Arial" panose="020B0604020202020204" pitchFamily="34" charset="0"/>
              </a:rPr>
              <a:t>−</a:t>
            </a:r>
            <a:endParaRPr lang="en-IN" sz="2400" b="1" kern="1200" baseline="30000" dirty="0">
              <a:solidFill>
                <a:srgbClr val="D90000"/>
              </a:solidFill>
              <a:latin typeface="Arial" panose="020B0604020202020204" pitchFamily="34" charset="0"/>
              <a:ea typeface="MS PGothic" charset="-128"/>
              <a:cs typeface="Arial" panose="020B0604020202020204" pitchFamily="34" charset="0"/>
            </a:endParaRPr>
          </a:p>
        </p:txBody>
      </p:sp>
      <p:sp>
        <p:nvSpPr>
          <p:cNvPr id="9" name="Text Placeholder 8"/>
          <p:cNvSpPr>
            <a:spLocks noGrp="1"/>
          </p:cNvSpPr>
          <p:nvPr>
            <p:ph type="body" sz="quarter" idx="16"/>
          </p:nvPr>
        </p:nvSpPr>
        <p:spPr>
          <a:xfrm>
            <a:off x="608136" y="5603165"/>
            <a:ext cx="3704860"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lg"/>
              </a14:hiddenLine>
            </a:ext>
          </a:extLst>
        </p:spPr>
        <p:txBody>
          <a:bodyPr wrap="none">
            <a:spAutoFit/>
          </a:bodyPr>
          <a:lstStyle/>
          <a:p>
            <a:pPr eaLnBrk="1" hangingPunct="1">
              <a:spcBef>
                <a:spcPct val="0"/>
              </a:spcBef>
            </a:pPr>
            <a:r>
              <a:rPr lang="en-US" altLang="en-US" sz="2400" b="1" kern="1200" dirty="0">
                <a:solidFill>
                  <a:srgbClr val="3366FF"/>
                </a:solidFill>
                <a:latin typeface="Arial" charset="0"/>
                <a:ea typeface="MS PGothic" charset="-128"/>
                <a:cs typeface="ＭＳ Ｐゴシック" charset="-128"/>
              </a:rPr>
              <a:t>Reduction </a:t>
            </a:r>
            <a:r>
              <a:rPr lang="en-US" altLang="en-US" sz="2400" b="1" kern="1200" dirty="0">
                <a:latin typeface="Arial" charset="0"/>
                <a:ea typeface="MS PGothic" charset="-128"/>
                <a:cs typeface="ＭＳ Ｐゴシック" charset="-128"/>
              </a:rPr>
              <a:t>half reaction:</a:t>
            </a:r>
            <a:endParaRPr lang="en-IN" sz="2400" b="1" kern="1200" dirty="0">
              <a:latin typeface="Arial" charset="0"/>
              <a:ea typeface="MS PGothic" charset="-128"/>
              <a:cs typeface="ＭＳ Ｐゴシック" charset="-128"/>
            </a:endParaRPr>
          </a:p>
        </p:txBody>
      </p:sp>
      <p:graphicFrame>
        <p:nvGraphicFramePr>
          <p:cNvPr id="13" name="Object 12">
            <a:extLst>
              <a:ext uri="{FF2B5EF4-FFF2-40B4-BE49-F238E27FC236}">
                <a16:creationId xmlns:a16="http://schemas.microsoft.com/office/drawing/2014/main" id="{86C60E03-A962-4205-B1C4-63892C1BD329}"/>
              </a:ext>
            </a:extLst>
          </p:cNvPr>
          <p:cNvGraphicFramePr>
            <a:graphicFrameLocks noChangeAspect="1"/>
          </p:cNvGraphicFramePr>
          <p:nvPr>
            <p:extLst>
              <p:ext uri="{D42A27DB-BD31-4B8C-83A1-F6EECF244321}">
                <p14:modId xmlns:p14="http://schemas.microsoft.com/office/powerpoint/2010/main" val="2140338165"/>
              </p:ext>
            </p:extLst>
          </p:nvPr>
        </p:nvGraphicFramePr>
        <p:xfrm>
          <a:off x="4802188" y="5657850"/>
          <a:ext cx="2184400" cy="342900"/>
        </p:xfrm>
        <a:graphic>
          <a:graphicData uri="http://schemas.openxmlformats.org/presentationml/2006/ole">
            <mc:AlternateContent xmlns:mc="http://schemas.openxmlformats.org/markup-compatibility/2006">
              <mc:Choice xmlns:v="urn:schemas-microsoft-com:vml" Requires="v">
                <p:oleObj spid="_x0000_s7301" name="Equation" r:id="rId7" imgW="2184120" imgH="342720" progId="Equation.DSMT4">
                  <p:embed/>
                </p:oleObj>
              </mc:Choice>
              <mc:Fallback>
                <p:oleObj name="Equation" r:id="rId7" imgW="2184120" imgH="342720" progId="Equation.DSMT4">
                  <p:embed/>
                  <p:pic>
                    <p:nvPicPr>
                      <p:cNvPr id="0" name=""/>
                      <p:cNvPicPr/>
                      <p:nvPr/>
                    </p:nvPicPr>
                    <p:blipFill>
                      <a:blip r:embed="rId8"/>
                      <a:stretch>
                        <a:fillRect/>
                      </a:stretch>
                    </p:blipFill>
                    <p:spPr>
                      <a:xfrm>
                        <a:off x="4802188" y="5657850"/>
                        <a:ext cx="2184400" cy="342900"/>
                      </a:xfrm>
                      <a:prstGeom prst="rect">
                        <a:avLst/>
                      </a:prstGeom>
                    </p:spPr>
                  </p:pic>
                </p:oleObj>
              </mc:Fallback>
            </mc:AlternateContent>
          </a:graphicData>
        </a:graphic>
      </p:graphicFrame>
      <p:sp>
        <p:nvSpPr>
          <p:cNvPr id="11" name="Text Placeholder 10"/>
          <p:cNvSpPr>
            <a:spLocks noGrp="1"/>
          </p:cNvSpPr>
          <p:nvPr>
            <p:ph type="body" sz="quarter" idx="18"/>
          </p:nvPr>
        </p:nvSpPr>
        <p:spPr>
          <a:xfrm>
            <a:off x="5512210" y="6063663"/>
            <a:ext cx="1710068" cy="476195"/>
          </a:xfrm>
        </p:spPr>
        <p:txBody>
          <a:bodyPr/>
          <a:lstStyle/>
          <a:p>
            <a:r>
              <a:rPr lang="en-US" altLang="en-US" sz="2400" b="1" dirty="0">
                <a:solidFill>
                  <a:srgbClr val="3366FF"/>
                </a:solidFill>
                <a:latin typeface="Arial" panose="020B0604020202020204" pitchFamily="34" charset="0"/>
                <a:cs typeface="Arial" panose="020B0604020202020204" pitchFamily="34" charset="0"/>
              </a:rPr>
              <a:t>gain of </a:t>
            </a:r>
            <a:r>
              <a:rPr lang="en-IN" altLang="en-US" sz="2400" b="1" i="0" kern="1200" dirty="0">
                <a:solidFill>
                  <a:srgbClr val="3366FF"/>
                </a:solidFill>
                <a:latin typeface="Arial" panose="020B0604020202020204" pitchFamily="34" charset="0"/>
                <a:ea typeface="MS PGothic" charset="-128"/>
                <a:cs typeface="Arial" panose="020B0604020202020204" pitchFamily="34" charset="0"/>
              </a:rPr>
              <a:t>e</a:t>
            </a:r>
            <a:r>
              <a:rPr lang="en-IN" altLang="en-US" sz="2400" b="1" i="0" kern="1200" baseline="30000" dirty="0">
                <a:solidFill>
                  <a:srgbClr val="3366FF"/>
                </a:solidFill>
                <a:latin typeface="Arial" panose="020B0604020202020204" pitchFamily="34" charset="0"/>
                <a:ea typeface="MS PGothic" charset="-128"/>
                <a:cs typeface="Arial" panose="020B0604020202020204" pitchFamily="34" charset="0"/>
              </a:rPr>
              <a:t>−</a:t>
            </a:r>
            <a:endParaRPr lang="en-IN" sz="2400" b="1" baseline="30000" dirty="0">
              <a:solidFill>
                <a:srgbClr val="3366FF"/>
              </a:solidFill>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287" y="188640"/>
            <a:ext cx="8925428" cy="484745"/>
          </a:xfrm>
        </p:spPr>
        <p:txBody>
          <a:bodyPr/>
          <a:lstStyle/>
          <a:p>
            <a:r>
              <a:rPr lang="en-US" altLang="en-US" sz="3200" b="1" dirty="0"/>
              <a:t>5.1 Introduction to Chemical Reactions (1)</a:t>
            </a:r>
            <a:endParaRPr lang="en-IN" sz="2800" b="1" dirty="0"/>
          </a:p>
        </p:txBody>
      </p:sp>
      <p:sp>
        <p:nvSpPr>
          <p:cNvPr id="8" name="Text Placeholder 22"/>
          <p:cNvSpPr>
            <a:spLocks noGrp="1"/>
          </p:cNvSpPr>
          <p:nvPr>
            <p:ph type="body" sz="quarter" idx="21"/>
          </p:nvPr>
        </p:nvSpPr>
        <p:spPr>
          <a:xfrm>
            <a:off x="558602" y="620688"/>
            <a:ext cx="8040234" cy="946727"/>
          </a:xfrm>
        </p:spPr>
        <p:txBody>
          <a:bodyPr/>
          <a:lstStyle>
            <a:lvl1pPr marL="0" indent="0">
              <a:buNone/>
              <a:defRPr/>
            </a:lvl1pPr>
          </a:lstStyle>
          <a:p>
            <a:pPr marL="457200" lvl="0" indent="-457200" algn="ctr">
              <a:buFont typeface="+mj-lt"/>
              <a:buAutoNum type="alphaUcPeriod"/>
            </a:pPr>
            <a:r>
              <a:rPr lang="en-US" altLang="en-US" sz="2800" b="1" dirty="0"/>
              <a:t>General Features of Physical and Chemical Changes</a:t>
            </a:r>
            <a:endParaRPr lang="en-IN" sz="2800" dirty="0"/>
          </a:p>
        </p:txBody>
      </p:sp>
      <p:sp>
        <p:nvSpPr>
          <p:cNvPr id="2" name="Content Placeholder 1"/>
          <p:cNvSpPr>
            <a:spLocks noGrp="1"/>
          </p:cNvSpPr>
          <p:nvPr>
            <p:ph idx="1"/>
          </p:nvPr>
        </p:nvSpPr>
        <p:spPr>
          <a:xfrm>
            <a:off x="1112766" y="1896973"/>
            <a:ext cx="7100960" cy="83099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indent="0" eaLnBrk="1" hangingPunct="1">
              <a:spcBef>
                <a:spcPct val="0"/>
              </a:spcBef>
              <a:buNone/>
            </a:pPr>
            <a:r>
              <a:rPr lang="en-US" altLang="en-US" sz="2400" b="1" kern="1200" dirty="0">
                <a:latin typeface="Arial" charset="0"/>
                <a:ea typeface="MS PGothic" charset="-128"/>
                <a:cs typeface="ＭＳ Ｐゴシック" charset="-128"/>
              </a:rPr>
              <a:t>A </a:t>
            </a:r>
            <a:r>
              <a:rPr lang="en-US" altLang="en-US" sz="2400" b="1" kern="1200" dirty="0">
                <a:solidFill>
                  <a:srgbClr val="3366FF"/>
                </a:solidFill>
                <a:latin typeface="Arial" charset="0"/>
                <a:ea typeface="MS PGothic" charset="-128"/>
                <a:cs typeface="ＭＳ Ｐゴシック" charset="-128"/>
              </a:rPr>
              <a:t>physical change </a:t>
            </a:r>
            <a:r>
              <a:rPr lang="en-US" altLang="en-US" sz="2400" b="1" kern="1200" dirty="0">
                <a:latin typeface="Arial" charset="0"/>
                <a:ea typeface="MS PGothic" charset="-128"/>
                <a:cs typeface="ＭＳ Ｐゴシック" charset="-128"/>
              </a:rPr>
              <a:t>alters the </a:t>
            </a:r>
            <a:r>
              <a:rPr lang="en-US" altLang="en-US" sz="2400" b="1" kern="1200" dirty="0">
                <a:solidFill>
                  <a:srgbClr val="3366FF"/>
                </a:solidFill>
                <a:latin typeface="Arial" charset="0"/>
                <a:ea typeface="MS PGothic" charset="-128"/>
                <a:cs typeface="ＭＳ Ｐゴシック" charset="-128"/>
              </a:rPr>
              <a:t>physical state </a:t>
            </a:r>
            <a:r>
              <a:rPr lang="en-US" altLang="en-US" sz="2400" b="1" kern="1200" dirty="0">
                <a:latin typeface="Arial" charset="0"/>
                <a:ea typeface="MS PGothic" charset="-128"/>
                <a:cs typeface="ＭＳ Ｐゴシック" charset="-128"/>
              </a:rPr>
              <a:t>of a substance without changing its composition.</a:t>
            </a:r>
            <a:endParaRPr lang="en-IN" sz="2400" b="1" kern="1200" dirty="0">
              <a:latin typeface="Arial" charset="0"/>
              <a:ea typeface="MS PGothic" charset="-128"/>
              <a:cs typeface="ＭＳ Ｐゴシック" charset="-128"/>
            </a:endParaRPr>
          </a:p>
        </p:txBody>
      </p:sp>
      <p:pic>
        <p:nvPicPr>
          <p:cNvPr id="7" name="Picture 1" descr="This figure illustrates the physical change: ice (solid water) melts to form liquid water, the highly organized water molecules in the solid phase become more disorganized in the liquid phase, but no bonds are broken or formed. Each water molecule (H2O) is composed of two O─H bonds in both the solid and liquid phases."/>
          <p:cNvPicPr>
            <a:picLocks noChangeAspect="1"/>
          </p:cNvPicPr>
          <p:nvPr/>
        </p:nvPicPr>
        <p:blipFill rotWithShape="1">
          <a:blip r:embed="rId3">
            <a:extLst>
              <a:ext uri="{28A0092B-C50C-407E-A947-70E740481C1C}">
                <a14:useLocalDpi xmlns:a14="http://schemas.microsoft.com/office/drawing/2010/main" val="0"/>
              </a:ext>
            </a:extLst>
          </a:blip>
          <a:srcRect b="2401"/>
          <a:stretch/>
        </p:blipFill>
        <p:spPr bwMode="auto">
          <a:xfrm>
            <a:off x="2005013" y="2944813"/>
            <a:ext cx="5237162" cy="3436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quarter" idx="13"/>
          </p:nvPr>
        </p:nvSpPr>
        <p:spPr>
          <a:xfrm>
            <a:off x="4262175" y="6350595"/>
            <a:ext cx="734031" cy="151311"/>
          </a:xfrm>
        </p:spPr>
        <p:txBody>
          <a:bodyPr/>
          <a:lstStyle/>
          <a:p>
            <a:pPr algn="ctr"/>
            <a:r>
              <a:rPr lang="en-IN" sz="540" dirty="0"/>
              <a:t>©Daniel C. Smith</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1171339" y="294556"/>
            <a:ext cx="6801324" cy="58654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ea typeface="MS PGothic" charset="-128"/>
                <a:cs typeface="ＭＳ Ｐゴシック" charset="-128"/>
              </a:rPr>
              <a:t>5.4 Oxidation and Reduction (4)</a:t>
            </a:r>
            <a:endParaRPr lang="en-IN" sz="3200" b="1" dirty="0">
              <a:ea typeface="MS PGothic" charset="-128"/>
              <a:cs typeface="ＭＳ Ｐゴシック" charset="-128"/>
            </a:endParaRPr>
          </a:p>
        </p:txBody>
      </p:sp>
      <p:sp>
        <p:nvSpPr>
          <p:cNvPr id="7" name="Text Placeholder 6"/>
          <p:cNvSpPr>
            <a:spLocks noGrp="1"/>
          </p:cNvSpPr>
          <p:nvPr>
            <p:ph type="body" sz="quarter" idx="17"/>
          </p:nvPr>
        </p:nvSpPr>
        <p:spPr>
          <a:xfrm>
            <a:off x="2771800" y="796454"/>
            <a:ext cx="3600739" cy="513950"/>
          </a:xfrm>
        </p:spPr>
        <p:txBody>
          <a:bodyPr wrap="square"/>
          <a:lstStyle/>
          <a:p>
            <a:pPr marL="457200" indent="-457200" algn="ctr">
              <a:buFont typeface="+mj-lt"/>
              <a:buAutoNum type="alphaUcPeriod"/>
            </a:pPr>
            <a:r>
              <a:rPr lang="en-US" altLang="en-US" sz="2800" b="1" dirty="0">
                <a:ea typeface="MS PGothic" charset="-128"/>
                <a:cs typeface="ＭＳ Ｐゴシック" charset="-128"/>
              </a:rPr>
              <a:t>General Features</a:t>
            </a:r>
            <a:endParaRPr lang="en-IN" sz="2800" dirty="0"/>
          </a:p>
        </p:txBody>
      </p:sp>
      <p:sp>
        <p:nvSpPr>
          <p:cNvPr id="2" name="Content Placeholder 1"/>
          <p:cNvSpPr>
            <a:spLocks noGrp="1"/>
          </p:cNvSpPr>
          <p:nvPr>
            <p:ph idx="1"/>
          </p:nvPr>
        </p:nvSpPr>
        <p:spPr>
          <a:xfrm>
            <a:off x="1726805" y="1542535"/>
            <a:ext cx="662305" cy="459501"/>
          </a:xfrm>
        </p:spPr>
        <p:txBody>
          <a:bodyPr wrap="square"/>
          <a:lstStyle/>
          <a:p>
            <a:pPr marL="0" indent="0">
              <a:buNone/>
            </a:pPr>
            <a:r>
              <a:rPr lang="en-US" sz="2400" b="1" i="1" dirty="0">
                <a:latin typeface="+mj-lt"/>
              </a:rPr>
              <a:t>Zn</a:t>
            </a:r>
            <a:endParaRPr lang="en-IN" sz="2400" i="1" dirty="0"/>
          </a:p>
        </p:txBody>
      </p:sp>
      <p:sp>
        <p:nvSpPr>
          <p:cNvPr id="3" name="Content Placeholder 2"/>
          <p:cNvSpPr>
            <a:spLocks noGrp="1"/>
          </p:cNvSpPr>
          <p:nvPr>
            <p:ph sz="quarter" idx="13"/>
          </p:nvPr>
        </p:nvSpPr>
        <p:spPr>
          <a:xfrm>
            <a:off x="1216090" y="1944709"/>
            <a:ext cx="1414170"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lg"/>
              </a14:hiddenLine>
            </a:ext>
          </a:extLst>
        </p:spPr>
        <p:txBody>
          <a:bodyPr wrap="square">
            <a:spAutoFit/>
          </a:bodyPr>
          <a:lstStyle/>
          <a:p>
            <a:pPr eaLnBrk="1" hangingPunct="1">
              <a:spcBef>
                <a:spcPct val="0"/>
              </a:spcBef>
            </a:pPr>
            <a:r>
              <a:rPr lang="en-US" altLang="en-US" sz="2400" b="1" kern="1200" dirty="0">
                <a:solidFill>
                  <a:srgbClr val="D90000"/>
                </a:solidFill>
                <a:latin typeface="Arial" charset="0"/>
                <a:ea typeface="MS PGothic" charset="-128"/>
                <a:cs typeface="ＭＳ Ｐゴシック" charset="-128"/>
              </a:rPr>
              <a:t>oxidized</a:t>
            </a:r>
            <a:endParaRPr lang="en-IN" sz="2400" b="1" kern="1200" dirty="0">
              <a:solidFill>
                <a:srgbClr val="D90000"/>
              </a:solidFill>
              <a:latin typeface="Arial" charset="0"/>
              <a:ea typeface="MS PGothic" charset="-128"/>
              <a:cs typeface="ＭＳ Ｐゴシック" charset="-128"/>
            </a:endParaRPr>
          </a:p>
        </p:txBody>
      </p:sp>
      <p:graphicFrame>
        <p:nvGraphicFramePr>
          <p:cNvPr id="8" name="Object 7">
            <a:extLst>
              <a:ext uri="{FF2B5EF4-FFF2-40B4-BE49-F238E27FC236}">
                <a16:creationId xmlns:a16="http://schemas.microsoft.com/office/drawing/2014/main" id="{546AF118-EAE0-4783-B0A8-08C529ADDB20}"/>
              </a:ext>
            </a:extLst>
          </p:cNvPr>
          <p:cNvGraphicFramePr>
            <a:graphicFrameLocks noChangeAspect="1"/>
          </p:cNvGraphicFramePr>
          <p:nvPr>
            <p:extLst>
              <p:ext uri="{D42A27DB-BD31-4B8C-83A1-F6EECF244321}">
                <p14:modId xmlns:p14="http://schemas.microsoft.com/office/powerpoint/2010/main" val="3863119536"/>
              </p:ext>
            </p:extLst>
          </p:nvPr>
        </p:nvGraphicFramePr>
        <p:xfrm>
          <a:off x="2487613" y="1558925"/>
          <a:ext cx="1155700" cy="406400"/>
        </p:xfrm>
        <a:graphic>
          <a:graphicData uri="http://schemas.openxmlformats.org/presentationml/2006/ole">
            <mc:AlternateContent xmlns:mc="http://schemas.openxmlformats.org/markup-compatibility/2006">
              <mc:Choice xmlns:v="urn:schemas-microsoft-com:vml" Requires="v">
                <p:oleObj spid="_x0000_s8405" name="Equation" r:id="rId4" imgW="1155600" imgH="406080" progId="Equation.DSMT4">
                  <p:embed/>
                </p:oleObj>
              </mc:Choice>
              <mc:Fallback>
                <p:oleObj name="Equation" r:id="rId4" imgW="1155600" imgH="406080" progId="Equation.DSMT4">
                  <p:embed/>
                  <p:pic>
                    <p:nvPicPr>
                      <p:cNvPr id="0" name=""/>
                      <p:cNvPicPr/>
                      <p:nvPr/>
                    </p:nvPicPr>
                    <p:blipFill>
                      <a:blip r:embed="rId5"/>
                      <a:stretch>
                        <a:fillRect/>
                      </a:stretch>
                    </p:blipFill>
                    <p:spPr>
                      <a:xfrm>
                        <a:off x="2487613" y="1558925"/>
                        <a:ext cx="1155700" cy="406400"/>
                      </a:xfrm>
                      <a:prstGeom prst="rect">
                        <a:avLst/>
                      </a:prstGeom>
                    </p:spPr>
                  </p:pic>
                </p:oleObj>
              </mc:Fallback>
            </mc:AlternateContent>
          </a:graphicData>
        </a:graphic>
      </p:graphicFrame>
      <p:sp>
        <p:nvSpPr>
          <p:cNvPr id="4" name="Text Placeholder 3"/>
          <p:cNvSpPr>
            <a:spLocks noGrp="1"/>
          </p:cNvSpPr>
          <p:nvPr>
            <p:ph type="body" sz="quarter" idx="14"/>
          </p:nvPr>
        </p:nvSpPr>
        <p:spPr>
          <a:xfrm>
            <a:off x="2671320" y="1945298"/>
            <a:ext cx="1382110"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lg"/>
              </a14:hiddenLine>
            </a:ext>
          </a:extLst>
        </p:spPr>
        <p:txBody>
          <a:bodyPr wrap="square">
            <a:spAutoFit/>
          </a:bodyPr>
          <a:lstStyle/>
          <a:p>
            <a:pPr eaLnBrk="1" hangingPunct="1">
              <a:spcBef>
                <a:spcPct val="0"/>
              </a:spcBef>
            </a:pPr>
            <a:r>
              <a:rPr lang="en-US" altLang="en-US" sz="2400" b="1" kern="1200" dirty="0">
                <a:solidFill>
                  <a:srgbClr val="3366FF"/>
                </a:solidFill>
                <a:latin typeface="Arial" charset="0"/>
                <a:ea typeface="MS PGothic" charset="-128"/>
                <a:cs typeface="ＭＳ Ｐゴシック" charset="-128"/>
              </a:rPr>
              <a:t>reduced</a:t>
            </a:r>
            <a:endParaRPr lang="en-IN" sz="2400" b="1" kern="1200" dirty="0">
              <a:solidFill>
                <a:srgbClr val="3366FF"/>
              </a:solidFill>
              <a:latin typeface="Arial" charset="0"/>
              <a:ea typeface="MS PGothic" charset="-128"/>
              <a:cs typeface="ＭＳ Ｐゴシック" charset="-128"/>
            </a:endParaRPr>
          </a:p>
        </p:txBody>
      </p:sp>
      <p:graphicFrame>
        <p:nvGraphicFramePr>
          <p:cNvPr id="11" name="Object 10">
            <a:extLst>
              <a:ext uri="{FF2B5EF4-FFF2-40B4-BE49-F238E27FC236}">
                <a16:creationId xmlns:a16="http://schemas.microsoft.com/office/drawing/2014/main" id="{C72E3ED3-E001-4492-ABB3-6402DA73B520}"/>
              </a:ext>
            </a:extLst>
          </p:cNvPr>
          <p:cNvGraphicFramePr>
            <a:graphicFrameLocks noChangeAspect="1"/>
          </p:cNvGraphicFramePr>
          <p:nvPr>
            <p:extLst>
              <p:ext uri="{D42A27DB-BD31-4B8C-83A1-F6EECF244321}">
                <p14:modId xmlns:p14="http://schemas.microsoft.com/office/powerpoint/2010/main" val="2264461300"/>
              </p:ext>
            </p:extLst>
          </p:nvPr>
        </p:nvGraphicFramePr>
        <p:xfrm>
          <a:off x="3900488" y="1570038"/>
          <a:ext cx="2184400" cy="406400"/>
        </p:xfrm>
        <a:graphic>
          <a:graphicData uri="http://schemas.openxmlformats.org/presentationml/2006/ole">
            <mc:AlternateContent xmlns:mc="http://schemas.openxmlformats.org/markup-compatibility/2006">
              <mc:Choice xmlns:v="urn:schemas-microsoft-com:vml" Requires="v">
                <p:oleObj spid="_x0000_s8406" name="Equation" r:id="rId6" imgW="2184120" imgH="406080" progId="Equation.DSMT4">
                  <p:embed/>
                </p:oleObj>
              </mc:Choice>
              <mc:Fallback>
                <p:oleObj name="Equation" r:id="rId6" imgW="2184120" imgH="406080" progId="Equation.DSMT4">
                  <p:embed/>
                  <p:pic>
                    <p:nvPicPr>
                      <p:cNvPr id="0" name=""/>
                      <p:cNvPicPr/>
                      <p:nvPr/>
                    </p:nvPicPr>
                    <p:blipFill>
                      <a:blip r:embed="rId7"/>
                      <a:stretch>
                        <a:fillRect/>
                      </a:stretch>
                    </p:blipFill>
                    <p:spPr>
                      <a:xfrm>
                        <a:off x="3900488" y="1570038"/>
                        <a:ext cx="2184400" cy="406400"/>
                      </a:xfrm>
                      <a:prstGeom prst="rect">
                        <a:avLst/>
                      </a:prstGeom>
                    </p:spPr>
                  </p:pic>
                </p:oleObj>
              </mc:Fallback>
            </mc:AlternateContent>
          </a:graphicData>
        </a:graphic>
      </p:graphicFrame>
      <p:sp>
        <p:nvSpPr>
          <p:cNvPr id="5" name="Text Placeholder 4"/>
          <p:cNvSpPr>
            <a:spLocks noGrp="1"/>
          </p:cNvSpPr>
          <p:nvPr>
            <p:ph type="body" sz="quarter" idx="15"/>
          </p:nvPr>
        </p:nvSpPr>
        <p:spPr>
          <a:xfrm>
            <a:off x="688278" y="2828541"/>
            <a:ext cx="7786106" cy="83099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lg"/>
              </a14:hiddenLine>
            </a:ext>
          </a:extLst>
        </p:spPr>
        <p:txBody>
          <a:bodyPr wrap="square">
            <a:spAutoFit/>
          </a:bodyPr>
          <a:lstStyle/>
          <a:p>
            <a:pPr eaLnBrk="1" hangingPunct="1">
              <a:spcBef>
                <a:spcPct val="0"/>
              </a:spcBef>
            </a:pPr>
            <a:r>
              <a:rPr lang="en-US" altLang="en-US" sz="2400" b="1" kern="1200" dirty="0">
                <a:latin typeface="Arial" charset="0"/>
                <a:ea typeface="MS PGothic" charset="-128"/>
                <a:cs typeface="ＭＳ Ｐゴシック" charset="-128"/>
              </a:rPr>
              <a:t>A compound that is </a:t>
            </a:r>
            <a:r>
              <a:rPr lang="en-US" altLang="en-US" sz="2400" b="1" kern="1200" dirty="0">
                <a:solidFill>
                  <a:srgbClr val="D90000"/>
                </a:solidFill>
                <a:latin typeface="Arial" charset="0"/>
                <a:ea typeface="MS PGothic" charset="-128"/>
                <a:cs typeface="ＭＳ Ｐゴシック" charset="-128"/>
              </a:rPr>
              <a:t>oxidized </a:t>
            </a:r>
            <a:r>
              <a:rPr lang="en-US" altLang="en-US" sz="2400" b="1" kern="1200" dirty="0">
                <a:latin typeface="Arial" charset="0"/>
                <a:ea typeface="MS PGothic" charset="-128"/>
                <a:cs typeface="ＭＳ Ｐゴシック" charset="-128"/>
              </a:rPr>
              <a:t>while causing another</a:t>
            </a:r>
          </a:p>
          <a:p>
            <a:pPr eaLnBrk="1" hangingPunct="1">
              <a:spcBef>
                <a:spcPct val="0"/>
              </a:spcBef>
            </a:pPr>
            <a:r>
              <a:rPr lang="en-US" altLang="en-US" sz="2400" b="1" kern="1200" dirty="0">
                <a:latin typeface="Arial" charset="0"/>
                <a:ea typeface="MS PGothic" charset="-128"/>
                <a:cs typeface="ＭＳ Ｐゴシック" charset="-128"/>
              </a:rPr>
              <a:t>compound to be </a:t>
            </a:r>
            <a:r>
              <a:rPr lang="en-US" altLang="en-US" sz="2400" b="1" kern="1200" dirty="0">
                <a:solidFill>
                  <a:srgbClr val="3366FF"/>
                </a:solidFill>
                <a:latin typeface="Arial" charset="0"/>
                <a:ea typeface="MS PGothic" charset="-128"/>
                <a:cs typeface="ＭＳ Ｐゴシック" charset="-128"/>
              </a:rPr>
              <a:t>reduced</a:t>
            </a:r>
            <a:r>
              <a:rPr lang="en-US" altLang="en-US" sz="2400" b="1" kern="1200" dirty="0">
                <a:latin typeface="Arial" charset="0"/>
                <a:ea typeface="MS PGothic" charset="-128"/>
                <a:cs typeface="ＭＳ Ｐゴシック" charset="-128"/>
              </a:rPr>
              <a:t> is called a </a:t>
            </a:r>
            <a:r>
              <a:rPr lang="en-US" altLang="en-US" sz="2400" b="1" kern="1200" dirty="0">
                <a:solidFill>
                  <a:srgbClr val="3366FF"/>
                </a:solidFill>
                <a:latin typeface="Arial" charset="0"/>
                <a:ea typeface="MS PGothic" charset="-128"/>
                <a:cs typeface="ＭＳ Ｐゴシック" charset="-128"/>
              </a:rPr>
              <a:t>reducing agent</a:t>
            </a:r>
            <a:r>
              <a:rPr lang="en-US" altLang="en-US" sz="2400" b="1" kern="1200" dirty="0">
                <a:latin typeface="Arial" charset="0"/>
                <a:ea typeface="MS PGothic" charset="-128"/>
                <a:cs typeface="ＭＳ Ｐゴシック" charset="-128"/>
              </a:rPr>
              <a:t>.</a:t>
            </a:r>
            <a:endParaRPr lang="en-IN" sz="2400" b="1" kern="1200" dirty="0">
              <a:latin typeface="Arial" charset="0"/>
              <a:ea typeface="MS PGothic" charset="-128"/>
              <a:cs typeface="ＭＳ Ｐゴシック" charset="-128"/>
            </a:endParaRPr>
          </a:p>
        </p:txBody>
      </p:sp>
      <p:sp>
        <p:nvSpPr>
          <p:cNvPr id="6" name="Text Placeholder 5"/>
          <p:cNvSpPr>
            <a:spLocks noGrp="1"/>
          </p:cNvSpPr>
          <p:nvPr>
            <p:ph type="body" sz="quarter" idx="16"/>
          </p:nvPr>
        </p:nvSpPr>
        <p:spPr>
          <a:xfrm>
            <a:off x="714251" y="4034751"/>
            <a:ext cx="7674173"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lg"/>
              </a14:hiddenLine>
            </a:ext>
          </a:extLst>
        </p:spPr>
        <p:txBody>
          <a:bodyPr wrap="square">
            <a:spAutoFit/>
          </a:bodyPr>
          <a:lstStyle/>
          <a:p>
            <a:pPr eaLnBrk="1" hangingPunct="1">
              <a:spcBef>
                <a:spcPct val="0"/>
              </a:spcBef>
            </a:pPr>
            <a:r>
              <a:rPr lang="en-US" altLang="en-US" sz="2400" b="1" kern="1200" dirty="0">
                <a:latin typeface="Arial" charset="0"/>
                <a:ea typeface="MS PGothic" charset="-128"/>
                <a:cs typeface="ＭＳ Ｐゴシック" charset="-128"/>
              </a:rPr>
              <a:t>Zn acts as a </a:t>
            </a:r>
            <a:r>
              <a:rPr lang="en-US" altLang="en-US" sz="2400" b="1" kern="1200" dirty="0">
                <a:solidFill>
                  <a:srgbClr val="3366FF"/>
                </a:solidFill>
                <a:latin typeface="Arial" charset="0"/>
                <a:ea typeface="MS PGothic" charset="-128"/>
                <a:cs typeface="ＭＳ Ｐゴシック" charset="-128"/>
              </a:rPr>
              <a:t>reducing agent </a:t>
            </a:r>
            <a:r>
              <a:rPr lang="en-US" altLang="en-US" sz="2400" b="1" kern="1200" dirty="0">
                <a:latin typeface="Arial" charset="0"/>
                <a:ea typeface="MS PGothic" charset="-128"/>
                <a:cs typeface="ＭＳ Ｐゴシック" charset="-128"/>
              </a:rPr>
              <a:t>because it causes </a:t>
            </a:r>
            <a:endParaRPr lang="en-IN" sz="2400" b="1" kern="1200" dirty="0">
              <a:latin typeface="Arial" charset="0"/>
              <a:ea typeface="MS PGothic" charset="-128"/>
              <a:cs typeface="ＭＳ Ｐゴシック" charset="-128"/>
            </a:endParaRPr>
          </a:p>
        </p:txBody>
      </p:sp>
      <p:graphicFrame>
        <p:nvGraphicFramePr>
          <p:cNvPr id="17" name="Object 16">
            <a:extLst>
              <a:ext uri="{FF2B5EF4-FFF2-40B4-BE49-F238E27FC236}">
                <a16:creationId xmlns:a16="http://schemas.microsoft.com/office/drawing/2014/main" id="{C5591766-D1B0-449D-ABEB-8F452FCA5D13}"/>
              </a:ext>
            </a:extLst>
          </p:cNvPr>
          <p:cNvGraphicFramePr>
            <a:graphicFrameLocks noChangeAspect="1"/>
          </p:cNvGraphicFramePr>
          <p:nvPr>
            <p:extLst>
              <p:ext uri="{D42A27DB-BD31-4B8C-83A1-F6EECF244321}">
                <p14:modId xmlns:p14="http://schemas.microsoft.com/office/powerpoint/2010/main" val="3800716712"/>
              </p:ext>
            </p:extLst>
          </p:nvPr>
        </p:nvGraphicFramePr>
        <p:xfrm>
          <a:off x="768648" y="4444180"/>
          <a:ext cx="635000" cy="342900"/>
        </p:xfrm>
        <a:graphic>
          <a:graphicData uri="http://schemas.openxmlformats.org/presentationml/2006/ole">
            <mc:AlternateContent xmlns:mc="http://schemas.openxmlformats.org/markup-compatibility/2006">
              <mc:Choice xmlns:v="urn:schemas-microsoft-com:vml" Requires="v">
                <p:oleObj spid="_x0000_s8407" name="Equation" r:id="rId8" imgW="634680" imgH="342720" progId="Equation.DSMT4">
                  <p:embed/>
                </p:oleObj>
              </mc:Choice>
              <mc:Fallback>
                <p:oleObj name="Equation" r:id="rId8" imgW="634680" imgH="342720" progId="Equation.DSMT4">
                  <p:embed/>
                  <p:pic>
                    <p:nvPicPr>
                      <p:cNvPr id="0" name=""/>
                      <p:cNvPicPr/>
                      <p:nvPr/>
                    </p:nvPicPr>
                    <p:blipFill>
                      <a:blip r:embed="rId9"/>
                      <a:stretch>
                        <a:fillRect/>
                      </a:stretch>
                    </p:blipFill>
                    <p:spPr>
                      <a:xfrm>
                        <a:off x="768648" y="4444180"/>
                        <a:ext cx="635000" cy="342900"/>
                      </a:xfrm>
                      <a:prstGeom prst="rect">
                        <a:avLst/>
                      </a:prstGeom>
                    </p:spPr>
                  </p:pic>
                </p:oleObj>
              </mc:Fallback>
            </mc:AlternateContent>
          </a:graphicData>
        </a:graphic>
      </p:graphicFrame>
      <p:sp>
        <p:nvSpPr>
          <p:cNvPr id="16" name="Text Placeholder 15">
            <a:extLst>
              <a:ext uri="{FF2B5EF4-FFF2-40B4-BE49-F238E27FC236}">
                <a16:creationId xmlns:a16="http://schemas.microsoft.com/office/drawing/2014/main" id="{C711D449-0144-41AC-A17D-DE662711F717}"/>
              </a:ext>
            </a:extLst>
          </p:cNvPr>
          <p:cNvSpPr>
            <a:spLocks noGrp="1"/>
          </p:cNvSpPr>
          <p:nvPr>
            <p:ph type="body" sz="quarter" idx="36"/>
          </p:nvPr>
        </p:nvSpPr>
        <p:spPr>
          <a:xfrm>
            <a:off x="1366765" y="4410135"/>
            <a:ext cx="5869531" cy="382747"/>
          </a:xfrm>
        </p:spPr>
        <p:txBody>
          <a:bodyPr/>
          <a:lstStyle/>
          <a:p>
            <a:pPr marL="0" indent="0">
              <a:buNone/>
            </a:pPr>
            <a:r>
              <a:rPr lang="en-US" altLang="en-US" sz="2400" b="1" kern="1200" dirty="0">
                <a:solidFill>
                  <a:prstClr val="black"/>
                </a:solidFill>
                <a:latin typeface="Arial" charset="0"/>
                <a:ea typeface="MS PGothic" charset="-128"/>
                <a:cs typeface="ＭＳ Ｐゴシック" charset="-128"/>
              </a:rPr>
              <a:t>to gain electrons and become </a:t>
            </a:r>
            <a:r>
              <a:rPr lang="en-US" altLang="en-US" sz="2400" b="1" kern="1200" dirty="0">
                <a:solidFill>
                  <a:srgbClr val="3366FF"/>
                </a:solidFill>
                <a:latin typeface="Arial" charset="0"/>
                <a:ea typeface="MS PGothic" charset="-128"/>
                <a:cs typeface="ＭＳ Ｐゴシック" charset="-128"/>
              </a:rPr>
              <a:t>reduced</a:t>
            </a:r>
            <a:r>
              <a:rPr lang="en-US" altLang="en-US" sz="2400" b="1" kern="1200" dirty="0">
                <a:solidFill>
                  <a:prstClr val="black"/>
                </a:solidFill>
                <a:latin typeface="Arial" charset="0"/>
                <a:ea typeface="MS PGothic" charset="-128"/>
                <a:cs typeface="ＭＳ Ｐゴシック" charset="-128"/>
              </a:rPr>
              <a:t>.</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1171338" y="224590"/>
            <a:ext cx="6817630" cy="660700"/>
          </a:xfrm>
        </p:spPr>
        <p:txBody>
          <a:bodyPr/>
          <a:lstStyle/>
          <a:p>
            <a:r>
              <a:rPr lang="en-US" altLang="en-US" sz="3200" b="1" dirty="0">
                <a:ea typeface="MS PGothic" charset="-128"/>
                <a:cs typeface="ＭＳ Ｐゴシック" charset="-128"/>
              </a:rPr>
              <a:t>5.4 Oxidation and Reduction (5)</a:t>
            </a:r>
            <a:endParaRPr lang="en-IN" sz="3200" dirty="0"/>
          </a:p>
        </p:txBody>
      </p:sp>
      <p:sp>
        <p:nvSpPr>
          <p:cNvPr id="7" name="Text Placeholder 6"/>
          <p:cNvSpPr>
            <a:spLocks noGrp="1"/>
          </p:cNvSpPr>
          <p:nvPr>
            <p:ph type="body" sz="quarter" idx="17"/>
          </p:nvPr>
        </p:nvSpPr>
        <p:spPr>
          <a:xfrm>
            <a:off x="2772610" y="795950"/>
            <a:ext cx="3600739" cy="565345"/>
          </a:xfrm>
        </p:spPr>
        <p:txBody>
          <a:bodyPr/>
          <a:lstStyle/>
          <a:p>
            <a:pPr marL="457200" indent="-457200" algn="ctr">
              <a:buFont typeface="+mj-lt"/>
              <a:buAutoNum type="alphaUcPeriod"/>
            </a:pPr>
            <a:r>
              <a:rPr lang="en-US" altLang="en-US" sz="2800" b="1" dirty="0">
                <a:ea typeface="MS PGothic" charset="-128"/>
                <a:cs typeface="ＭＳ Ｐゴシック" charset="-128"/>
              </a:rPr>
              <a:t>General Features</a:t>
            </a:r>
            <a:endParaRPr lang="en-IN" sz="2800" dirty="0"/>
          </a:p>
        </p:txBody>
      </p:sp>
      <p:sp>
        <p:nvSpPr>
          <p:cNvPr id="2" name="Content Placeholder 1"/>
          <p:cNvSpPr>
            <a:spLocks noGrp="1"/>
          </p:cNvSpPr>
          <p:nvPr>
            <p:ph idx="1"/>
          </p:nvPr>
        </p:nvSpPr>
        <p:spPr>
          <a:xfrm>
            <a:off x="1547664" y="1519575"/>
            <a:ext cx="654441" cy="452823"/>
          </a:xfrm>
        </p:spPr>
        <p:txBody>
          <a:bodyPr wrap="square"/>
          <a:lstStyle/>
          <a:p>
            <a:pPr marL="0" lvl="0" indent="0">
              <a:buNone/>
            </a:pPr>
            <a:r>
              <a:rPr lang="en-US" sz="2400" b="1" i="1" dirty="0">
                <a:solidFill>
                  <a:prstClr val="black"/>
                </a:solidFill>
                <a:latin typeface="+mj-lt"/>
              </a:rPr>
              <a:t>Zn</a:t>
            </a:r>
            <a:endParaRPr lang="en-IN" sz="2400" i="1" dirty="0">
              <a:solidFill>
                <a:prstClr val="black"/>
              </a:solidFill>
            </a:endParaRPr>
          </a:p>
        </p:txBody>
      </p:sp>
      <p:sp>
        <p:nvSpPr>
          <p:cNvPr id="3" name="Content Placeholder 2"/>
          <p:cNvSpPr>
            <a:spLocks noGrp="1"/>
          </p:cNvSpPr>
          <p:nvPr>
            <p:ph sz="quarter" idx="13"/>
          </p:nvPr>
        </p:nvSpPr>
        <p:spPr>
          <a:xfrm>
            <a:off x="1216090" y="1945298"/>
            <a:ext cx="1414170"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lg"/>
              </a14:hiddenLine>
            </a:ext>
          </a:extLst>
        </p:spPr>
        <p:txBody>
          <a:bodyPr wrap="square">
            <a:spAutoFit/>
          </a:bodyPr>
          <a:lstStyle/>
          <a:p>
            <a:pPr eaLnBrk="1" hangingPunct="1">
              <a:spcBef>
                <a:spcPct val="0"/>
              </a:spcBef>
            </a:pPr>
            <a:r>
              <a:rPr lang="en-US" altLang="en-US" sz="2400" b="1" kern="1200" dirty="0">
                <a:solidFill>
                  <a:srgbClr val="D90000"/>
                </a:solidFill>
                <a:latin typeface="Arial" charset="0"/>
                <a:ea typeface="MS PGothic" charset="-128"/>
                <a:cs typeface="ＭＳ Ｐゴシック" charset="-128"/>
              </a:rPr>
              <a:t>oxidized</a:t>
            </a:r>
            <a:endParaRPr lang="en-IN" sz="2400" b="1" kern="1200" dirty="0">
              <a:solidFill>
                <a:srgbClr val="D90000"/>
              </a:solidFill>
              <a:latin typeface="Arial" charset="0"/>
              <a:ea typeface="MS PGothic" charset="-128"/>
              <a:cs typeface="ＭＳ Ｐゴシック" charset="-128"/>
            </a:endParaRPr>
          </a:p>
        </p:txBody>
      </p:sp>
      <p:graphicFrame>
        <p:nvGraphicFramePr>
          <p:cNvPr id="8" name="Object 7">
            <a:extLst>
              <a:ext uri="{FF2B5EF4-FFF2-40B4-BE49-F238E27FC236}">
                <a16:creationId xmlns:a16="http://schemas.microsoft.com/office/drawing/2014/main" id="{9B4CCF84-4AF8-4C82-9185-933ADD36E4C7}"/>
              </a:ext>
            </a:extLst>
          </p:cNvPr>
          <p:cNvGraphicFramePr>
            <a:graphicFrameLocks noChangeAspect="1"/>
          </p:cNvGraphicFramePr>
          <p:nvPr>
            <p:extLst>
              <p:ext uri="{D42A27DB-BD31-4B8C-83A1-F6EECF244321}">
                <p14:modId xmlns:p14="http://schemas.microsoft.com/office/powerpoint/2010/main" val="38365358"/>
              </p:ext>
            </p:extLst>
          </p:nvPr>
        </p:nvGraphicFramePr>
        <p:xfrm>
          <a:off x="2312988" y="1584325"/>
          <a:ext cx="1092200" cy="406400"/>
        </p:xfrm>
        <a:graphic>
          <a:graphicData uri="http://schemas.openxmlformats.org/presentationml/2006/ole">
            <mc:AlternateContent xmlns:mc="http://schemas.openxmlformats.org/markup-compatibility/2006">
              <mc:Choice xmlns:v="urn:schemas-microsoft-com:vml" Requires="v">
                <p:oleObj spid="_x0000_s9430" name="Equation" r:id="rId4" imgW="1091880" imgH="406080" progId="Equation.DSMT4">
                  <p:embed/>
                </p:oleObj>
              </mc:Choice>
              <mc:Fallback>
                <p:oleObj name="Equation" r:id="rId4" imgW="1091880" imgH="406080" progId="Equation.DSMT4">
                  <p:embed/>
                  <p:pic>
                    <p:nvPicPr>
                      <p:cNvPr id="0" name=""/>
                      <p:cNvPicPr/>
                      <p:nvPr/>
                    </p:nvPicPr>
                    <p:blipFill>
                      <a:blip r:embed="rId5"/>
                      <a:stretch>
                        <a:fillRect/>
                      </a:stretch>
                    </p:blipFill>
                    <p:spPr>
                      <a:xfrm>
                        <a:off x="2312988" y="1584325"/>
                        <a:ext cx="1092200" cy="406400"/>
                      </a:xfrm>
                      <a:prstGeom prst="rect">
                        <a:avLst/>
                      </a:prstGeom>
                    </p:spPr>
                  </p:pic>
                </p:oleObj>
              </mc:Fallback>
            </mc:AlternateContent>
          </a:graphicData>
        </a:graphic>
      </p:graphicFrame>
      <p:sp>
        <p:nvSpPr>
          <p:cNvPr id="4" name="Text Placeholder 3"/>
          <p:cNvSpPr>
            <a:spLocks noGrp="1"/>
          </p:cNvSpPr>
          <p:nvPr>
            <p:ph type="body" sz="quarter" idx="14"/>
          </p:nvPr>
        </p:nvSpPr>
        <p:spPr>
          <a:xfrm>
            <a:off x="2671326" y="1944709"/>
            <a:ext cx="1382110"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lg"/>
              </a14:hiddenLine>
            </a:ext>
          </a:extLst>
        </p:spPr>
        <p:txBody>
          <a:bodyPr wrap="square">
            <a:spAutoFit/>
          </a:bodyPr>
          <a:lstStyle/>
          <a:p>
            <a:pPr eaLnBrk="1" hangingPunct="1">
              <a:spcBef>
                <a:spcPct val="0"/>
              </a:spcBef>
            </a:pPr>
            <a:r>
              <a:rPr lang="en-US" altLang="en-US" sz="2400" b="1" kern="1200" dirty="0">
                <a:solidFill>
                  <a:srgbClr val="3366FF"/>
                </a:solidFill>
                <a:latin typeface="Arial" charset="0"/>
                <a:ea typeface="MS PGothic" charset="-128"/>
                <a:cs typeface="ＭＳ Ｐゴシック" charset="-128"/>
              </a:rPr>
              <a:t>reduced</a:t>
            </a:r>
            <a:endParaRPr lang="en-IN" sz="2400" b="1" kern="1200" dirty="0">
              <a:solidFill>
                <a:srgbClr val="3366FF"/>
              </a:solidFill>
              <a:latin typeface="Arial" charset="0"/>
              <a:ea typeface="MS PGothic" charset="-128"/>
              <a:cs typeface="ＭＳ Ｐゴシック" charset="-128"/>
            </a:endParaRPr>
          </a:p>
        </p:txBody>
      </p:sp>
      <p:graphicFrame>
        <p:nvGraphicFramePr>
          <p:cNvPr id="11" name="Object 10">
            <a:extLst>
              <a:ext uri="{FF2B5EF4-FFF2-40B4-BE49-F238E27FC236}">
                <a16:creationId xmlns:a16="http://schemas.microsoft.com/office/drawing/2014/main" id="{020A4AC3-90E0-4708-9D70-37C5A952E87F}"/>
              </a:ext>
            </a:extLst>
          </p:cNvPr>
          <p:cNvGraphicFramePr>
            <a:graphicFrameLocks noChangeAspect="1"/>
          </p:cNvGraphicFramePr>
          <p:nvPr>
            <p:extLst>
              <p:ext uri="{D42A27DB-BD31-4B8C-83A1-F6EECF244321}">
                <p14:modId xmlns:p14="http://schemas.microsoft.com/office/powerpoint/2010/main" val="1858167311"/>
              </p:ext>
            </p:extLst>
          </p:nvPr>
        </p:nvGraphicFramePr>
        <p:xfrm>
          <a:off x="3802063" y="1546225"/>
          <a:ext cx="2184400" cy="406400"/>
        </p:xfrm>
        <a:graphic>
          <a:graphicData uri="http://schemas.openxmlformats.org/presentationml/2006/ole">
            <mc:AlternateContent xmlns:mc="http://schemas.openxmlformats.org/markup-compatibility/2006">
              <mc:Choice xmlns:v="urn:schemas-microsoft-com:vml" Requires="v">
                <p:oleObj spid="_x0000_s9431" name="Equation" r:id="rId6" imgW="2184120" imgH="406080" progId="Equation.DSMT4">
                  <p:embed/>
                </p:oleObj>
              </mc:Choice>
              <mc:Fallback>
                <p:oleObj name="Equation" r:id="rId6" imgW="2184120" imgH="406080" progId="Equation.DSMT4">
                  <p:embed/>
                  <p:pic>
                    <p:nvPicPr>
                      <p:cNvPr id="0" name=""/>
                      <p:cNvPicPr/>
                      <p:nvPr/>
                    </p:nvPicPr>
                    <p:blipFill>
                      <a:blip r:embed="rId7"/>
                      <a:stretch>
                        <a:fillRect/>
                      </a:stretch>
                    </p:blipFill>
                    <p:spPr>
                      <a:xfrm>
                        <a:off x="3802063" y="1546225"/>
                        <a:ext cx="2184400" cy="406400"/>
                      </a:xfrm>
                      <a:prstGeom prst="rect">
                        <a:avLst/>
                      </a:prstGeom>
                    </p:spPr>
                  </p:pic>
                </p:oleObj>
              </mc:Fallback>
            </mc:AlternateContent>
          </a:graphicData>
        </a:graphic>
      </p:graphicFrame>
      <p:sp>
        <p:nvSpPr>
          <p:cNvPr id="5" name="Text Placeholder 4"/>
          <p:cNvSpPr>
            <a:spLocks noGrp="1"/>
          </p:cNvSpPr>
          <p:nvPr>
            <p:ph type="body" sz="quarter" idx="15"/>
          </p:nvPr>
        </p:nvSpPr>
        <p:spPr>
          <a:xfrm>
            <a:off x="611560" y="2817961"/>
            <a:ext cx="8075240" cy="1018552"/>
          </a:xfrm>
        </p:spPr>
        <p:txBody>
          <a:bodyPr wrap="square"/>
          <a:lstStyle/>
          <a:p>
            <a:pPr eaLnBrk="1" hangingPunct="1">
              <a:spcBef>
                <a:spcPct val="0"/>
              </a:spcBef>
            </a:pPr>
            <a:r>
              <a:rPr lang="en-US" altLang="en-US" sz="2400" b="1" dirty="0"/>
              <a:t>A compound that is </a:t>
            </a:r>
            <a:r>
              <a:rPr lang="en-US" altLang="en-US" sz="2400" b="1" dirty="0">
                <a:solidFill>
                  <a:srgbClr val="3366FF"/>
                </a:solidFill>
              </a:rPr>
              <a:t>reduced </a:t>
            </a:r>
            <a:r>
              <a:rPr lang="en-US" altLang="en-US" sz="2400" b="1" dirty="0"/>
              <a:t>while causing another</a:t>
            </a:r>
          </a:p>
          <a:p>
            <a:pPr eaLnBrk="1" hangingPunct="1">
              <a:spcBef>
                <a:spcPct val="0"/>
              </a:spcBef>
            </a:pPr>
            <a:r>
              <a:rPr lang="en-US" altLang="en-US" sz="2400" b="1" dirty="0"/>
              <a:t>compound to be </a:t>
            </a:r>
            <a:r>
              <a:rPr lang="en-US" altLang="en-US" sz="2400" b="1" dirty="0">
                <a:solidFill>
                  <a:srgbClr val="D90000"/>
                </a:solidFill>
              </a:rPr>
              <a:t>oxidized</a:t>
            </a:r>
            <a:r>
              <a:rPr lang="en-US" altLang="en-US" sz="2400" b="1" dirty="0"/>
              <a:t> is called an </a:t>
            </a:r>
            <a:r>
              <a:rPr lang="en-US" altLang="en-US" sz="2400" b="1" dirty="0">
                <a:solidFill>
                  <a:srgbClr val="D90000"/>
                </a:solidFill>
              </a:rPr>
              <a:t>oxidizing agent</a:t>
            </a:r>
            <a:r>
              <a:rPr lang="en-US" altLang="en-US" sz="2400" b="1" dirty="0"/>
              <a:t>.</a:t>
            </a:r>
            <a:endParaRPr lang="en-IN" sz="2400" b="1" dirty="0"/>
          </a:p>
        </p:txBody>
      </p:sp>
      <p:graphicFrame>
        <p:nvGraphicFramePr>
          <p:cNvPr id="12" name="Object 11">
            <a:extLst>
              <a:ext uri="{FF2B5EF4-FFF2-40B4-BE49-F238E27FC236}">
                <a16:creationId xmlns:a16="http://schemas.microsoft.com/office/drawing/2014/main" id="{323C8C16-F892-4E70-B34B-25AC967F4F39}"/>
              </a:ext>
            </a:extLst>
          </p:cNvPr>
          <p:cNvGraphicFramePr>
            <a:graphicFrameLocks noChangeAspect="1"/>
          </p:cNvGraphicFramePr>
          <p:nvPr>
            <p:extLst>
              <p:ext uri="{D42A27DB-BD31-4B8C-83A1-F6EECF244321}">
                <p14:modId xmlns:p14="http://schemas.microsoft.com/office/powerpoint/2010/main" val="3810964576"/>
              </p:ext>
            </p:extLst>
          </p:nvPr>
        </p:nvGraphicFramePr>
        <p:xfrm>
          <a:off x="696640" y="4077072"/>
          <a:ext cx="635000" cy="342900"/>
        </p:xfrm>
        <a:graphic>
          <a:graphicData uri="http://schemas.openxmlformats.org/presentationml/2006/ole">
            <mc:AlternateContent xmlns:mc="http://schemas.openxmlformats.org/markup-compatibility/2006">
              <mc:Choice xmlns:v="urn:schemas-microsoft-com:vml" Requires="v">
                <p:oleObj spid="_x0000_s9432" name="Equation" r:id="rId8" imgW="634680" imgH="342720" progId="Equation.DSMT4">
                  <p:embed/>
                </p:oleObj>
              </mc:Choice>
              <mc:Fallback>
                <p:oleObj name="Equation" r:id="rId8" imgW="634680" imgH="342720" progId="Equation.DSMT4">
                  <p:embed/>
                  <p:pic>
                    <p:nvPicPr>
                      <p:cNvPr id="0" name=""/>
                      <p:cNvPicPr/>
                      <p:nvPr/>
                    </p:nvPicPr>
                    <p:blipFill>
                      <a:blip r:embed="rId9"/>
                      <a:stretch>
                        <a:fillRect/>
                      </a:stretch>
                    </p:blipFill>
                    <p:spPr>
                      <a:xfrm>
                        <a:off x="696640" y="4077072"/>
                        <a:ext cx="635000" cy="342900"/>
                      </a:xfrm>
                      <a:prstGeom prst="rect">
                        <a:avLst/>
                      </a:prstGeom>
                    </p:spPr>
                  </p:pic>
                </p:oleObj>
              </mc:Fallback>
            </mc:AlternateContent>
          </a:graphicData>
        </a:graphic>
      </p:graphicFrame>
      <p:sp>
        <p:nvSpPr>
          <p:cNvPr id="15" name="Text Placeholder 14">
            <a:extLst>
              <a:ext uri="{FF2B5EF4-FFF2-40B4-BE49-F238E27FC236}">
                <a16:creationId xmlns:a16="http://schemas.microsoft.com/office/drawing/2014/main" id="{6752DFB4-18F0-4CF5-86A1-00948F52ABC2}"/>
              </a:ext>
            </a:extLst>
          </p:cNvPr>
          <p:cNvSpPr>
            <a:spLocks noGrp="1"/>
          </p:cNvSpPr>
          <p:nvPr>
            <p:ph type="body" sz="quarter" idx="35"/>
          </p:nvPr>
        </p:nvSpPr>
        <p:spPr>
          <a:xfrm>
            <a:off x="1299068" y="4037890"/>
            <a:ext cx="6801324" cy="461664"/>
          </a:xfrm>
        </p:spPr>
        <p:txBody>
          <a:bodyPr/>
          <a:lstStyle/>
          <a:p>
            <a:pPr marL="0" indent="0">
              <a:buNone/>
            </a:pPr>
            <a:r>
              <a:rPr lang="en-US" altLang="en-US" sz="2400" b="1" kern="1200" dirty="0">
                <a:solidFill>
                  <a:prstClr val="black"/>
                </a:solidFill>
                <a:latin typeface="Arial" charset="0"/>
                <a:ea typeface="MS PGothic" charset="-128"/>
                <a:cs typeface="ＭＳ Ｐゴシック" charset="-128"/>
              </a:rPr>
              <a:t>acts as an </a:t>
            </a:r>
            <a:r>
              <a:rPr lang="en-US" altLang="en-US" sz="2400" b="1" kern="1200" dirty="0">
                <a:solidFill>
                  <a:srgbClr val="D90000"/>
                </a:solidFill>
                <a:latin typeface="Arial" charset="0"/>
                <a:ea typeface="MS PGothic" charset="-128"/>
                <a:cs typeface="ＭＳ Ｐゴシック" charset="-128"/>
              </a:rPr>
              <a:t>oxidizing agent </a:t>
            </a:r>
            <a:r>
              <a:rPr lang="en-US" altLang="en-US" sz="2400" b="1" kern="1200" dirty="0">
                <a:solidFill>
                  <a:prstClr val="black"/>
                </a:solidFill>
                <a:latin typeface="Arial" charset="0"/>
                <a:ea typeface="MS PGothic" charset="-128"/>
                <a:cs typeface="ＭＳ Ｐゴシック" charset="-128"/>
              </a:rPr>
              <a:t>because it causes</a:t>
            </a:r>
            <a:endParaRPr lang="en-US" dirty="0"/>
          </a:p>
        </p:txBody>
      </p:sp>
      <p:sp>
        <p:nvSpPr>
          <p:cNvPr id="17" name="Text Placeholder 16">
            <a:extLst>
              <a:ext uri="{FF2B5EF4-FFF2-40B4-BE49-F238E27FC236}">
                <a16:creationId xmlns:a16="http://schemas.microsoft.com/office/drawing/2014/main" id="{8BF9E1C9-74E7-453C-AEE0-C560AA5093E6}"/>
              </a:ext>
            </a:extLst>
          </p:cNvPr>
          <p:cNvSpPr>
            <a:spLocks noGrp="1"/>
          </p:cNvSpPr>
          <p:nvPr>
            <p:ph type="body" sz="quarter" idx="36"/>
          </p:nvPr>
        </p:nvSpPr>
        <p:spPr>
          <a:xfrm>
            <a:off x="682973" y="4395333"/>
            <a:ext cx="6481315" cy="442138"/>
          </a:xfrm>
        </p:spPr>
        <p:txBody>
          <a:bodyPr/>
          <a:lstStyle/>
          <a:p>
            <a:pPr marL="0" indent="0">
              <a:buNone/>
            </a:pPr>
            <a:r>
              <a:rPr lang="en-US" altLang="en-US" sz="2400" b="1" kern="1200" dirty="0">
                <a:solidFill>
                  <a:prstClr val="black"/>
                </a:solidFill>
                <a:latin typeface="Arial" charset="0"/>
                <a:ea typeface="MS PGothic" charset="-128"/>
                <a:cs typeface="ＭＳ Ｐゴシック" charset="-128"/>
              </a:rPr>
              <a:t>Zn to lose electrons and become </a:t>
            </a:r>
            <a:r>
              <a:rPr lang="en-US" altLang="en-US" sz="2400" b="1" kern="1200" dirty="0">
                <a:solidFill>
                  <a:srgbClr val="D90000"/>
                </a:solidFill>
                <a:latin typeface="Arial" charset="0"/>
                <a:ea typeface="MS PGothic" charset="-128"/>
                <a:cs typeface="ＭＳ Ｐゴシック" charset="-128"/>
              </a:rPr>
              <a:t>oxidized</a:t>
            </a:r>
            <a:r>
              <a:rPr lang="en-US" altLang="en-US" sz="2400" b="1" kern="1200" dirty="0">
                <a:solidFill>
                  <a:prstClr val="black"/>
                </a:solidFill>
                <a:latin typeface="Arial" charset="0"/>
                <a:ea typeface="MS PGothic" charset="-128"/>
                <a:cs typeface="ＭＳ Ｐゴシック" charset="-128"/>
              </a:rPr>
              <a:t>.</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67731" y="319956"/>
            <a:ext cx="6801323" cy="53321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ea typeface="MS PGothic" charset="-128"/>
                <a:cs typeface="ＭＳ Ｐゴシック" charset="-128"/>
              </a:rPr>
              <a:t>5.4 Oxidation and Reduction (6)</a:t>
            </a:r>
            <a:endParaRPr lang="en-IN" sz="2800" b="1" dirty="0">
              <a:ea typeface="MS PGothic" charset="-128"/>
              <a:cs typeface="ＭＳ Ｐゴシック" charset="-128"/>
            </a:endParaRPr>
          </a:p>
        </p:txBody>
      </p:sp>
      <p:sp>
        <p:nvSpPr>
          <p:cNvPr id="2" name="Content Placeholder 1"/>
          <p:cNvSpPr>
            <a:spLocks noGrp="1"/>
          </p:cNvSpPr>
          <p:nvPr>
            <p:ph idx="1"/>
          </p:nvPr>
        </p:nvSpPr>
        <p:spPr>
          <a:xfrm>
            <a:off x="2652416" y="794296"/>
            <a:ext cx="3839169" cy="505451"/>
          </a:xfrm>
        </p:spPr>
        <p:txBody>
          <a:bodyPr/>
          <a:lstStyle/>
          <a:p>
            <a:pPr marL="457200" indent="-457200" algn="ctr">
              <a:buFont typeface="+mj-lt"/>
              <a:buAutoNum type="alphaUcPeriod"/>
            </a:pPr>
            <a:r>
              <a:rPr lang="en-US" altLang="en-US" sz="2800" b="1" dirty="0">
                <a:ea typeface="MS PGothic" charset="-128"/>
                <a:cs typeface="ＭＳ Ｐゴシック" charset="-128"/>
              </a:rPr>
              <a:t>General Features</a:t>
            </a:r>
            <a:endParaRPr lang="en-IN" sz="2800" dirty="0"/>
          </a:p>
        </p:txBody>
      </p:sp>
      <p:pic>
        <p:nvPicPr>
          <p:cNvPr id="57347" name="Picture 6" descr="Examples of oxidation and reduction reactions. The metals sodium (Na) and magnesium (Mg) readily lose electrons to form the cations Na+ and Mg2+, respectively; that is, they are oxidized. The nonmetals O2 and Cl2 readily gain electrons to form 2 O2− and 2 Cl−, respectively; that is, they are reduced. A positively charged ion like Cu2+ is reduced to Cu by gaining two electrons, while two negatively charged Cl− anions are oxidized to Cl2 by losing two electron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 y="1660525"/>
            <a:ext cx="8353425" cy="385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171339" y="315764"/>
            <a:ext cx="6801323" cy="533219"/>
          </a:xfrm>
        </p:spPr>
        <p:txBody>
          <a:bodyPr/>
          <a:lstStyle/>
          <a:p>
            <a:r>
              <a:rPr lang="en-US" altLang="en-US" sz="3200" b="1" dirty="0">
                <a:ea typeface="MS PGothic" charset="-128"/>
                <a:cs typeface="ＭＳ Ｐゴシック" charset="-128"/>
              </a:rPr>
              <a:t>5.4 Oxidation and Reduction (7)</a:t>
            </a:r>
            <a:endParaRPr lang="en-IN" sz="2400" dirty="0"/>
          </a:p>
        </p:txBody>
      </p:sp>
      <p:sp>
        <p:nvSpPr>
          <p:cNvPr id="5" name="Content Placeholder 4"/>
          <p:cNvSpPr>
            <a:spLocks noGrp="1"/>
          </p:cNvSpPr>
          <p:nvPr>
            <p:ph sz="quarter" idx="13"/>
          </p:nvPr>
        </p:nvSpPr>
        <p:spPr>
          <a:xfrm>
            <a:off x="325259" y="790104"/>
            <a:ext cx="8491021" cy="479625"/>
          </a:xfrm>
        </p:spPr>
        <p:txBody>
          <a:bodyPr/>
          <a:lstStyle/>
          <a:p>
            <a:pPr marL="457200" indent="-457200" algn="ctr">
              <a:buFont typeface="+mj-lt"/>
              <a:buAutoNum type="alphaUcPeriod" startAt="2"/>
            </a:pPr>
            <a:r>
              <a:rPr lang="en-US" altLang="en-US" sz="2800" b="1" dirty="0">
                <a:ea typeface="MS PGothic" charset="-128"/>
                <a:cs typeface="ＭＳ Ｐゴシック" charset="-128"/>
              </a:rPr>
              <a:t>Examples of Oxidation–Reduction Reactions</a:t>
            </a:r>
            <a:endParaRPr lang="en-IN" sz="2800" dirty="0"/>
          </a:p>
        </p:txBody>
      </p:sp>
      <p:sp>
        <p:nvSpPr>
          <p:cNvPr id="4" name="Content Placeholder 3"/>
          <p:cNvSpPr>
            <a:spLocks noGrp="1"/>
          </p:cNvSpPr>
          <p:nvPr>
            <p:ph idx="1"/>
          </p:nvPr>
        </p:nvSpPr>
        <p:spPr>
          <a:xfrm>
            <a:off x="3586163" y="1270957"/>
            <a:ext cx="1994457"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lg"/>
              </a14:hiddenLine>
            </a:ext>
          </a:extLst>
        </p:spPr>
        <p:txBody>
          <a:bodyPr wrap="none">
            <a:spAutoFit/>
          </a:bodyPr>
          <a:lstStyle/>
          <a:p>
            <a:pPr eaLnBrk="1" hangingPunct="1">
              <a:spcBef>
                <a:spcPct val="0"/>
              </a:spcBef>
              <a:buFontTx/>
              <a:buNone/>
            </a:pPr>
            <a:r>
              <a:rPr lang="en-US" altLang="en-US" sz="2400" b="1" kern="1200" dirty="0">
                <a:latin typeface="Arial" charset="0"/>
                <a:ea typeface="MS PGothic" charset="-128"/>
                <a:cs typeface="ＭＳ Ｐゴシック" charset="-128"/>
              </a:rPr>
              <a:t>Iron Rusting</a:t>
            </a:r>
            <a:endParaRPr lang="en-IN" sz="2400" b="1" kern="1200" dirty="0">
              <a:latin typeface="Arial" charset="0"/>
              <a:ea typeface="MS PGothic" charset="-128"/>
              <a:cs typeface="ＭＳ Ｐゴシック" charset="-128"/>
            </a:endParaRPr>
          </a:p>
        </p:txBody>
      </p:sp>
      <p:pic>
        <p:nvPicPr>
          <p:cNvPr id="59394" name="Picture 31" descr="Atomic level view of oxidation reduction reaction between iron Fe and oxygen O2. When iron (Fe) rusts, it is oxidized by the oxygen in air to form iron(III) oxide, Fe2O3. In this redox reaction, neutral iron atoms are oxidized to Fe3+ cations, and elemental O2 is reduced to O2− an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1689806"/>
            <a:ext cx="496887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Iron (Fe) gets oxidized by the oxygen in air to form iron(III) oxide, Fe2O3. In this redox reaction, neutral iron atoms are oxidized to Fe3+ cations, and elemental O2 is reduced to O2− anions."/>
          <p:cNvPicPr>
            <a:picLocks noChangeAspect="1"/>
          </p:cNvPicPr>
          <p:nvPr/>
        </p:nvPicPr>
        <p:blipFill rotWithShape="1">
          <a:blip r:embed="rId4">
            <a:extLst>
              <a:ext uri="{28A0092B-C50C-407E-A947-70E740481C1C}">
                <a14:useLocalDpi xmlns:a14="http://schemas.microsoft.com/office/drawing/2010/main" val="0"/>
              </a:ext>
            </a:extLst>
          </a:blip>
          <a:srcRect b="6661"/>
          <a:stretch/>
        </p:blipFill>
        <p:spPr>
          <a:xfrm>
            <a:off x="1237448" y="3640734"/>
            <a:ext cx="6230112" cy="302704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1162633" y="332656"/>
            <a:ext cx="6801323" cy="533219"/>
          </a:xfrm>
        </p:spPr>
        <p:txBody>
          <a:bodyPr/>
          <a:lstStyle/>
          <a:p>
            <a:r>
              <a:rPr lang="en-US" altLang="en-US" sz="3200" b="1" dirty="0">
                <a:ea typeface="MS PGothic" charset="-128"/>
                <a:cs typeface="ＭＳ Ｐゴシック" charset="-128"/>
              </a:rPr>
              <a:t>5.4 Oxidation and Reduction (8)</a:t>
            </a:r>
            <a:endParaRPr lang="en-IN" sz="2800" dirty="0"/>
          </a:p>
        </p:txBody>
      </p:sp>
      <p:sp>
        <p:nvSpPr>
          <p:cNvPr id="3" name="Content Placeholder 2"/>
          <p:cNvSpPr>
            <a:spLocks noGrp="1"/>
          </p:cNvSpPr>
          <p:nvPr>
            <p:ph sz="quarter" idx="13"/>
          </p:nvPr>
        </p:nvSpPr>
        <p:spPr>
          <a:xfrm>
            <a:off x="320795" y="785397"/>
            <a:ext cx="8491021" cy="580346"/>
          </a:xfrm>
        </p:spPr>
        <p:txBody>
          <a:bodyPr/>
          <a:lstStyle/>
          <a:p>
            <a:pPr marL="457200" indent="-457200" algn="ctr">
              <a:buFont typeface="+mj-lt"/>
              <a:buAutoNum type="alphaUcPeriod" startAt="2"/>
            </a:pPr>
            <a:r>
              <a:rPr lang="en-US" altLang="en-US" sz="2800" b="1" dirty="0">
                <a:ea typeface="MS PGothic" charset="-128"/>
                <a:cs typeface="ＭＳ Ｐゴシック" charset="-128"/>
              </a:rPr>
              <a:t>Examples of Oxidation–Reduction Reactions</a:t>
            </a:r>
            <a:endParaRPr lang="en-IN" sz="2800" dirty="0"/>
          </a:p>
        </p:txBody>
      </p:sp>
      <p:graphicFrame>
        <p:nvGraphicFramePr>
          <p:cNvPr id="4" name="Object 3">
            <a:extLst>
              <a:ext uri="{FF2B5EF4-FFF2-40B4-BE49-F238E27FC236}">
                <a16:creationId xmlns:a16="http://schemas.microsoft.com/office/drawing/2014/main" id="{CBDBF1BB-CE46-46F6-8736-BB32A504A958}"/>
              </a:ext>
            </a:extLst>
          </p:cNvPr>
          <p:cNvGraphicFramePr>
            <a:graphicFrameLocks noChangeAspect="1"/>
          </p:cNvGraphicFramePr>
          <p:nvPr>
            <p:extLst>
              <p:ext uri="{D42A27DB-BD31-4B8C-83A1-F6EECF244321}">
                <p14:modId xmlns:p14="http://schemas.microsoft.com/office/powerpoint/2010/main" val="2090327245"/>
              </p:ext>
            </p:extLst>
          </p:nvPr>
        </p:nvGraphicFramePr>
        <p:xfrm>
          <a:off x="2624138" y="4903788"/>
          <a:ext cx="3924300" cy="381000"/>
        </p:xfrm>
        <a:graphic>
          <a:graphicData uri="http://schemas.openxmlformats.org/presentationml/2006/ole">
            <mc:AlternateContent xmlns:mc="http://schemas.openxmlformats.org/markup-compatibility/2006">
              <mc:Choice xmlns:v="urn:schemas-microsoft-com:vml" Requires="v">
                <p:oleObj spid="_x0000_s10305" name="Equation" r:id="rId4" imgW="3924000" imgH="380880" progId="Equation.DSMT4">
                  <p:embed/>
                </p:oleObj>
              </mc:Choice>
              <mc:Fallback>
                <p:oleObj name="Equation" r:id="rId4" imgW="3924000" imgH="380880" progId="Equation.DSMT4">
                  <p:embed/>
                  <p:pic>
                    <p:nvPicPr>
                      <p:cNvPr id="0" name=""/>
                      <p:cNvPicPr/>
                      <p:nvPr/>
                    </p:nvPicPr>
                    <p:blipFill>
                      <a:blip r:embed="rId5"/>
                      <a:stretch>
                        <a:fillRect/>
                      </a:stretch>
                    </p:blipFill>
                    <p:spPr>
                      <a:xfrm>
                        <a:off x="2624138" y="4903788"/>
                        <a:ext cx="3924300" cy="381000"/>
                      </a:xfrm>
                      <a:prstGeom prst="rect">
                        <a:avLst/>
                      </a:prstGeom>
                    </p:spPr>
                  </p:pic>
                </p:oleObj>
              </mc:Fallback>
            </mc:AlternateContent>
          </a:graphicData>
        </a:graphic>
      </p:graphicFrame>
      <p:pic>
        <p:nvPicPr>
          <p:cNvPr id="61446" name="Picture 1" descr="Redox reaction that takes place in a flashlight battery. Alkaline batteries consist of zinc powder (Zn) and manganese dioxide (MnO2), along with a paste of sodium hydroxide (NaOH) or potassium hydroxide (KOH). When electrical contact is made, Zn atoms lose electrons, which flow towards the Mn4+ cations in MnO2. The resulting electric current can be used to power a lightbulb, radio, or other electrical device."/>
          <p:cNvPicPr>
            <a:picLocks noChangeAspect="1"/>
          </p:cNvPicPr>
          <p:nvPr/>
        </p:nvPicPr>
        <p:blipFill rotWithShape="1">
          <a:blip r:embed="rId6">
            <a:extLst>
              <a:ext uri="{28A0092B-C50C-407E-A947-70E740481C1C}">
                <a14:useLocalDpi xmlns:a14="http://schemas.microsoft.com/office/drawing/2010/main" val="0"/>
              </a:ext>
            </a:extLst>
          </a:blip>
          <a:srcRect b="5256"/>
          <a:stretch/>
        </p:blipFill>
        <p:spPr bwMode="auto">
          <a:xfrm>
            <a:off x="1647825" y="1916113"/>
            <a:ext cx="5848350" cy="259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8"/>
          <p:cNvSpPr>
            <a:spLocks noGrp="1"/>
          </p:cNvSpPr>
          <p:nvPr>
            <p:ph type="body" sz="quarter" idx="23"/>
          </p:nvPr>
        </p:nvSpPr>
        <p:spPr>
          <a:xfrm>
            <a:off x="4092634" y="4494277"/>
            <a:ext cx="968932" cy="165395"/>
          </a:xfrm>
        </p:spPr>
        <p:txBody>
          <a:bodyPr/>
          <a:lstStyle>
            <a:lvl1pPr marL="0" indent="0">
              <a:buNone/>
              <a:defRPr/>
            </a:lvl1pPr>
          </a:lstStyle>
          <a:p>
            <a:pPr lvl="0" algn="ctr"/>
            <a:r>
              <a:rPr lang="en-IN" sz="720" dirty="0"/>
              <a:t>©Keith Eng, 2008</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71338" y="370756"/>
            <a:ext cx="6801324" cy="440677"/>
          </a:xfrm>
        </p:spPr>
        <p:txBody>
          <a:bodyPr/>
          <a:lstStyle/>
          <a:p>
            <a:r>
              <a:rPr lang="en-US" altLang="en-US" sz="3200" b="1" dirty="0">
                <a:ea typeface="MS PGothic" charset="-128"/>
                <a:cs typeface="ＭＳ Ｐゴシック" charset="-128"/>
              </a:rPr>
              <a:t>5.4 Oxidation and Reduction (9)</a:t>
            </a:r>
            <a:endParaRPr lang="en-IN" sz="3200" dirty="0"/>
          </a:p>
        </p:txBody>
      </p:sp>
      <p:sp>
        <p:nvSpPr>
          <p:cNvPr id="2" name="Content Placeholder 1"/>
          <p:cNvSpPr>
            <a:spLocks noGrp="1"/>
          </p:cNvSpPr>
          <p:nvPr>
            <p:ph idx="1"/>
          </p:nvPr>
        </p:nvSpPr>
        <p:spPr>
          <a:xfrm>
            <a:off x="3129788" y="784757"/>
            <a:ext cx="2884425" cy="505451"/>
          </a:xfrm>
        </p:spPr>
        <p:txBody>
          <a:bodyPr/>
          <a:lstStyle/>
          <a:p>
            <a:pPr marL="457200" indent="-457200" algn="ctr">
              <a:buFont typeface="+mj-lt"/>
              <a:buAutoNum type="alphaUcPeriod" startAt="3"/>
            </a:pPr>
            <a:r>
              <a:rPr lang="en-US" altLang="en-US" sz="2800" b="1" dirty="0">
                <a:ea typeface="MS PGothic" charset="-128"/>
                <a:cs typeface="ＭＳ Ｐゴシック" charset="-128"/>
              </a:rPr>
              <a:t>Pacemakers</a:t>
            </a:r>
            <a:endParaRPr lang="en-IN" sz="2800" dirty="0"/>
          </a:p>
        </p:txBody>
      </p:sp>
      <p:pic>
        <p:nvPicPr>
          <p:cNvPr id="63491" name="Picture 1" descr="This figure illustrates the redox reaction that takes place in lithium iodine battery. This battery is used in pacemakers. Each neutral lithium atom is oxidized to Li+ by losing one electron. Each I2 molecule is reduced by gaining two electrons and forming 2 I−. Since the balanced equation contains two Li atoms for each I2 molecule, the number of electrons lost by Li atoms equals the number of electrons gained by I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1638" y="1989138"/>
            <a:ext cx="580072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05009" y="313606"/>
            <a:ext cx="6733983" cy="53321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ea typeface="MS PGothic" charset="-128"/>
                <a:cs typeface="ＭＳ Ｐゴシック" charset="-128"/>
              </a:rPr>
              <a:t>5.4 Oxidation and Reduction (10)</a:t>
            </a:r>
            <a:endParaRPr lang="en-IN" sz="2800" b="1" dirty="0">
              <a:ea typeface="MS PGothic" charset="-128"/>
              <a:cs typeface="ＭＳ Ｐゴシック" charset="-128"/>
            </a:endParaRPr>
          </a:p>
        </p:txBody>
      </p:sp>
      <p:sp>
        <p:nvSpPr>
          <p:cNvPr id="6" name="Text Placeholder 5"/>
          <p:cNvSpPr>
            <a:spLocks noGrp="1"/>
          </p:cNvSpPr>
          <p:nvPr>
            <p:ph type="body" sz="quarter" idx="16"/>
          </p:nvPr>
        </p:nvSpPr>
        <p:spPr>
          <a:xfrm>
            <a:off x="448169" y="784757"/>
            <a:ext cx="8240652" cy="569025"/>
          </a:xfrm>
        </p:spPr>
        <p:txBody>
          <a:bodyPr/>
          <a:lstStyle/>
          <a:p>
            <a:pPr marL="457200" indent="-457200" algn="ctr">
              <a:buFont typeface="+mj-lt"/>
              <a:buAutoNum type="alphaUcPeriod" startAt="2"/>
            </a:pPr>
            <a:r>
              <a:rPr lang="en-US" altLang="en-US" sz="2800" b="1" dirty="0">
                <a:ea typeface="MS PGothic" charset="-128"/>
                <a:cs typeface="ＭＳ Ｐゴシック" charset="-128"/>
              </a:rPr>
              <a:t>Examples of Oxidation–Reduction Reactions</a:t>
            </a:r>
            <a:endParaRPr lang="en-IN" sz="2800" dirty="0"/>
          </a:p>
        </p:txBody>
      </p:sp>
      <p:sp>
        <p:nvSpPr>
          <p:cNvPr id="2" name="Content Placeholder 1"/>
          <p:cNvSpPr>
            <a:spLocks noGrp="1"/>
          </p:cNvSpPr>
          <p:nvPr>
            <p:ph idx="1"/>
          </p:nvPr>
        </p:nvSpPr>
        <p:spPr>
          <a:xfrm>
            <a:off x="609176" y="1557451"/>
            <a:ext cx="3703258"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lg"/>
              </a14:hiddenLine>
            </a:ext>
          </a:extLst>
        </p:spPr>
        <p:txBody>
          <a:bodyPr wrap="none">
            <a:spAutoFit/>
          </a:bodyPr>
          <a:lstStyle/>
          <a:p>
            <a:pPr eaLnBrk="1" hangingPunct="1">
              <a:spcBef>
                <a:spcPct val="0"/>
              </a:spcBef>
              <a:buFontTx/>
              <a:buNone/>
            </a:pPr>
            <a:r>
              <a:rPr lang="en-US" altLang="en-US" sz="2400" b="1" kern="1200" dirty="0">
                <a:solidFill>
                  <a:srgbClr val="D90000"/>
                </a:solidFill>
                <a:latin typeface="Arial" charset="0"/>
                <a:ea typeface="MS PGothic" charset="-128"/>
                <a:cs typeface="ＭＳ Ｐゴシック" charset="-128"/>
              </a:rPr>
              <a:t>Oxidation </a:t>
            </a:r>
            <a:r>
              <a:rPr lang="en-US" altLang="en-US" sz="2400" b="1" kern="1200" dirty="0">
                <a:latin typeface="Arial" charset="0"/>
                <a:ea typeface="MS PGothic" charset="-128"/>
                <a:cs typeface="ＭＳ Ｐゴシック" charset="-128"/>
              </a:rPr>
              <a:t>results in the:</a:t>
            </a:r>
            <a:endParaRPr lang="en-IN" sz="2400" b="1" kern="1200" dirty="0">
              <a:latin typeface="Arial" charset="0"/>
              <a:ea typeface="MS PGothic" charset="-128"/>
              <a:cs typeface="ＭＳ Ｐゴシック" charset="-128"/>
            </a:endParaRPr>
          </a:p>
        </p:txBody>
      </p:sp>
      <p:sp>
        <p:nvSpPr>
          <p:cNvPr id="3" name="Content Placeholder 2"/>
          <p:cNvSpPr>
            <a:spLocks noGrp="1"/>
          </p:cNvSpPr>
          <p:nvPr>
            <p:ph sz="quarter" idx="13"/>
          </p:nvPr>
        </p:nvSpPr>
        <p:spPr>
          <a:xfrm>
            <a:off x="768801" y="2170518"/>
            <a:ext cx="3990195" cy="12413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lg"/>
              </a14:hiddenLine>
            </a:ext>
          </a:extLst>
        </p:spPr>
        <p:txBody>
          <a:bodyPr wrap="none">
            <a:spAutoFit/>
          </a:bodyPr>
          <a:lstStyle/>
          <a:p>
            <a:pPr marL="231775" indent="-231775" eaLnBrk="1" hangingPunct="1">
              <a:spcBef>
                <a:spcPts val="0"/>
              </a:spcBef>
              <a:spcAft>
                <a:spcPts val="2900"/>
              </a:spcAft>
              <a:buClr>
                <a:schemeClr val="tx1"/>
              </a:buClr>
              <a:buChar char="•"/>
            </a:pPr>
            <a:r>
              <a:rPr lang="en-US" altLang="en-US" sz="2400" b="1" kern="1200" dirty="0">
                <a:solidFill>
                  <a:srgbClr val="D90000"/>
                </a:solidFill>
                <a:latin typeface="Arial" charset="0"/>
                <a:ea typeface="MS PGothic" charset="-128"/>
                <a:cs typeface="ＭＳ Ｐゴシック" charset="-128"/>
              </a:rPr>
              <a:t>Gain </a:t>
            </a:r>
            <a:r>
              <a:rPr lang="en-US" altLang="en-US" sz="2400" b="1" kern="1200" dirty="0">
                <a:latin typeface="Arial" charset="0"/>
                <a:ea typeface="MS PGothic" charset="-128"/>
                <a:cs typeface="ＭＳ Ｐゴシック" charset="-128"/>
              </a:rPr>
              <a:t>of </a:t>
            </a:r>
            <a:r>
              <a:rPr lang="en-US" altLang="en-US" sz="2400" b="1" kern="1200" dirty="0">
                <a:solidFill>
                  <a:srgbClr val="D90000"/>
                </a:solidFill>
                <a:latin typeface="Arial" charset="0"/>
                <a:ea typeface="MS PGothic" charset="-128"/>
                <a:cs typeface="ＭＳ Ｐゴシック" charset="-128"/>
              </a:rPr>
              <a:t>oxygen </a:t>
            </a:r>
            <a:r>
              <a:rPr lang="en-US" altLang="en-US" sz="2400" b="1" kern="1200" dirty="0">
                <a:latin typeface="Arial" charset="0"/>
                <a:ea typeface="MS PGothic" charset="-128"/>
                <a:cs typeface="ＭＳ Ｐゴシック" charset="-128"/>
              </a:rPr>
              <a:t>atoms</a:t>
            </a:r>
            <a:endParaRPr lang="en-US" altLang="en-US" sz="2400" b="1" kern="1200" dirty="0">
              <a:solidFill>
                <a:srgbClr val="FF0000"/>
              </a:solidFill>
              <a:latin typeface="Arial" charset="0"/>
              <a:ea typeface="MS PGothic" charset="-128"/>
              <a:cs typeface="ＭＳ Ｐゴシック" charset="-128"/>
            </a:endParaRPr>
          </a:p>
          <a:p>
            <a:pPr marL="231775" indent="-231775" eaLnBrk="1" hangingPunct="1">
              <a:spcBef>
                <a:spcPct val="0"/>
              </a:spcBef>
              <a:buClr>
                <a:schemeClr val="tx1"/>
              </a:buClr>
              <a:buChar char="•"/>
            </a:pPr>
            <a:r>
              <a:rPr lang="en-US" altLang="en-US" sz="2400" b="1" kern="1200" dirty="0">
                <a:solidFill>
                  <a:srgbClr val="D90000"/>
                </a:solidFill>
                <a:latin typeface="Arial" charset="0"/>
                <a:ea typeface="MS PGothic" charset="-128"/>
                <a:cs typeface="ＭＳ Ｐゴシック" charset="-128"/>
              </a:rPr>
              <a:t>Loss</a:t>
            </a:r>
            <a:r>
              <a:rPr lang="en-US" altLang="en-US" sz="2400" b="1" kern="1200" dirty="0">
                <a:solidFill>
                  <a:srgbClr val="FF0000"/>
                </a:solidFill>
                <a:latin typeface="Arial" charset="0"/>
                <a:ea typeface="MS PGothic" charset="-128"/>
                <a:cs typeface="ＭＳ Ｐゴシック" charset="-128"/>
              </a:rPr>
              <a:t> </a:t>
            </a:r>
            <a:r>
              <a:rPr lang="en-US" altLang="en-US" sz="2400" b="1" kern="1200" dirty="0">
                <a:latin typeface="Arial" charset="0"/>
                <a:ea typeface="MS PGothic" charset="-128"/>
                <a:cs typeface="ＭＳ Ｐゴシック" charset="-128"/>
              </a:rPr>
              <a:t>of </a:t>
            </a:r>
            <a:r>
              <a:rPr lang="en-US" altLang="en-US" sz="2400" b="1" kern="1200" dirty="0">
                <a:solidFill>
                  <a:srgbClr val="D90000"/>
                </a:solidFill>
                <a:latin typeface="Arial" charset="0"/>
                <a:ea typeface="MS PGothic" charset="-128"/>
                <a:cs typeface="ＭＳ Ｐゴシック" charset="-128"/>
              </a:rPr>
              <a:t>hydrogen</a:t>
            </a:r>
            <a:r>
              <a:rPr lang="en-US" altLang="en-US" sz="2400" b="1" kern="1200" dirty="0">
                <a:solidFill>
                  <a:srgbClr val="FF0000"/>
                </a:solidFill>
                <a:latin typeface="Arial" charset="0"/>
                <a:ea typeface="MS PGothic" charset="-128"/>
                <a:cs typeface="ＭＳ Ｐゴシック" charset="-128"/>
              </a:rPr>
              <a:t> </a:t>
            </a:r>
            <a:r>
              <a:rPr lang="en-US" altLang="en-US" sz="2400" b="1" kern="1200" dirty="0">
                <a:latin typeface="Arial" charset="0"/>
                <a:ea typeface="MS PGothic" charset="-128"/>
                <a:cs typeface="ＭＳ Ｐゴシック" charset="-128"/>
              </a:rPr>
              <a:t>atoms</a:t>
            </a:r>
            <a:endParaRPr lang="en-IN" sz="2400" b="1" kern="1200" dirty="0">
              <a:latin typeface="Arial" charset="0"/>
              <a:ea typeface="MS PGothic" charset="-128"/>
              <a:cs typeface="ＭＳ Ｐゴシック" charset="-128"/>
            </a:endParaRPr>
          </a:p>
        </p:txBody>
      </p:sp>
      <p:sp>
        <p:nvSpPr>
          <p:cNvPr id="4" name="Text Placeholder 3"/>
          <p:cNvSpPr>
            <a:spLocks noGrp="1"/>
          </p:cNvSpPr>
          <p:nvPr>
            <p:ph type="body" sz="quarter" idx="14"/>
          </p:nvPr>
        </p:nvSpPr>
        <p:spPr>
          <a:xfrm>
            <a:off x="4773510" y="1557451"/>
            <a:ext cx="3789820"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lg"/>
              </a14:hiddenLine>
            </a:ext>
          </a:extLst>
        </p:spPr>
        <p:txBody>
          <a:bodyPr wrap="none">
            <a:spAutoFit/>
          </a:bodyPr>
          <a:lstStyle/>
          <a:p>
            <a:pPr eaLnBrk="1" hangingPunct="1">
              <a:spcBef>
                <a:spcPct val="0"/>
              </a:spcBef>
            </a:pPr>
            <a:r>
              <a:rPr lang="en-US" altLang="en-US" sz="2400" b="1" kern="1200" dirty="0">
                <a:solidFill>
                  <a:srgbClr val="3366FF"/>
                </a:solidFill>
                <a:latin typeface="Arial" charset="0"/>
                <a:ea typeface="MS PGothic" charset="-128"/>
                <a:cs typeface="ＭＳ Ｐゴシック" charset="-128"/>
              </a:rPr>
              <a:t>Reduction </a:t>
            </a:r>
            <a:r>
              <a:rPr lang="en-US" altLang="en-US" sz="2400" b="1" kern="1200" dirty="0">
                <a:latin typeface="Arial" charset="0"/>
                <a:ea typeface="MS PGothic" charset="-128"/>
                <a:cs typeface="ＭＳ Ｐゴシック" charset="-128"/>
              </a:rPr>
              <a:t>results in the:</a:t>
            </a:r>
            <a:endParaRPr lang="en-IN" sz="2400" b="1" kern="1200" dirty="0">
              <a:latin typeface="Arial" charset="0"/>
              <a:ea typeface="MS PGothic" charset="-128"/>
              <a:cs typeface="ＭＳ Ｐゴシック" charset="-128"/>
            </a:endParaRPr>
          </a:p>
        </p:txBody>
      </p:sp>
      <p:sp>
        <p:nvSpPr>
          <p:cNvPr id="5" name="Text Placeholder 4"/>
          <p:cNvSpPr>
            <a:spLocks noGrp="1"/>
          </p:cNvSpPr>
          <p:nvPr>
            <p:ph type="body" sz="quarter" idx="15"/>
          </p:nvPr>
        </p:nvSpPr>
        <p:spPr>
          <a:xfrm>
            <a:off x="4878933" y="2175739"/>
            <a:ext cx="3954929" cy="121571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lg"/>
              </a14:hiddenLine>
            </a:ext>
          </a:extLst>
        </p:spPr>
        <p:txBody>
          <a:bodyPr wrap="none">
            <a:spAutoFit/>
          </a:bodyPr>
          <a:lstStyle/>
          <a:p>
            <a:pPr marL="231775" indent="-231775" eaLnBrk="1" hangingPunct="1">
              <a:spcBef>
                <a:spcPct val="0"/>
              </a:spcBef>
              <a:spcAft>
                <a:spcPts val="2900"/>
              </a:spcAft>
              <a:buClr>
                <a:schemeClr val="tx1"/>
              </a:buClr>
              <a:buChar char="•"/>
            </a:pPr>
            <a:r>
              <a:rPr lang="en-US" altLang="en-US" sz="2400" b="1" kern="1200" dirty="0">
                <a:solidFill>
                  <a:srgbClr val="3366FF"/>
                </a:solidFill>
                <a:latin typeface="Arial" charset="0"/>
                <a:ea typeface="MS PGothic" charset="-128"/>
                <a:cs typeface="ＭＳ Ｐゴシック" charset="-128"/>
              </a:rPr>
              <a:t>Loss </a:t>
            </a:r>
            <a:r>
              <a:rPr lang="en-US" altLang="en-US" sz="2400" b="1" kern="1200" dirty="0">
                <a:latin typeface="Arial" charset="0"/>
                <a:ea typeface="MS PGothic" charset="-128"/>
                <a:cs typeface="ＭＳ Ｐゴシック" charset="-128"/>
              </a:rPr>
              <a:t>of </a:t>
            </a:r>
            <a:r>
              <a:rPr lang="en-US" altLang="en-US" sz="2400" b="1" kern="1200" dirty="0">
                <a:solidFill>
                  <a:srgbClr val="3366FF"/>
                </a:solidFill>
                <a:latin typeface="Arial" charset="0"/>
                <a:ea typeface="MS PGothic" charset="-128"/>
                <a:cs typeface="ＭＳ Ｐゴシック" charset="-128"/>
              </a:rPr>
              <a:t>oxygen </a:t>
            </a:r>
            <a:r>
              <a:rPr lang="en-US" altLang="en-US" sz="2400" b="1" kern="1200" dirty="0">
                <a:latin typeface="Arial" charset="0"/>
                <a:ea typeface="MS PGothic" charset="-128"/>
                <a:cs typeface="ＭＳ Ｐゴシック" charset="-128"/>
              </a:rPr>
              <a:t>atoms</a:t>
            </a:r>
            <a:endParaRPr lang="en-US" altLang="en-US" sz="2400" b="1" kern="1200" dirty="0">
              <a:solidFill>
                <a:srgbClr val="3366FF"/>
              </a:solidFill>
              <a:latin typeface="Arial" charset="0"/>
              <a:ea typeface="MS PGothic" charset="-128"/>
              <a:cs typeface="ＭＳ Ｐゴシック" charset="-128"/>
            </a:endParaRPr>
          </a:p>
          <a:p>
            <a:pPr marL="231775" indent="-231775" eaLnBrk="1" hangingPunct="1">
              <a:spcBef>
                <a:spcPct val="0"/>
              </a:spcBef>
              <a:buClr>
                <a:schemeClr val="tx1"/>
              </a:buClr>
              <a:buChar char="•"/>
            </a:pPr>
            <a:r>
              <a:rPr lang="en-US" altLang="en-US" sz="2400" b="1" kern="1200" dirty="0">
                <a:solidFill>
                  <a:srgbClr val="3366FF"/>
                </a:solidFill>
                <a:latin typeface="Arial" charset="0"/>
                <a:ea typeface="MS PGothic" charset="-128"/>
                <a:cs typeface="ＭＳ Ｐゴシック" charset="-128"/>
              </a:rPr>
              <a:t>Gain </a:t>
            </a:r>
            <a:r>
              <a:rPr lang="en-US" altLang="en-US" sz="2400" b="1" kern="1200" dirty="0">
                <a:latin typeface="Arial" charset="0"/>
                <a:ea typeface="MS PGothic" charset="-128"/>
                <a:cs typeface="ＭＳ Ｐゴシック" charset="-128"/>
              </a:rPr>
              <a:t>of</a:t>
            </a:r>
            <a:r>
              <a:rPr lang="en-US" altLang="en-US" sz="2400" b="1" kern="1200" dirty="0">
                <a:solidFill>
                  <a:srgbClr val="3366FF"/>
                </a:solidFill>
                <a:latin typeface="Arial" charset="0"/>
                <a:ea typeface="MS PGothic" charset="-128"/>
                <a:cs typeface="ＭＳ Ｐゴシック" charset="-128"/>
              </a:rPr>
              <a:t> hydrogen </a:t>
            </a:r>
            <a:r>
              <a:rPr lang="en-US" altLang="en-US" sz="2400" b="1" kern="1200" dirty="0">
                <a:latin typeface="Arial" charset="0"/>
                <a:ea typeface="MS PGothic" charset="-128"/>
                <a:cs typeface="ＭＳ Ｐゴシック" charset="-128"/>
              </a:rPr>
              <a:t>atoms</a:t>
            </a:r>
            <a:endParaRPr lang="en-IN" sz="2400" b="1" kern="1200" dirty="0">
              <a:latin typeface="Arial" charset="0"/>
              <a:ea typeface="MS PGothic" charset="-128"/>
              <a:cs typeface="ＭＳ Ｐゴシック" charset="-128"/>
            </a:endParaRPr>
          </a:p>
        </p:txBody>
      </p:sp>
      <p:pic>
        <p:nvPicPr>
          <p:cNvPr id="65543" name="Picture 16" descr="This figure illustrates a redox reaction between methane CH4 and  oxygen O2. In this reaction, methane gets oxidised to CO2 and oxygen gets reduced to w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0788" y="3860800"/>
            <a:ext cx="70961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313150"/>
            <a:ext cx="8229600" cy="530793"/>
          </a:xfrm>
        </p:spPr>
        <p:txBody>
          <a:bodyPr/>
          <a:lstStyle/>
          <a:p>
            <a:r>
              <a:rPr lang="en-US" altLang="en-US" sz="3200" b="1" dirty="0">
                <a:ea typeface="MS PGothic" charset="-128"/>
                <a:cs typeface="ＭＳ Ｐゴシック" charset="-128"/>
              </a:rPr>
              <a:t>5.5 The Mole and Avogadro’</a:t>
            </a:r>
            <a:r>
              <a:rPr lang="en-US" altLang="ja-JP" sz="3200" b="1" dirty="0">
                <a:ea typeface="MS PGothic" charset="-128"/>
                <a:cs typeface="ＭＳ Ｐゴシック" charset="-128"/>
              </a:rPr>
              <a:t>s Number (1)</a:t>
            </a:r>
            <a:endParaRPr lang="en-IN" sz="3200" dirty="0"/>
          </a:p>
        </p:txBody>
      </p:sp>
      <p:sp>
        <p:nvSpPr>
          <p:cNvPr id="91" name="Content Placeholder 90">
            <a:extLst>
              <a:ext uri="{FF2B5EF4-FFF2-40B4-BE49-F238E27FC236}">
                <a16:creationId xmlns:a16="http://schemas.microsoft.com/office/drawing/2014/main" id="{3133EE63-F094-4FB0-AB51-47367AC54270}"/>
              </a:ext>
            </a:extLst>
          </p:cNvPr>
          <p:cNvSpPr>
            <a:spLocks noGrp="1"/>
          </p:cNvSpPr>
          <p:nvPr>
            <p:ph idx="1"/>
          </p:nvPr>
        </p:nvSpPr>
        <p:spPr>
          <a:xfrm>
            <a:off x="459224" y="1246546"/>
            <a:ext cx="5192896" cy="427273"/>
          </a:xfrm>
        </p:spPr>
        <p:txBody>
          <a:bodyPr/>
          <a:lstStyle/>
          <a:p>
            <a:pPr marL="0" indent="0">
              <a:buNone/>
            </a:pPr>
            <a:r>
              <a:rPr lang="en-US" altLang="en-US" sz="2400" b="1" kern="1200" dirty="0">
                <a:solidFill>
                  <a:prstClr val="black"/>
                </a:solidFill>
                <a:latin typeface="Arial" charset="0"/>
                <a:ea typeface="MS PGothic" charset="-128"/>
                <a:cs typeface="ＭＳ Ｐゴシック" charset="-128"/>
              </a:rPr>
              <a:t>A </a:t>
            </a:r>
            <a:r>
              <a:rPr lang="en-US" altLang="en-US" sz="2400" b="1" kern="1200" dirty="0">
                <a:solidFill>
                  <a:srgbClr val="3366FF"/>
                </a:solidFill>
                <a:latin typeface="Arial" charset="0"/>
                <a:ea typeface="MS PGothic" charset="-128"/>
                <a:cs typeface="ＭＳ Ｐゴシック" charset="-128"/>
              </a:rPr>
              <a:t>mole </a:t>
            </a:r>
            <a:r>
              <a:rPr lang="en-US" altLang="en-US" sz="2400" b="1" kern="1200" dirty="0">
                <a:solidFill>
                  <a:prstClr val="black"/>
                </a:solidFill>
                <a:latin typeface="Arial" charset="0"/>
                <a:ea typeface="MS PGothic" charset="-128"/>
                <a:cs typeface="ＭＳ Ｐゴシック" charset="-128"/>
              </a:rPr>
              <a:t>is a quantity that contains </a:t>
            </a:r>
            <a:endParaRPr lang="en-US" dirty="0"/>
          </a:p>
        </p:txBody>
      </p:sp>
      <p:graphicFrame>
        <p:nvGraphicFramePr>
          <p:cNvPr id="89" name="Object 88">
            <a:extLst>
              <a:ext uri="{FF2B5EF4-FFF2-40B4-BE49-F238E27FC236}">
                <a16:creationId xmlns:a16="http://schemas.microsoft.com/office/drawing/2014/main" id="{6DEC689F-EAA2-4081-A3B4-69155E313FBA}"/>
              </a:ext>
            </a:extLst>
          </p:cNvPr>
          <p:cNvGraphicFramePr>
            <a:graphicFrameLocks noChangeAspect="1"/>
          </p:cNvGraphicFramePr>
          <p:nvPr>
            <p:extLst>
              <p:ext uri="{D42A27DB-BD31-4B8C-83A1-F6EECF244321}">
                <p14:modId xmlns:p14="http://schemas.microsoft.com/office/powerpoint/2010/main" val="1234553774"/>
              </p:ext>
            </p:extLst>
          </p:nvPr>
        </p:nvGraphicFramePr>
        <p:xfrm>
          <a:off x="5492995" y="1287830"/>
          <a:ext cx="1320800" cy="406400"/>
        </p:xfrm>
        <a:graphic>
          <a:graphicData uri="http://schemas.openxmlformats.org/presentationml/2006/ole">
            <mc:AlternateContent xmlns:mc="http://schemas.openxmlformats.org/markup-compatibility/2006">
              <mc:Choice xmlns:v="urn:schemas-microsoft-com:vml" Requires="v">
                <p:oleObj spid="_x0000_s11638" name="Equation" r:id="rId4" imgW="1320480" imgH="406080" progId="Equation.DSMT4">
                  <p:embed/>
                </p:oleObj>
              </mc:Choice>
              <mc:Fallback>
                <p:oleObj name="Equation" r:id="rId4" imgW="1320480" imgH="406080" progId="Equation.DSMT4">
                  <p:embed/>
                  <p:pic>
                    <p:nvPicPr>
                      <p:cNvPr id="0" name=""/>
                      <p:cNvPicPr/>
                      <p:nvPr/>
                    </p:nvPicPr>
                    <p:blipFill>
                      <a:blip r:embed="rId5"/>
                      <a:stretch>
                        <a:fillRect/>
                      </a:stretch>
                    </p:blipFill>
                    <p:spPr>
                      <a:xfrm>
                        <a:off x="5492995" y="1287830"/>
                        <a:ext cx="1320800" cy="406400"/>
                      </a:xfrm>
                      <a:prstGeom prst="rect">
                        <a:avLst/>
                      </a:prstGeom>
                    </p:spPr>
                  </p:pic>
                </p:oleObj>
              </mc:Fallback>
            </mc:AlternateContent>
          </a:graphicData>
        </a:graphic>
      </p:graphicFrame>
      <p:sp>
        <p:nvSpPr>
          <p:cNvPr id="62" name="Text Placeholder 61">
            <a:extLst>
              <a:ext uri="{FF2B5EF4-FFF2-40B4-BE49-F238E27FC236}">
                <a16:creationId xmlns:a16="http://schemas.microsoft.com/office/drawing/2014/main" id="{C9FEF721-3D0B-4429-8AEE-F48B87F658A3}"/>
              </a:ext>
            </a:extLst>
          </p:cNvPr>
          <p:cNvSpPr>
            <a:spLocks noGrp="1"/>
          </p:cNvSpPr>
          <p:nvPr>
            <p:ph type="body" sz="quarter" idx="17"/>
          </p:nvPr>
        </p:nvSpPr>
        <p:spPr>
          <a:xfrm>
            <a:off x="6850608" y="1272373"/>
            <a:ext cx="1152127" cy="400681"/>
          </a:xfrm>
        </p:spPr>
        <p:txBody>
          <a:bodyPr/>
          <a:lstStyle/>
          <a:p>
            <a:r>
              <a:rPr lang="en-US" altLang="en-US" sz="2400" b="1" kern="1200" dirty="0">
                <a:solidFill>
                  <a:prstClr val="black"/>
                </a:solidFill>
                <a:latin typeface="Arial" charset="0"/>
                <a:ea typeface="MS PGothic" charset="-128"/>
                <a:cs typeface="ＭＳ Ｐゴシック" charset="-128"/>
              </a:rPr>
              <a:t>items.</a:t>
            </a:r>
            <a:endParaRPr lang="en-US" dirty="0"/>
          </a:p>
        </p:txBody>
      </p:sp>
      <p:sp>
        <p:nvSpPr>
          <p:cNvPr id="3" name="Content Placeholder 2"/>
          <p:cNvSpPr>
            <a:spLocks noGrp="1"/>
          </p:cNvSpPr>
          <p:nvPr>
            <p:ph sz="quarter" idx="13"/>
          </p:nvPr>
        </p:nvSpPr>
        <p:spPr>
          <a:xfrm>
            <a:off x="754415" y="2012879"/>
            <a:ext cx="503664"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31775" indent="-231775" eaLnBrk="1" hangingPunct="1">
              <a:spcBef>
                <a:spcPct val="0"/>
              </a:spcBef>
              <a:buClr>
                <a:srgbClr val="000000"/>
              </a:buClr>
              <a:buChar char="•"/>
            </a:pPr>
            <a:r>
              <a:rPr lang="en-IN" sz="2400" b="1" kern="1200" dirty="0">
                <a:solidFill>
                  <a:srgbClr val="3366FF"/>
                </a:solidFill>
                <a:latin typeface="Arial" charset="0"/>
                <a:ea typeface="MS PGothic" charset="-128"/>
                <a:cs typeface="ＭＳ Ｐゴシック" charset="-128"/>
              </a:rPr>
              <a:t> </a:t>
            </a:r>
          </a:p>
        </p:txBody>
      </p:sp>
      <p:graphicFrame>
        <p:nvGraphicFramePr>
          <p:cNvPr id="8" name="Object 7">
            <a:extLst>
              <a:ext uri="{FF2B5EF4-FFF2-40B4-BE49-F238E27FC236}">
                <a16:creationId xmlns:a16="http://schemas.microsoft.com/office/drawing/2014/main" id="{D6D4FC6C-ADD8-4B4C-97EF-D59C7C3B801C}"/>
              </a:ext>
            </a:extLst>
          </p:cNvPr>
          <p:cNvGraphicFramePr>
            <a:graphicFrameLocks noChangeAspect="1"/>
          </p:cNvGraphicFramePr>
          <p:nvPr>
            <p:extLst>
              <p:ext uri="{D42A27DB-BD31-4B8C-83A1-F6EECF244321}">
                <p14:modId xmlns:p14="http://schemas.microsoft.com/office/powerpoint/2010/main" val="140967084"/>
              </p:ext>
            </p:extLst>
          </p:nvPr>
        </p:nvGraphicFramePr>
        <p:xfrm>
          <a:off x="996950" y="2019300"/>
          <a:ext cx="5715000" cy="457200"/>
        </p:xfrm>
        <a:graphic>
          <a:graphicData uri="http://schemas.openxmlformats.org/presentationml/2006/ole">
            <mc:AlternateContent xmlns:mc="http://schemas.openxmlformats.org/markup-compatibility/2006">
              <mc:Choice xmlns:v="urn:schemas-microsoft-com:vml" Requires="v">
                <p:oleObj spid="_x0000_s11639" name="Equation" r:id="rId6" imgW="5715000" imgH="457200" progId="Equation.DSMT4">
                  <p:embed/>
                </p:oleObj>
              </mc:Choice>
              <mc:Fallback>
                <p:oleObj name="Equation" r:id="rId6" imgW="5715000" imgH="457200" progId="Equation.DSMT4">
                  <p:embed/>
                  <p:pic>
                    <p:nvPicPr>
                      <p:cNvPr id="0" name=""/>
                      <p:cNvPicPr/>
                      <p:nvPr/>
                    </p:nvPicPr>
                    <p:blipFill>
                      <a:blip r:embed="rId7"/>
                      <a:stretch>
                        <a:fillRect/>
                      </a:stretch>
                    </p:blipFill>
                    <p:spPr>
                      <a:xfrm>
                        <a:off x="996950" y="2019300"/>
                        <a:ext cx="5715000" cy="457200"/>
                      </a:xfrm>
                      <a:prstGeom prst="rect">
                        <a:avLst/>
                      </a:prstGeom>
                    </p:spPr>
                  </p:pic>
                </p:oleObj>
              </mc:Fallback>
            </mc:AlternateContent>
          </a:graphicData>
        </a:graphic>
      </p:graphicFrame>
      <p:sp>
        <p:nvSpPr>
          <p:cNvPr id="4" name="Text Placeholder 3"/>
          <p:cNvSpPr>
            <a:spLocks noGrp="1"/>
          </p:cNvSpPr>
          <p:nvPr>
            <p:ph type="body" sz="quarter" idx="14"/>
          </p:nvPr>
        </p:nvSpPr>
        <p:spPr>
          <a:xfrm>
            <a:off x="755576" y="2852936"/>
            <a:ext cx="335534" cy="38999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231775" indent="-231775" eaLnBrk="1" hangingPunct="1">
              <a:spcBef>
                <a:spcPct val="0"/>
              </a:spcBef>
              <a:buClr>
                <a:schemeClr val="tx1"/>
              </a:buClr>
              <a:buChar char="•"/>
            </a:pPr>
            <a:r>
              <a:rPr lang="en-IN" sz="2400" b="1" kern="1200" dirty="0">
                <a:solidFill>
                  <a:srgbClr val="3366FF"/>
                </a:solidFill>
                <a:latin typeface="Arial" charset="0"/>
                <a:ea typeface="MS PGothic" charset="-128"/>
                <a:cs typeface="ＭＳ Ｐゴシック" charset="-128"/>
              </a:rPr>
              <a:t> </a:t>
            </a:r>
          </a:p>
        </p:txBody>
      </p:sp>
      <p:graphicFrame>
        <p:nvGraphicFramePr>
          <p:cNvPr id="9" name="Object 8">
            <a:extLst>
              <a:ext uri="{FF2B5EF4-FFF2-40B4-BE49-F238E27FC236}">
                <a16:creationId xmlns:a16="http://schemas.microsoft.com/office/drawing/2014/main" id="{5C3AA135-FAFD-4273-9902-D7F203CED797}"/>
              </a:ext>
            </a:extLst>
          </p:cNvPr>
          <p:cNvGraphicFramePr>
            <a:graphicFrameLocks noChangeAspect="1"/>
          </p:cNvGraphicFramePr>
          <p:nvPr>
            <p:extLst>
              <p:ext uri="{D42A27DB-BD31-4B8C-83A1-F6EECF244321}">
                <p14:modId xmlns:p14="http://schemas.microsoft.com/office/powerpoint/2010/main" val="3808244895"/>
              </p:ext>
            </p:extLst>
          </p:nvPr>
        </p:nvGraphicFramePr>
        <p:xfrm>
          <a:off x="998538" y="2847975"/>
          <a:ext cx="7734300" cy="469900"/>
        </p:xfrm>
        <a:graphic>
          <a:graphicData uri="http://schemas.openxmlformats.org/presentationml/2006/ole">
            <mc:AlternateContent xmlns:mc="http://schemas.openxmlformats.org/markup-compatibility/2006">
              <mc:Choice xmlns:v="urn:schemas-microsoft-com:vml" Requires="v">
                <p:oleObj spid="_x0000_s11640" name="Equation" r:id="rId8" imgW="7734240" imgH="469800" progId="Equation.DSMT4">
                  <p:embed/>
                </p:oleObj>
              </mc:Choice>
              <mc:Fallback>
                <p:oleObj name="Equation" r:id="rId8" imgW="7734240" imgH="469800" progId="Equation.DSMT4">
                  <p:embed/>
                  <p:pic>
                    <p:nvPicPr>
                      <p:cNvPr id="0" name=""/>
                      <p:cNvPicPr/>
                      <p:nvPr/>
                    </p:nvPicPr>
                    <p:blipFill>
                      <a:blip r:embed="rId9"/>
                      <a:stretch>
                        <a:fillRect/>
                      </a:stretch>
                    </p:blipFill>
                    <p:spPr>
                      <a:xfrm>
                        <a:off x="998538" y="2847975"/>
                        <a:ext cx="7734300" cy="469900"/>
                      </a:xfrm>
                      <a:prstGeom prst="rect">
                        <a:avLst/>
                      </a:prstGeom>
                    </p:spPr>
                  </p:pic>
                </p:oleObj>
              </mc:Fallback>
            </mc:AlternateContent>
          </a:graphicData>
        </a:graphic>
      </p:graphicFrame>
      <p:sp>
        <p:nvSpPr>
          <p:cNvPr id="5" name="Text Placeholder 4"/>
          <p:cNvSpPr>
            <a:spLocks noGrp="1"/>
          </p:cNvSpPr>
          <p:nvPr>
            <p:ph type="body" sz="quarter" idx="15"/>
          </p:nvPr>
        </p:nvSpPr>
        <p:spPr>
          <a:xfrm>
            <a:off x="757822" y="3661538"/>
            <a:ext cx="335534"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eaLnBrk="1" hangingPunct="1">
              <a:spcBef>
                <a:spcPct val="0"/>
              </a:spcBef>
              <a:buClr>
                <a:srgbClr val="000000"/>
              </a:buClr>
              <a:buFont typeface="Arial" panose="020B0604020202020204" pitchFamily="34" charset="0"/>
              <a:buChar char="•"/>
            </a:pPr>
            <a:r>
              <a:rPr lang="en-IN" sz="2400" b="1" kern="1200" dirty="0">
                <a:solidFill>
                  <a:srgbClr val="3366FF"/>
                </a:solidFill>
                <a:latin typeface="Arial" charset="0"/>
                <a:ea typeface="MS PGothic" charset="-128"/>
                <a:cs typeface="ＭＳ Ｐゴシック" charset="-128"/>
              </a:rPr>
              <a:t> </a:t>
            </a:r>
          </a:p>
        </p:txBody>
      </p:sp>
      <p:graphicFrame>
        <p:nvGraphicFramePr>
          <p:cNvPr id="10" name="Object 9">
            <a:extLst>
              <a:ext uri="{FF2B5EF4-FFF2-40B4-BE49-F238E27FC236}">
                <a16:creationId xmlns:a16="http://schemas.microsoft.com/office/drawing/2014/main" id="{9C0D0F06-FADC-4374-AA56-171729F602CE}"/>
              </a:ext>
            </a:extLst>
          </p:cNvPr>
          <p:cNvGraphicFramePr>
            <a:graphicFrameLocks noChangeAspect="1"/>
          </p:cNvGraphicFramePr>
          <p:nvPr>
            <p:extLst>
              <p:ext uri="{D42A27DB-BD31-4B8C-83A1-F6EECF244321}">
                <p14:modId xmlns:p14="http://schemas.microsoft.com/office/powerpoint/2010/main" val="895081624"/>
              </p:ext>
            </p:extLst>
          </p:nvPr>
        </p:nvGraphicFramePr>
        <p:xfrm>
          <a:off x="1011238" y="3627438"/>
          <a:ext cx="8089900" cy="927100"/>
        </p:xfrm>
        <a:graphic>
          <a:graphicData uri="http://schemas.openxmlformats.org/presentationml/2006/ole">
            <mc:AlternateContent xmlns:mc="http://schemas.openxmlformats.org/markup-compatibility/2006">
              <mc:Choice xmlns:v="urn:schemas-microsoft-com:vml" Requires="v">
                <p:oleObj spid="_x0000_s11641" name="Equation" r:id="rId10" imgW="8089560" imgH="927000" progId="Equation.DSMT4">
                  <p:embed/>
                </p:oleObj>
              </mc:Choice>
              <mc:Fallback>
                <p:oleObj name="Equation" r:id="rId10" imgW="8089560" imgH="927000" progId="Equation.DSMT4">
                  <p:embed/>
                  <p:pic>
                    <p:nvPicPr>
                      <p:cNvPr id="0" name=""/>
                      <p:cNvPicPr/>
                      <p:nvPr/>
                    </p:nvPicPr>
                    <p:blipFill>
                      <a:blip r:embed="rId11"/>
                      <a:stretch>
                        <a:fillRect/>
                      </a:stretch>
                    </p:blipFill>
                    <p:spPr>
                      <a:xfrm>
                        <a:off x="1011238" y="3627438"/>
                        <a:ext cx="8089900" cy="927100"/>
                      </a:xfrm>
                      <a:prstGeom prst="rect">
                        <a:avLst/>
                      </a:prstGeom>
                    </p:spPr>
                  </p:pic>
                </p:oleObj>
              </mc:Fallback>
            </mc:AlternateContent>
          </a:graphicData>
        </a:graphic>
      </p:graphicFrame>
      <p:sp>
        <p:nvSpPr>
          <p:cNvPr id="6" name="Text Placeholder 5"/>
          <p:cNvSpPr>
            <a:spLocks noGrp="1"/>
          </p:cNvSpPr>
          <p:nvPr>
            <p:ph type="body" sz="quarter" idx="16"/>
          </p:nvPr>
        </p:nvSpPr>
        <p:spPr>
          <a:xfrm>
            <a:off x="437101" y="4757629"/>
            <a:ext cx="2046667" cy="470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0"/>
              </a:spcBef>
            </a:pPr>
            <a:r>
              <a:rPr lang="en-US" altLang="en-US" sz="2400" b="1" kern="1200" dirty="0">
                <a:latin typeface="Arial" charset="0"/>
                <a:ea typeface="MS PGothic" charset="-128"/>
                <a:cs typeface="ＭＳ Ｐゴシック" charset="-128"/>
              </a:rPr>
              <a:t>The number </a:t>
            </a:r>
            <a:endParaRPr lang="en-IN" sz="2400" b="1" kern="1200" dirty="0">
              <a:latin typeface="Arial" charset="0"/>
              <a:ea typeface="MS PGothic" charset="-128"/>
              <a:cs typeface="ＭＳ Ｐゴシック" charset="-128"/>
            </a:endParaRPr>
          </a:p>
        </p:txBody>
      </p:sp>
      <p:graphicFrame>
        <p:nvGraphicFramePr>
          <p:cNvPr id="92" name="Object 91">
            <a:extLst>
              <a:ext uri="{FF2B5EF4-FFF2-40B4-BE49-F238E27FC236}">
                <a16:creationId xmlns:a16="http://schemas.microsoft.com/office/drawing/2014/main" id="{DA7D0CAF-BE4E-4ED0-9F83-CA146A79F917}"/>
              </a:ext>
            </a:extLst>
          </p:cNvPr>
          <p:cNvGraphicFramePr>
            <a:graphicFrameLocks noChangeAspect="1"/>
          </p:cNvGraphicFramePr>
          <p:nvPr>
            <p:extLst>
              <p:ext uri="{D42A27DB-BD31-4B8C-83A1-F6EECF244321}">
                <p14:modId xmlns:p14="http://schemas.microsoft.com/office/powerpoint/2010/main" val="1787614581"/>
              </p:ext>
            </p:extLst>
          </p:nvPr>
        </p:nvGraphicFramePr>
        <p:xfrm>
          <a:off x="2353282" y="4801733"/>
          <a:ext cx="1282700" cy="342900"/>
        </p:xfrm>
        <a:graphic>
          <a:graphicData uri="http://schemas.openxmlformats.org/presentationml/2006/ole">
            <mc:AlternateContent xmlns:mc="http://schemas.openxmlformats.org/markup-compatibility/2006">
              <mc:Choice xmlns:v="urn:schemas-microsoft-com:vml" Requires="v">
                <p:oleObj spid="_x0000_s11642" name="Equation" r:id="rId12" imgW="1282680" imgH="342720" progId="Equation.DSMT4">
                  <p:embed/>
                </p:oleObj>
              </mc:Choice>
              <mc:Fallback>
                <p:oleObj name="Equation" r:id="rId12" imgW="1282680" imgH="342720" progId="Equation.DSMT4">
                  <p:embed/>
                  <p:pic>
                    <p:nvPicPr>
                      <p:cNvPr id="0" name=""/>
                      <p:cNvPicPr/>
                      <p:nvPr/>
                    </p:nvPicPr>
                    <p:blipFill>
                      <a:blip r:embed="rId13"/>
                      <a:stretch>
                        <a:fillRect/>
                      </a:stretch>
                    </p:blipFill>
                    <p:spPr>
                      <a:xfrm>
                        <a:off x="2353282" y="4801733"/>
                        <a:ext cx="1282700" cy="342900"/>
                      </a:xfrm>
                      <a:prstGeom prst="rect">
                        <a:avLst/>
                      </a:prstGeom>
                    </p:spPr>
                  </p:pic>
                </p:oleObj>
              </mc:Fallback>
            </mc:AlternateContent>
          </a:graphicData>
        </a:graphic>
      </p:graphicFrame>
      <p:sp>
        <p:nvSpPr>
          <p:cNvPr id="64" name="Text Placeholder 63">
            <a:extLst>
              <a:ext uri="{FF2B5EF4-FFF2-40B4-BE49-F238E27FC236}">
                <a16:creationId xmlns:a16="http://schemas.microsoft.com/office/drawing/2014/main" id="{60401E28-045D-4396-AE66-1FAA08A2E343}"/>
              </a:ext>
            </a:extLst>
          </p:cNvPr>
          <p:cNvSpPr>
            <a:spLocks noGrp="1"/>
          </p:cNvSpPr>
          <p:nvPr>
            <p:ph type="body" sz="quarter" idx="19"/>
          </p:nvPr>
        </p:nvSpPr>
        <p:spPr>
          <a:xfrm>
            <a:off x="3638030" y="4784136"/>
            <a:ext cx="3398028" cy="389993"/>
          </a:xfrm>
        </p:spPr>
        <p:txBody>
          <a:bodyPr/>
          <a:lstStyle/>
          <a:p>
            <a:pPr lvl="0" eaLnBrk="1" hangingPunct="1">
              <a:spcBef>
                <a:spcPct val="0"/>
              </a:spcBef>
            </a:pPr>
            <a:r>
              <a:rPr lang="en-US" altLang="en-US" sz="2400" b="1" kern="1200" dirty="0">
                <a:solidFill>
                  <a:prstClr val="black"/>
                </a:solidFill>
                <a:latin typeface="Arial" charset="0"/>
                <a:ea typeface="MS PGothic" charset="-128"/>
                <a:cs typeface="ＭＳ Ｐゴシック" charset="-128"/>
              </a:rPr>
              <a:t>is </a:t>
            </a:r>
            <a:r>
              <a:rPr lang="en-US" altLang="en-US" sz="2400" b="1" kern="1200" dirty="0">
                <a:solidFill>
                  <a:srgbClr val="3366FF"/>
                </a:solidFill>
                <a:latin typeface="Arial" charset="0"/>
                <a:ea typeface="MS PGothic" charset="-128"/>
                <a:cs typeface="ＭＳ Ｐゴシック" charset="-128"/>
              </a:rPr>
              <a:t>Avogadro’</a:t>
            </a:r>
            <a:r>
              <a:rPr lang="en-US" altLang="ja-JP" sz="2400" b="1" kern="1200" dirty="0">
                <a:solidFill>
                  <a:srgbClr val="3366FF"/>
                </a:solidFill>
                <a:latin typeface="Arial" charset="0"/>
                <a:ea typeface="MS PGothic" charset="-128"/>
                <a:cs typeface="ＭＳ Ｐゴシック" charset="-128"/>
              </a:rPr>
              <a:t>s number</a:t>
            </a:r>
            <a:r>
              <a:rPr lang="en-US" altLang="ja-JP" sz="2400" b="1" kern="1200" dirty="0">
                <a:solidFill>
                  <a:prstClr val="black"/>
                </a:solidFill>
                <a:latin typeface="Arial" charset="0"/>
                <a:ea typeface="MS PGothic" charset="-128"/>
                <a:cs typeface="ＭＳ Ｐゴシック" charset="-128"/>
              </a:rPr>
              <a:t>.</a:t>
            </a:r>
            <a:endParaRPr lang="en-IN" sz="2400" b="1" kern="1200" dirty="0">
              <a:solidFill>
                <a:prstClr val="black"/>
              </a:solidFill>
              <a:latin typeface="Arial" charset="0"/>
              <a:ea typeface="MS PGothic" charset="-128"/>
              <a:cs typeface="ＭＳ Ｐゴシック"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200584"/>
            <a:ext cx="8229600" cy="7451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ea typeface="MS PGothic" charset="-128"/>
                <a:cs typeface="ＭＳ Ｐゴシック" charset="-128"/>
              </a:rPr>
              <a:t>5.5 The Mole and Avogadro’</a:t>
            </a:r>
            <a:r>
              <a:rPr lang="en-US" altLang="ja-JP" sz="3200" b="1" dirty="0">
                <a:ea typeface="MS PGothic" charset="-128"/>
                <a:cs typeface="ＭＳ Ｐゴシック" charset="-128"/>
              </a:rPr>
              <a:t>s Number (2)</a:t>
            </a:r>
            <a:endParaRPr lang="en-IN" sz="3200" b="1" dirty="0">
              <a:ea typeface="MS PGothic" charset="-128"/>
              <a:cs typeface="ＭＳ Ｐゴシック" charset="-128"/>
            </a:endParaRPr>
          </a:p>
        </p:txBody>
      </p:sp>
      <p:sp>
        <p:nvSpPr>
          <p:cNvPr id="3" name="Content Placeholder 2"/>
          <p:cNvSpPr>
            <a:spLocks noGrp="1"/>
          </p:cNvSpPr>
          <p:nvPr>
            <p:ph idx="1"/>
          </p:nvPr>
        </p:nvSpPr>
        <p:spPr>
          <a:xfrm>
            <a:off x="901580" y="1337923"/>
            <a:ext cx="7415813" cy="120032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0"/>
              </a:spcBef>
              <a:buFontTx/>
              <a:buNone/>
            </a:pPr>
            <a:r>
              <a:rPr lang="en-US" altLang="en-US" sz="2400" b="1" dirty="0"/>
              <a:t>It can be used as a </a:t>
            </a:r>
            <a:r>
              <a:rPr lang="en-US" altLang="en-US" sz="2400" b="1" dirty="0">
                <a:solidFill>
                  <a:srgbClr val="3366FF"/>
                </a:solidFill>
              </a:rPr>
              <a:t>conversion factor </a:t>
            </a:r>
            <a:r>
              <a:rPr lang="en-US" altLang="en-US" sz="2400" b="1" dirty="0"/>
              <a:t>to relate the</a:t>
            </a:r>
          </a:p>
          <a:p>
            <a:pPr eaLnBrk="1" hangingPunct="1">
              <a:spcBef>
                <a:spcPct val="0"/>
              </a:spcBef>
              <a:buFontTx/>
              <a:buNone/>
            </a:pPr>
            <a:r>
              <a:rPr lang="en-US" altLang="en-US" sz="2400" b="1" dirty="0"/>
              <a:t>number of </a:t>
            </a:r>
            <a:r>
              <a:rPr lang="en-US" altLang="en-US" sz="2400" b="1" dirty="0">
                <a:solidFill>
                  <a:srgbClr val="3366FF"/>
                </a:solidFill>
              </a:rPr>
              <a:t>moles</a:t>
            </a:r>
            <a:r>
              <a:rPr lang="en-US" altLang="en-US" sz="2400" b="1" dirty="0"/>
              <a:t> of a substance to the number of</a:t>
            </a:r>
          </a:p>
          <a:p>
            <a:pPr eaLnBrk="1" hangingPunct="1">
              <a:spcBef>
                <a:spcPct val="0"/>
              </a:spcBef>
              <a:buFontTx/>
              <a:buNone/>
            </a:pPr>
            <a:r>
              <a:rPr lang="en-US" altLang="en-US" sz="2400" b="1" dirty="0">
                <a:solidFill>
                  <a:srgbClr val="3366FF"/>
                </a:solidFill>
              </a:rPr>
              <a:t>atoms</a:t>
            </a:r>
            <a:r>
              <a:rPr lang="en-US" altLang="en-US" sz="2400" b="1" dirty="0"/>
              <a:t> or </a:t>
            </a:r>
            <a:r>
              <a:rPr lang="en-US" altLang="en-US" sz="2400" b="1" dirty="0">
                <a:solidFill>
                  <a:srgbClr val="3366FF"/>
                </a:solidFill>
              </a:rPr>
              <a:t>molecules</a:t>
            </a:r>
            <a:r>
              <a:rPr lang="en-US" altLang="en-US" sz="2400" b="1" dirty="0"/>
              <a:t>:</a:t>
            </a:r>
            <a:endParaRPr lang="en-IN" sz="2400" b="1" kern="1200" dirty="0">
              <a:latin typeface="Arial" charset="0"/>
              <a:ea typeface="MS PGothic" charset="-128"/>
              <a:cs typeface="ＭＳ Ｐゴシック" charset="-128"/>
            </a:endParaRPr>
          </a:p>
        </p:txBody>
      </p:sp>
      <p:graphicFrame>
        <p:nvGraphicFramePr>
          <p:cNvPr id="2" name="Object 1">
            <a:extLst>
              <a:ext uri="{FF2B5EF4-FFF2-40B4-BE49-F238E27FC236}">
                <a16:creationId xmlns:a16="http://schemas.microsoft.com/office/drawing/2014/main" id="{9EE7E74E-AD65-4C6E-AC07-562B18D87263}"/>
              </a:ext>
            </a:extLst>
          </p:cNvPr>
          <p:cNvGraphicFramePr>
            <a:graphicFrameLocks noChangeAspect="1"/>
          </p:cNvGraphicFramePr>
          <p:nvPr>
            <p:extLst>
              <p:ext uri="{D42A27DB-BD31-4B8C-83A1-F6EECF244321}">
                <p14:modId xmlns:p14="http://schemas.microsoft.com/office/powerpoint/2010/main" val="3000937457"/>
              </p:ext>
            </p:extLst>
          </p:nvPr>
        </p:nvGraphicFramePr>
        <p:xfrm>
          <a:off x="1543050" y="3038475"/>
          <a:ext cx="2209800" cy="787400"/>
        </p:xfrm>
        <a:graphic>
          <a:graphicData uri="http://schemas.openxmlformats.org/presentationml/2006/ole">
            <mc:AlternateContent xmlns:mc="http://schemas.openxmlformats.org/markup-compatibility/2006">
              <mc:Choice xmlns:v="urn:schemas-microsoft-com:vml" Requires="v">
                <p:oleObj spid="_x0000_s12558" name="Equation" r:id="rId4" imgW="2209680" imgH="787320" progId="Equation.DSMT4">
                  <p:embed/>
                </p:oleObj>
              </mc:Choice>
              <mc:Fallback>
                <p:oleObj name="Equation" r:id="rId4" imgW="2209680" imgH="787320" progId="Equation.DSMT4">
                  <p:embed/>
                  <p:pic>
                    <p:nvPicPr>
                      <p:cNvPr id="0" name=""/>
                      <p:cNvPicPr/>
                      <p:nvPr/>
                    </p:nvPicPr>
                    <p:blipFill>
                      <a:blip r:embed="rId5"/>
                      <a:stretch>
                        <a:fillRect/>
                      </a:stretch>
                    </p:blipFill>
                    <p:spPr>
                      <a:xfrm>
                        <a:off x="1543050" y="3038475"/>
                        <a:ext cx="2209800" cy="787400"/>
                      </a:xfrm>
                      <a:prstGeom prst="rect">
                        <a:avLst/>
                      </a:prstGeom>
                    </p:spPr>
                  </p:pic>
                </p:oleObj>
              </mc:Fallback>
            </mc:AlternateContent>
          </a:graphicData>
        </a:graphic>
      </p:graphicFrame>
      <p:sp>
        <p:nvSpPr>
          <p:cNvPr id="5" name="Text Placeholder 4"/>
          <p:cNvSpPr>
            <a:spLocks noGrp="1"/>
          </p:cNvSpPr>
          <p:nvPr>
            <p:ph type="body" sz="quarter" idx="14"/>
          </p:nvPr>
        </p:nvSpPr>
        <p:spPr>
          <a:xfrm>
            <a:off x="4266553" y="3038091"/>
            <a:ext cx="577402"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0"/>
              </a:spcBef>
            </a:pPr>
            <a:r>
              <a:rPr lang="en-US" altLang="en-US" sz="2400" b="1" kern="1200" dirty="0">
                <a:latin typeface="Arial" charset="0"/>
                <a:ea typeface="MS PGothic" charset="-128"/>
                <a:cs typeface="ＭＳ Ｐゴシック" charset="-128"/>
              </a:rPr>
              <a:t>or </a:t>
            </a:r>
            <a:endParaRPr lang="en-IN" sz="2400" b="1" kern="1200" dirty="0">
              <a:latin typeface="Arial" charset="0"/>
              <a:ea typeface="MS PGothic" charset="-128"/>
              <a:cs typeface="ＭＳ Ｐゴシック" charset="-128"/>
            </a:endParaRPr>
          </a:p>
        </p:txBody>
      </p:sp>
      <p:graphicFrame>
        <p:nvGraphicFramePr>
          <p:cNvPr id="10" name="Object 9">
            <a:extLst>
              <a:ext uri="{FF2B5EF4-FFF2-40B4-BE49-F238E27FC236}">
                <a16:creationId xmlns:a16="http://schemas.microsoft.com/office/drawing/2014/main" id="{9A713A3A-9210-4D5C-9B24-D16004384697}"/>
              </a:ext>
            </a:extLst>
          </p:cNvPr>
          <p:cNvGraphicFramePr>
            <a:graphicFrameLocks noChangeAspect="1"/>
          </p:cNvGraphicFramePr>
          <p:nvPr>
            <p:extLst>
              <p:ext uri="{D42A27DB-BD31-4B8C-83A1-F6EECF244321}">
                <p14:modId xmlns:p14="http://schemas.microsoft.com/office/powerpoint/2010/main" val="54955214"/>
              </p:ext>
            </p:extLst>
          </p:nvPr>
        </p:nvGraphicFramePr>
        <p:xfrm>
          <a:off x="5365750" y="3000375"/>
          <a:ext cx="2209800" cy="825500"/>
        </p:xfrm>
        <a:graphic>
          <a:graphicData uri="http://schemas.openxmlformats.org/presentationml/2006/ole">
            <mc:AlternateContent xmlns:mc="http://schemas.openxmlformats.org/markup-compatibility/2006">
              <mc:Choice xmlns:v="urn:schemas-microsoft-com:vml" Requires="v">
                <p:oleObj spid="_x0000_s12559" name="Equation" r:id="rId6" imgW="2209680" imgH="825480" progId="Equation.DSMT4">
                  <p:embed/>
                </p:oleObj>
              </mc:Choice>
              <mc:Fallback>
                <p:oleObj name="Equation" r:id="rId6" imgW="2209680" imgH="825480" progId="Equation.DSMT4">
                  <p:embed/>
                  <p:pic>
                    <p:nvPicPr>
                      <p:cNvPr id="0" name=""/>
                      <p:cNvPicPr/>
                      <p:nvPr/>
                    </p:nvPicPr>
                    <p:blipFill>
                      <a:blip r:embed="rId7"/>
                      <a:stretch>
                        <a:fillRect/>
                      </a:stretch>
                    </p:blipFill>
                    <p:spPr>
                      <a:xfrm>
                        <a:off x="5365750" y="3000375"/>
                        <a:ext cx="2209800" cy="8255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104827F9-2F01-4E5A-B309-42A8E073DEBF}"/>
              </a:ext>
            </a:extLst>
          </p:cNvPr>
          <p:cNvGraphicFramePr>
            <a:graphicFrameLocks noChangeAspect="1"/>
          </p:cNvGraphicFramePr>
          <p:nvPr>
            <p:extLst>
              <p:ext uri="{D42A27DB-BD31-4B8C-83A1-F6EECF244321}">
                <p14:modId xmlns:p14="http://schemas.microsoft.com/office/powerpoint/2010/main" val="1045683719"/>
              </p:ext>
            </p:extLst>
          </p:nvPr>
        </p:nvGraphicFramePr>
        <p:xfrm>
          <a:off x="1208088" y="4470400"/>
          <a:ext cx="2679700" cy="787400"/>
        </p:xfrm>
        <a:graphic>
          <a:graphicData uri="http://schemas.openxmlformats.org/presentationml/2006/ole">
            <mc:AlternateContent xmlns:mc="http://schemas.openxmlformats.org/markup-compatibility/2006">
              <mc:Choice xmlns:v="urn:schemas-microsoft-com:vml" Requires="v">
                <p:oleObj spid="_x0000_s12560" name="Equation" r:id="rId8" imgW="2679480" imgH="787320" progId="Equation.DSMT4">
                  <p:embed/>
                </p:oleObj>
              </mc:Choice>
              <mc:Fallback>
                <p:oleObj name="Equation" r:id="rId8" imgW="2679480" imgH="787320" progId="Equation.DSMT4">
                  <p:embed/>
                  <p:pic>
                    <p:nvPicPr>
                      <p:cNvPr id="0" name=""/>
                      <p:cNvPicPr/>
                      <p:nvPr/>
                    </p:nvPicPr>
                    <p:blipFill>
                      <a:blip r:embed="rId9"/>
                      <a:stretch>
                        <a:fillRect/>
                      </a:stretch>
                    </p:blipFill>
                    <p:spPr>
                      <a:xfrm>
                        <a:off x="1208088" y="4470400"/>
                        <a:ext cx="2679700" cy="787400"/>
                      </a:xfrm>
                      <a:prstGeom prst="rect">
                        <a:avLst/>
                      </a:prstGeom>
                    </p:spPr>
                  </p:pic>
                </p:oleObj>
              </mc:Fallback>
            </mc:AlternateContent>
          </a:graphicData>
        </a:graphic>
      </p:graphicFrame>
      <p:sp>
        <p:nvSpPr>
          <p:cNvPr id="8" name="Text Placeholder 7"/>
          <p:cNvSpPr>
            <a:spLocks noGrp="1"/>
          </p:cNvSpPr>
          <p:nvPr>
            <p:ph type="body" sz="quarter" idx="17"/>
          </p:nvPr>
        </p:nvSpPr>
        <p:spPr>
          <a:xfrm>
            <a:off x="4331490" y="4593828"/>
            <a:ext cx="577402"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0"/>
              </a:spcBef>
            </a:pPr>
            <a:r>
              <a:rPr lang="en-US" altLang="en-US" sz="2400" b="1" dirty="0"/>
              <a:t>or </a:t>
            </a:r>
            <a:endParaRPr lang="en-IN" sz="2400" b="1" kern="1200" dirty="0">
              <a:latin typeface="Arial" charset="0"/>
              <a:ea typeface="MS PGothic" charset="-128"/>
              <a:cs typeface="ＭＳ Ｐゴシック" charset="-128"/>
            </a:endParaRPr>
          </a:p>
        </p:txBody>
      </p:sp>
      <p:graphicFrame>
        <p:nvGraphicFramePr>
          <p:cNvPr id="15" name="Object 14">
            <a:extLst>
              <a:ext uri="{FF2B5EF4-FFF2-40B4-BE49-F238E27FC236}">
                <a16:creationId xmlns:a16="http://schemas.microsoft.com/office/drawing/2014/main" id="{B18EE3C7-F96E-45D2-880B-BD5D7C03EE9E}"/>
              </a:ext>
            </a:extLst>
          </p:cNvPr>
          <p:cNvGraphicFramePr>
            <a:graphicFrameLocks noChangeAspect="1"/>
          </p:cNvGraphicFramePr>
          <p:nvPr>
            <p:extLst>
              <p:ext uri="{D42A27DB-BD31-4B8C-83A1-F6EECF244321}">
                <p14:modId xmlns:p14="http://schemas.microsoft.com/office/powerpoint/2010/main" val="2549188819"/>
              </p:ext>
            </p:extLst>
          </p:nvPr>
        </p:nvGraphicFramePr>
        <p:xfrm>
          <a:off x="5067300" y="4468813"/>
          <a:ext cx="2717800" cy="825500"/>
        </p:xfrm>
        <a:graphic>
          <a:graphicData uri="http://schemas.openxmlformats.org/presentationml/2006/ole">
            <mc:AlternateContent xmlns:mc="http://schemas.openxmlformats.org/markup-compatibility/2006">
              <mc:Choice xmlns:v="urn:schemas-microsoft-com:vml" Requires="v">
                <p:oleObj spid="_x0000_s12561" name="Equation" r:id="rId10" imgW="2717640" imgH="825480" progId="Equation.DSMT4">
                  <p:embed/>
                </p:oleObj>
              </mc:Choice>
              <mc:Fallback>
                <p:oleObj name="Equation" r:id="rId10" imgW="2717640" imgH="825480" progId="Equation.DSMT4">
                  <p:embed/>
                  <p:pic>
                    <p:nvPicPr>
                      <p:cNvPr id="0" name=""/>
                      <p:cNvPicPr/>
                      <p:nvPr/>
                    </p:nvPicPr>
                    <p:blipFill>
                      <a:blip r:embed="rId11"/>
                      <a:stretch>
                        <a:fillRect/>
                      </a:stretch>
                    </p:blipFill>
                    <p:spPr>
                      <a:xfrm>
                        <a:off x="5067300" y="4468813"/>
                        <a:ext cx="2717800" cy="825500"/>
                      </a:xfrm>
                      <a:prstGeom prst="rect">
                        <a:avLst/>
                      </a:prstGeom>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186230"/>
            <a:ext cx="8229600" cy="790960"/>
          </a:xfrm>
        </p:spPr>
        <p:txBody>
          <a:bodyPr/>
          <a:lstStyle/>
          <a:p>
            <a:r>
              <a:rPr lang="en-US" altLang="en-US" sz="3200" b="1" dirty="0">
                <a:ea typeface="MS PGothic" charset="-128"/>
                <a:cs typeface="ＭＳ Ｐゴシック" charset="-128"/>
              </a:rPr>
              <a:t>5.5 The Mole and Avogadro</a:t>
            </a:r>
            <a:r>
              <a:rPr lang="en-US" altLang="ja-JP" sz="3200" b="1" dirty="0">
                <a:ea typeface="MS PGothic" charset="-128"/>
                <a:cs typeface="ＭＳ Ｐゴシック" charset="-128"/>
              </a:rPr>
              <a:t>’s Number (3)</a:t>
            </a:r>
            <a:endParaRPr lang="en-IN" sz="3200" dirty="0"/>
          </a:p>
        </p:txBody>
      </p:sp>
      <p:sp>
        <p:nvSpPr>
          <p:cNvPr id="2" name="Content Placeholder 1"/>
          <p:cNvSpPr>
            <a:spLocks noGrp="1"/>
          </p:cNvSpPr>
          <p:nvPr>
            <p:ph idx="1"/>
          </p:nvPr>
        </p:nvSpPr>
        <p:spPr>
          <a:xfrm>
            <a:off x="930609" y="1555776"/>
            <a:ext cx="3353359" cy="373756"/>
          </a:xfrm>
        </p:spPr>
        <p:txBody>
          <a:bodyPr/>
          <a:lstStyle/>
          <a:p>
            <a:pPr marL="0" indent="0">
              <a:buNone/>
            </a:pPr>
            <a:r>
              <a:rPr lang="en-US" sz="2400" b="1" dirty="0">
                <a:solidFill>
                  <a:schemeClr val="bg1"/>
                </a:solidFill>
              </a:rPr>
              <a:t>Sample Problem 5.5</a:t>
            </a:r>
            <a:endParaRPr lang="en-IN" sz="2400" b="1" dirty="0"/>
          </a:p>
        </p:txBody>
      </p:sp>
      <p:sp>
        <p:nvSpPr>
          <p:cNvPr id="4" name="Text Placeholder 3"/>
          <p:cNvSpPr>
            <a:spLocks noGrp="1"/>
          </p:cNvSpPr>
          <p:nvPr>
            <p:ph type="body" sz="quarter" idx="13"/>
          </p:nvPr>
        </p:nvSpPr>
        <p:spPr>
          <a:xfrm>
            <a:off x="1120639" y="2073548"/>
            <a:ext cx="7329251" cy="86260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0"/>
              </a:spcBef>
            </a:pPr>
            <a:r>
              <a:rPr lang="en-US" altLang="en-US" sz="2400" b="1" kern="1200" dirty="0">
                <a:latin typeface="Arial" charset="0"/>
                <a:ea typeface="MS PGothic" charset="-128"/>
                <a:cs typeface="ＭＳ Ｐゴシック" charset="-128"/>
              </a:rPr>
              <a:t>How many molecules are contained in 5.0 moles of carbon dioxide (</a:t>
            </a:r>
            <a:r>
              <a:rPr lang="en-IN" altLang="en-US" sz="2400" b="1" i="0" kern="1200" dirty="0">
                <a:latin typeface="Arial" panose="020B0604020202020204" pitchFamily="34" charset="0"/>
                <a:ea typeface="MS PGothic" charset="-128"/>
                <a:cs typeface="Arial" panose="020B0604020202020204" pitchFamily="34" charset="0"/>
              </a:rPr>
              <a:t>CO</a:t>
            </a:r>
            <a:r>
              <a:rPr lang="en-IN" altLang="en-US" sz="2400" b="1" i="0" kern="1200" baseline="-25000" dirty="0">
                <a:latin typeface="Arial" panose="020B0604020202020204" pitchFamily="34" charset="0"/>
                <a:ea typeface="MS PGothic" charset="-128"/>
                <a:cs typeface="Arial" panose="020B0604020202020204" pitchFamily="34" charset="0"/>
              </a:rPr>
              <a:t>2</a:t>
            </a:r>
            <a:r>
              <a:rPr lang="en-US" altLang="en-US" sz="2400" b="1" kern="1200" dirty="0">
                <a:latin typeface="Arial" charset="0"/>
                <a:ea typeface="MS PGothic" charset="-128"/>
                <a:cs typeface="ＭＳ Ｐゴシック" charset="-128"/>
              </a:rPr>
              <a:t>)?</a:t>
            </a:r>
            <a:endParaRPr lang="en-IN" sz="2400" b="1" kern="1200" dirty="0">
              <a:latin typeface="Arial" charset="0"/>
              <a:ea typeface="MS PGothic" charset="-128"/>
              <a:cs typeface="ＭＳ Ｐゴシック" charset="-128"/>
            </a:endParaRPr>
          </a:p>
        </p:txBody>
      </p:sp>
      <p:sp>
        <p:nvSpPr>
          <p:cNvPr id="3" name="Text Placeholder 2"/>
          <p:cNvSpPr>
            <a:spLocks noGrp="1"/>
          </p:cNvSpPr>
          <p:nvPr>
            <p:ph type="body" sz="quarter" idx="12"/>
          </p:nvPr>
        </p:nvSpPr>
        <p:spPr>
          <a:xfrm>
            <a:off x="930439" y="3608767"/>
            <a:ext cx="1422385" cy="475676"/>
          </a:xfrm>
        </p:spPr>
        <p:txBody>
          <a:bodyPr/>
          <a:lstStyle/>
          <a:p>
            <a:r>
              <a:rPr lang="en-US" sz="2400" b="1" dirty="0">
                <a:solidFill>
                  <a:schemeClr val="bg1"/>
                </a:solidFill>
              </a:rPr>
              <a:t>Step [1]</a:t>
            </a:r>
            <a:endParaRPr lang="en-IN" sz="2400" b="1" dirty="0"/>
          </a:p>
        </p:txBody>
      </p:sp>
      <p:sp>
        <p:nvSpPr>
          <p:cNvPr id="5" name="Text Placeholder 4"/>
          <p:cNvSpPr>
            <a:spLocks noGrp="1"/>
          </p:cNvSpPr>
          <p:nvPr>
            <p:ph type="body" sz="quarter" idx="14"/>
          </p:nvPr>
        </p:nvSpPr>
        <p:spPr>
          <a:xfrm>
            <a:off x="2340316" y="3475954"/>
            <a:ext cx="5562741" cy="83099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0"/>
              </a:spcBef>
            </a:pPr>
            <a:r>
              <a:rPr lang="en-US" altLang="en-US" sz="2400" b="1" dirty="0"/>
              <a:t>Identify the original quantity and the desired quantity.</a:t>
            </a:r>
            <a:endParaRPr lang="en-IN" sz="2400" b="1" kern="1200" dirty="0">
              <a:latin typeface="Arial" charset="0"/>
              <a:ea typeface="MS PGothic" charset="-128"/>
              <a:cs typeface="ＭＳ Ｐゴシック" charset="-128"/>
            </a:endParaRPr>
          </a:p>
        </p:txBody>
      </p:sp>
      <p:sp>
        <p:nvSpPr>
          <p:cNvPr id="6" name="Text Placeholder 5"/>
          <p:cNvSpPr>
            <a:spLocks noGrp="1"/>
          </p:cNvSpPr>
          <p:nvPr>
            <p:ph type="body" sz="quarter" idx="15"/>
          </p:nvPr>
        </p:nvSpPr>
        <p:spPr>
          <a:xfrm>
            <a:off x="955959" y="4815737"/>
            <a:ext cx="2574744" cy="83099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spcBef>
                <a:spcPct val="0"/>
              </a:spcBef>
            </a:pPr>
            <a:r>
              <a:rPr lang="en-US" altLang="en-US" sz="2400" b="1" dirty="0"/>
              <a:t>5.0 mol of </a:t>
            </a:r>
            <a:r>
              <a:rPr lang="en-US" altLang="en-US" sz="2400" b="1" i="0" dirty="0">
                <a:cs typeface="Arial" panose="020B0604020202020204" pitchFamily="34" charset="0"/>
              </a:rPr>
              <a:t>CO</a:t>
            </a:r>
            <a:r>
              <a:rPr lang="en-US" altLang="en-US" sz="2400" b="1" i="0" baseline="-25000" dirty="0">
                <a:cs typeface="Arial" panose="020B0604020202020204" pitchFamily="34" charset="0"/>
              </a:rPr>
              <a:t>2</a:t>
            </a:r>
            <a:r>
              <a:rPr lang="en-US" altLang="en-US" sz="2400" b="1" dirty="0"/>
              <a:t> original quantity</a:t>
            </a:r>
            <a:endParaRPr lang="en-IN" sz="2400" b="1" kern="1200" dirty="0">
              <a:ea typeface="MS PGothic" charset="-128"/>
              <a:cs typeface="ＭＳ Ｐゴシック" charset="-128"/>
            </a:endParaRPr>
          </a:p>
        </p:txBody>
      </p:sp>
      <p:sp>
        <p:nvSpPr>
          <p:cNvPr id="7" name="Text Placeholder 6"/>
          <p:cNvSpPr>
            <a:spLocks noGrp="1"/>
          </p:cNvSpPr>
          <p:nvPr>
            <p:ph type="body" sz="quarter" idx="16"/>
          </p:nvPr>
        </p:nvSpPr>
        <p:spPr>
          <a:xfrm>
            <a:off x="3945927" y="4772757"/>
            <a:ext cx="4586513" cy="83099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spcBef>
                <a:spcPct val="0"/>
              </a:spcBef>
            </a:pPr>
            <a:r>
              <a:rPr lang="en-US" altLang="en-US" sz="2400" b="1" dirty="0"/>
              <a:t>? number of molecules of </a:t>
            </a:r>
            <a:r>
              <a:rPr lang="en-US" altLang="en-US" sz="2400" b="1" i="0" dirty="0"/>
              <a:t>CO</a:t>
            </a:r>
            <a:r>
              <a:rPr lang="en-US" altLang="en-US" sz="2400" b="1" i="0" baseline="-25000" dirty="0"/>
              <a:t>2</a:t>
            </a:r>
            <a:r>
              <a:rPr lang="en-US" altLang="en-US" sz="2400" b="1" dirty="0"/>
              <a:t> desired quantity</a:t>
            </a:r>
            <a:endParaRPr lang="en-IN" sz="2400" b="1" kern="1200" dirty="0">
              <a:latin typeface="Arial" charset="0"/>
              <a:ea typeface="MS PGothic" charset="-128"/>
              <a:cs typeface="ＭＳ Ｐゴシック"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173782"/>
            <a:ext cx="9052560" cy="48474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ea typeface="MS PGothic" charset="-128"/>
                <a:cs typeface="ＭＳ Ｐゴシック" charset="-128"/>
              </a:rPr>
              <a:t>5.1 Introduction to Chemical Reactions (2)</a:t>
            </a:r>
            <a:endParaRPr lang="en-IN" sz="2800" b="1" dirty="0">
              <a:ea typeface="MS PGothic" charset="-128"/>
              <a:cs typeface="ＭＳ Ｐゴシック" charset="-128"/>
            </a:endParaRPr>
          </a:p>
        </p:txBody>
      </p:sp>
      <p:sp>
        <p:nvSpPr>
          <p:cNvPr id="7" name="Text Placeholder 22"/>
          <p:cNvSpPr>
            <a:spLocks noGrp="1"/>
          </p:cNvSpPr>
          <p:nvPr>
            <p:ph type="body" sz="quarter" idx="21"/>
          </p:nvPr>
        </p:nvSpPr>
        <p:spPr>
          <a:xfrm>
            <a:off x="551628" y="620687"/>
            <a:ext cx="8052820" cy="936105"/>
          </a:xfrm>
        </p:spPr>
        <p:txBody>
          <a:bodyPr/>
          <a:lstStyle>
            <a:lvl1pPr marL="0" indent="0">
              <a:buNone/>
              <a:defRPr/>
            </a:lvl1pPr>
          </a:lstStyle>
          <a:p>
            <a:pPr marL="457200" lvl="0" indent="-457200" algn="ctr">
              <a:spcBef>
                <a:spcPts val="0"/>
              </a:spcBef>
              <a:buFont typeface="+mj-lt"/>
              <a:buAutoNum type="alphaUcPeriod"/>
            </a:pPr>
            <a:r>
              <a:rPr lang="en-US" altLang="en-US" sz="2800" b="1" dirty="0">
                <a:ea typeface="MS PGothic" charset="-128"/>
                <a:cs typeface="ＭＳ Ｐゴシック" charset="-128"/>
              </a:rPr>
              <a:t>General Features of Physical and Chemical Changes</a:t>
            </a:r>
            <a:endParaRPr lang="en-IN" sz="2800" dirty="0"/>
          </a:p>
        </p:txBody>
      </p:sp>
      <p:sp>
        <p:nvSpPr>
          <p:cNvPr id="3" name="Content Placeholder 2"/>
          <p:cNvSpPr>
            <a:spLocks noGrp="1"/>
          </p:cNvSpPr>
          <p:nvPr>
            <p:ph idx="1"/>
          </p:nvPr>
        </p:nvSpPr>
        <p:spPr>
          <a:xfrm>
            <a:off x="1136535" y="1913993"/>
            <a:ext cx="7445611" cy="7435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marL="0" indent="0" eaLnBrk="1" hangingPunct="1">
              <a:spcBef>
                <a:spcPct val="0"/>
              </a:spcBef>
              <a:buNone/>
            </a:pPr>
            <a:r>
              <a:rPr lang="en-US" altLang="en-US" sz="2400" b="1" kern="1200" dirty="0">
                <a:latin typeface="Arial" charset="0"/>
                <a:ea typeface="MS PGothic" charset="-128"/>
                <a:cs typeface="ＭＳ Ｐゴシック" charset="-128"/>
              </a:rPr>
              <a:t>A chemical change (a </a:t>
            </a:r>
            <a:r>
              <a:rPr lang="en-US" altLang="en-US" sz="2400" b="1" dirty="0">
                <a:solidFill>
                  <a:srgbClr val="3366FF"/>
                </a:solidFill>
              </a:rPr>
              <a:t>chemical reaction</a:t>
            </a:r>
            <a:r>
              <a:rPr lang="en-US" altLang="en-US" sz="2400" b="1" kern="1200" dirty="0">
                <a:latin typeface="Arial" charset="0"/>
                <a:ea typeface="MS PGothic" charset="-128"/>
                <a:cs typeface="ＭＳ Ｐゴシック" charset="-128"/>
              </a:rPr>
              <a:t>) converts one substance into another.</a:t>
            </a:r>
            <a:endParaRPr lang="en-IN" sz="2400" b="1" kern="1200" dirty="0">
              <a:latin typeface="Arial" charset="0"/>
              <a:ea typeface="MS PGothic" charset="-128"/>
              <a:cs typeface="ＭＳ Ｐゴシック" charset="-128"/>
            </a:endParaRPr>
          </a:p>
        </p:txBody>
      </p:sp>
      <p:sp>
        <p:nvSpPr>
          <p:cNvPr id="4" name="Content Placeholder 3"/>
          <p:cNvSpPr>
            <a:spLocks noGrp="1"/>
          </p:cNvSpPr>
          <p:nvPr>
            <p:ph sz="quarter" idx="13"/>
          </p:nvPr>
        </p:nvSpPr>
        <p:spPr>
          <a:xfrm>
            <a:off x="1101102" y="3208759"/>
            <a:ext cx="4362092"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0"/>
              </a:spcBef>
            </a:pPr>
            <a:r>
              <a:rPr lang="en-US" altLang="en-US" sz="2400" b="1" kern="1200" dirty="0">
                <a:latin typeface="Arial" charset="0"/>
                <a:ea typeface="MS PGothic" charset="-128"/>
                <a:cs typeface="ＭＳ Ｐゴシック" charset="-128"/>
              </a:rPr>
              <a:t>Chemical reactions involve:</a:t>
            </a:r>
            <a:endParaRPr lang="en-IN" sz="2400" b="1" kern="1200" dirty="0">
              <a:latin typeface="Arial" charset="0"/>
              <a:ea typeface="MS PGothic" charset="-128"/>
              <a:cs typeface="ＭＳ Ｐゴシック" charset="-128"/>
            </a:endParaRPr>
          </a:p>
        </p:txBody>
      </p:sp>
      <p:sp>
        <p:nvSpPr>
          <p:cNvPr id="5" name="Text Placeholder 4"/>
          <p:cNvSpPr>
            <a:spLocks noGrp="1"/>
          </p:cNvSpPr>
          <p:nvPr>
            <p:ph type="body" sz="quarter" idx="14"/>
          </p:nvPr>
        </p:nvSpPr>
        <p:spPr>
          <a:xfrm>
            <a:off x="1069008" y="4135684"/>
            <a:ext cx="7170339" cy="83099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eaLnBrk="1" hangingPunct="1">
              <a:spcBef>
                <a:spcPct val="0"/>
              </a:spcBef>
              <a:buFont typeface="Arial" panose="020B0604020202020204" pitchFamily="34" charset="0"/>
              <a:buChar char="•"/>
            </a:pPr>
            <a:r>
              <a:rPr lang="en-US" altLang="en-US" sz="2400" b="1" kern="1200" dirty="0">
                <a:latin typeface="Arial" charset="0"/>
                <a:ea typeface="MS PGothic" charset="-128"/>
                <a:cs typeface="ＭＳ Ｐゴシック" charset="-128"/>
              </a:rPr>
              <a:t>Breaking bonds in the </a:t>
            </a:r>
            <a:r>
              <a:rPr lang="en-US" altLang="en-US" sz="2400" b="1" kern="1200" dirty="0">
                <a:solidFill>
                  <a:srgbClr val="3366FF"/>
                </a:solidFill>
                <a:latin typeface="Arial" charset="0"/>
                <a:ea typeface="MS PGothic" charset="-128"/>
                <a:cs typeface="ＭＳ Ｐゴシック" charset="-128"/>
              </a:rPr>
              <a:t>reactants</a:t>
            </a:r>
            <a:r>
              <a:rPr lang="en-US" altLang="en-US" sz="2400" b="1" kern="1200" dirty="0">
                <a:latin typeface="Arial" charset="0"/>
                <a:ea typeface="MS PGothic" charset="-128"/>
                <a:cs typeface="ＭＳ Ｐゴシック" charset="-128"/>
              </a:rPr>
              <a:t> (starting materials)</a:t>
            </a:r>
            <a:endParaRPr lang="en-IN" sz="2400" b="1" kern="1200" dirty="0">
              <a:latin typeface="Arial" charset="0"/>
              <a:ea typeface="MS PGothic" charset="-128"/>
              <a:cs typeface="ＭＳ Ｐゴシック" charset="-128"/>
            </a:endParaRPr>
          </a:p>
        </p:txBody>
      </p:sp>
      <p:sp>
        <p:nvSpPr>
          <p:cNvPr id="6" name="Text Placeholder 5"/>
          <p:cNvSpPr>
            <a:spLocks noGrp="1"/>
          </p:cNvSpPr>
          <p:nvPr>
            <p:ph type="body" sz="quarter" idx="15"/>
          </p:nvPr>
        </p:nvSpPr>
        <p:spPr>
          <a:xfrm>
            <a:off x="1065046" y="5055567"/>
            <a:ext cx="5870518"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457200" indent="-457200" eaLnBrk="1" hangingPunct="1">
              <a:spcBef>
                <a:spcPct val="0"/>
              </a:spcBef>
              <a:buFont typeface="Arial" panose="020B0604020202020204" pitchFamily="34" charset="0"/>
              <a:buChar char="•"/>
            </a:pPr>
            <a:r>
              <a:rPr lang="en-US" altLang="en-US" sz="2400" b="1" kern="1200" dirty="0">
                <a:latin typeface="Arial" charset="0"/>
                <a:ea typeface="MS PGothic" charset="-128"/>
                <a:cs typeface="ＭＳ Ｐゴシック" charset="-128"/>
              </a:rPr>
              <a:t>Forming new bonds in the </a:t>
            </a:r>
            <a:r>
              <a:rPr lang="en-US" altLang="en-US" sz="2400" b="1" kern="1200" dirty="0">
                <a:solidFill>
                  <a:srgbClr val="3366FF"/>
                </a:solidFill>
                <a:latin typeface="Arial" charset="0"/>
                <a:ea typeface="MS PGothic" charset="-128"/>
                <a:cs typeface="ＭＳ Ｐゴシック" charset="-128"/>
              </a:rPr>
              <a:t>products</a:t>
            </a:r>
            <a:endParaRPr lang="en-IN" sz="2400" b="1" kern="1200" dirty="0">
              <a:solidFill>
                <a:srgbClr val="3366FF"/>
              </a:solidFill>
              <a:latin typeface="Arial" charset="0"/>
              <a:ea typeface="MS PGothic" charset="-128"/>
              <a:cs typeface="ＭＳ Ｐゴシック" charset="-12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207064"/>
            <a:ext cx="8229600" cy="722076"/>
          </a:xfrm>
        </p:spPr>
        <p:txBody>
          <a:bodyPr/>
          <a:lstStyle/>
          <a:p>
            <a:r>
              <a:rPr lang="en-US" altLang="en-US" sz="3200" b="1" dirty="0">
                <a:ea typeface="MS PGothic" charset="-128"/>
                <a:cs typeface="ＭＳ Ｐゴシック" charset="-128"/>
              </a:rPr>
              <a:t>5.5 The Mole and Avogadro</a:t>
            </a:r>
            <a:r>
              <a:rPr lang="en-US" altLang="ja-JP" sz="3200" b="1" dirty="0">
                <a:ea typeface="MS PGothic" charset="-128"/>
                <a:cs typeface="ＭＳ Ｐゴシック" charset="-128"/>
              </a:rPr>
              <a:t>’s Number (4)</a:t>
            </a:r>
            <a:endParaRPr lang="en-IN" sz="3200" dirty="0"/>
          </a:p>
        </p:txBody>
      </p:sp>
      <p:sp>
        <p:nvSpPr>
          <p:cNvPr id="2" name="Content Placeholder 1"/>
          <p:cNvSpPr>
            <a:spLocks noGrp="1"/>
          </p:cNvSpPr>
          <p:nvPr>
            <p:ph idx="1"/>
          </p:nvPr>
        </p:nvSpPr>
        <p:spPr>
          <a:xfrm>
            <a:off x="575618" y="1184052"/>
            <a:ext cx="1970102" cy="532655"/>
          </a:xfrm>
        </p:spPr>
        <p:txBody>
          <a:bodyPr/>
          <a:lstStyle/>
          <a:p>
            <a:r>
              <a:rPr lang="en-US" sz="2400" b="1" dirty="0">
                <a:solidFill>
                  <a:schemeClr val="bg1"/>
                </a:solidFill>
              </a:rPr>
              <a:t>Step [2]</a:t>
            </a:r>
            <a:endParaRPr lang="en-IN" sz="2400" b="1" dirty="0"/>
          </a:p>
        </p:txBody>
      </p:sp>
      <p:sp>
        <p:nvSpPr>
          <p:cNvPr id="3" name="Text Placeholder 2"/>
          <p:cNvSpPr>
            <a:spLocks noGrp="1"/>
          </p:cNvSpPr>
          <p:nvPr>
            <p:ph type="body" sz="quarter" idx="12"/>
          </p:nvPr>
        </p:nvSpPr>
        <p:spPr>
          <a:xfrm>
            <a:off x="2415952" y="1173510"/>
            <a:ext cx="4981685"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0"/>
              </a:spcBef>
            </a:pPr>
            <a:r>
              <a:rPr lang="en-US" altLang="en-US" sz="2400" b="1" kern="1200" dirty="0">
                <a:latin typeface="Arial" charset="0"/>
                <a:ea typeface="MS PGothic" charset="-128"/>
                <a:cs typeface="ＭＳ Ｐゴシック" charset="-128"/>
              </a:rPr>
              <a:t>Write out the conversion factors.</a:t>
            </a:r>
            <a:endParaRPr lang="en-IN" sz="2400" b="1" kern="1200" dirty="0">
              <a:latin typeface="Arial" charset="0"/>
              <a:ea typeface="MS PGothic" charset="-128"/>
              <a:cs typeface="ＭＳ Ｐゴシック" charset="-128"/>
            </a:endParaRPr>
          </a:p>
        </p:txBody>
      </p:sp>
      <p:graphicFrame>
        <p:nvGraphicFramePr>
          <p:cNvPr id="12" name="Object 11">
            <a:extLst>
              <a:ext uri="{FF2B5EF4-FFF2-40B4-BE49-F238E27FC236}">
                <a16:creationId xmlns:a16="http://schemas.microsoft.com/office/drawing/2014/main" id="{2FEF4AB1-2E55-4DE3-A2AF-6B92B86A994F}"/>
              </a:ext>
            </a:extLst>
          </p:cNvPr>
          <p:cNvGraphicFramePr>
            <a:graphicFrameLocks noChangeAspect="1"/>
          </p:cNvGraphicFramePr>
          <p:nvPr>
            <p:extLst>
              <p:ext uri="{D42A27DB-BD31-4B8C-83A1-F6EECF244321}">
                <p14:modId xmlns:p14="http://schemas.microsoft.com/office/powerpoint/2010/main" val="3364876109"/>
              </p:ext>
            </p:extLst>
          </p:nvPr>
        </p:nvGraphicFramePr>
        <p:xfrm>
          <a:off x="1028700" y="2038350"/>
          <a:ext cx="2717800" cy="787400"/>
        </p:xfrm>
        <a:graphic>
          <a:graphicData uri="http://schemas.openxmlformats.org/presentationml/2006/ole">
            <mc:AlternateContent xmlns:mc="http://schemas.openxmlformats.org/markup-compatibility/2006">
              <mc:Choice xmlns:v="urn:schemas-microsoft-com:vml" Requires="v">
                <p:oleObj spid="_x0000_s13444" name="Equation" r:id="rId4" imgW="2717640" imgH="787320" progId="Equation.DSMT4">
                  <p:embed/>
                </p:oleObj>
              </mc:Choice>
              <mc:Fallback>
                <p:oleObj name="Equation" r:id="rId4" imgW="2717640" imgH="787320" progId="Equation.DSMT4">
                  <p:embed/>
                  <p:pic>
                    <p:nvPicPr>
                      <p:cNvPr id="0" name=""/>
                      <p:cNvPicPr/>
                      <p:nvPr/>
                    </p:nvPicPr>
                    <p:blipFill>
                      <a:blip r:embed="rId5"/>
                      <a:stretch>
                        <a:fillRect/>
                      </a:stretch>
                    </p:blipFill>
                    <p:spPr>
                      <a:xfrm>
                        <a:off x="1028700" y="2038350"/>
                        <a:ext cx="2717800" cy="787400"/>
                      </a:xfrm>
                      <a:prstGeom prst="rect">
                        <a:avLst/>
                      </a:prstGeom>
                    </p:spPr>
                  </p:pic>
                </p:oleObj>
              </mc:Fallback>
            </mc:AlternateContent>
          </a:graphicData>
        </a:graphic>
      </p:graphicFrame>
      <p:sp>
        <p:nvSpPr>
          <p:cNvPr id="5" name="Text Placeholder 4"/>
          <p:cNvSpPr>
            <a:spLocks noGrp="1"/>
          </p:cNvSpPr>
          <p:nvPr>
            <p:ph type="body" sz="quarter" idx="14"/>
          </p:nvPr>
        </p:nvSpPr>
        <p:spPr>
          <a:xfrm>
            <a:off x="4348741" y="2156143"/>
            <a:ext cx="567502" cy="576263"/>
          </a:xfrm>
        </p:spPr>
        <p:txBody>
          <a:bodyPr/>
          <a:lstStyle/>
          <a:p>
            <a:r>
              <a:rPr lang="en-US" altLang="en-US" sz="2400" b="1" dirty="0"/>
              <a:t>or </a:t>
            </a:r>
            <a:endParaRPr lang="en-IN" sz="2400" b="1" dirty="0"/>
          </a:p>
        </p:txBody>
      </p:sp>
      <p:graphicFrame>
        <p:nvGraphicFramePr>
          <p:cNvPr id="13" name="Object 12">
            <a:extLst>
              <a:ext uri="{FF2B5EF4-FFF2-40B4-BE49-F238E27FC236}">
                <a16:creationId xmlns:a16="http://schemas.microsoft.com/office/drawing/2014/main" id="{D649BB23-6D78-48E7-957B-87D76307FA5E}"/>
              </a:ext>
            </a:extLst>
          </p:cNvPr>
          <p:cNvGraphicFramePr>
            <a:graphicFrameLocks noChangeAspect="1"/>
          </p:cNvGraphicFramePr>
          <p:nvPr>
            <p:extLst>
              <p:ext uri="{D42A27DB-BD31-4B8C-83A1-F6EECF244321}">
                <p14:modId xmlns:p14="http://schemas.microsoft.com/office/powerpoint/2010/main" val="1607446510"/>
              </p:ext>
            </p:extLst>
          </p:nvPr>
        </p:nvGraphicFramePr>
        <p:xfrm>
          <a:off x="4897438" y="2044700"/>
          <a:ext cx="2717800" cy="825500"/>
        </p:xfrm>
        <a:graphic>
          <a:graphicData uri="http://schemas.openxmlformats.org/presentationml/2006/ole">
            <mc:AlternateContent xmlns:mc="http://schemas.openxmlformats.org/markup-compatibility/2006">
              <mc:Choice xmlns:v="urn:schemas-microsoft-com:vml" Requires="v">
                <p:oleObj spid="_x0000_s13445" name="Equation" r:id="rId6" imgW="2717640" imgH="825480" progId="Equation.DSMT4">
                  <p:embed/>
                </p:oleObj>
              </mc:Choice>
              <mc:Fallback>
                <p:oleObj name="Equation" r:id="rId6" imgW="2717640" imgH="825480" progId="Equation.DSMT4">
                  <p:embed/>
                  <p:pic>
                    <p:nvPicPr>
                      <p:cNvPr id="0" name=""/>
                      <p:cNvPicPr/>
                      <p:nvPr/>
                    </p:nvPicPr>
                    <p:blipFill>
                      <a:blip r:embed="rId7"/>
                      <a:stretch>
                        <a:fillRect/>
                      </a:stretch>
                    </p:blipFill>
                    <p:spPr>
                      <a:xfrm>
                        <a:off x="4897438" y="2044700"/>
                        <a:ext cx="2717800" cy="825500"/>
                      </a:xfrm>
                      <a:prstGeom prst="rect">
                        <a:avLst/>
                      </a:prstGeom>
                    </p:spPr>
                  </p:pic>
                </p:oleObj>
              </mc:Fallback>
            </mc:AlternateContent>
          </a:graphicData>
        </a:graphic>
      </p:graphicFrame>
      <p:sp>
        <p:nvSpPr>
          <p:cNvPr id="8" name="Text Placeholder 7"/>
          <p:cNvSpPr>
            <a:spLocks noGrp="1"/>
          </p:cNvSpPr>
          <p:nvPr>
            <p:ph type="body" sz="quarter" idx="16"/>
          </p:nvPr>
        </p:nvSpPr>
        <p:spPr>
          <a:xfrm>
            <a:off x="3779912" y="2985045"/>
            <a:ext cx="5230809"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p>
            <a:pPr eaLnBrk="1" hangingPunct="1">
              <a:spcBef>
                <a:spcPct val="0"/>
              </a:spcBef>
            </a:pPr>
            <a:r>
              <a:rPr lang="en-US" altLang="en-US" sz="2400" b="1" kern="1200" dirty="0">
                <a:solidFill>
                  <a:srgbClr val="3366FF"/>
                </a:solidFill>
                <a:latin typeface="Arial" charset="0"/>
                <a:ea typeface="MS PGothic" charset="-128"/>
                <a:cs typeface="ＭＳ Ｐゴシック" charset="-128"/>
              </a:rPr>
              <a:t>Choose the right side to cancel mol.</a:t>
            </a:r>
            <a:endParaRPr lang="en-IN" sz="2400" b="1" kern="1200" dirty="0">
              <a:solidFill>
                <a:srgbClr val="3366FF"/>
              </a:solidFill>
              <a:latin typeface="Arial" charset="0"/>
              <a:ea typeface="MS PGothic" charset="-128"/>
              <a:cs typeface="ＭＳ Ｐゴシック" charset="-128"/>
            </a:endParaRPr>
          </a:p>
        </p:txBody>
      </p:sp>
      <p:sp>
        <p:nvSpPr>
          <p:cNvPr id="9" name="Text Placeholder 8"/>
          <p:cNvSpPr>
            <a:spLocks noGrp="1"/>
          </p:cNvSpPr>
          <p:nvPr>
            <p:ph type="body" sz="quarter" idx="17"/>
          </p:nvPr>
        </p:nvSpPr>
        <p:spPr>
          <a:xfrm>
            <a:off x="925825" y="3815273"/>
            <a:ext cx="1640850" cy="483677"/>
          </a:xfrm>
        </p:spPr>
        <p:txBody>
          <a:bodyPr/>
          <a:lstStyle/>
          <a:p>
            <a:r>
              <a:rPr lang="en-US" sz="2400" b="1" dirty="0">
                <a:solidFill>
                  <a:schemeClr val="bg1"/>
                </a:solidFill>
              </a:rPr>
              <a:t>Step [3]</a:t>
            </a:r>
            <a:endParaRPr lang="en-IN" sz="2400" b="1" dirty="0"/>
          </a:p>
        </p:txBody>
      </p:sp>
      <p:sp>
        <p:nvSpPr>
          <p:cNvPr id="10" name="Text Placeholder 9"/>
          <p:cNvSpPr>
            <a:spLocks noGrp="1"/>
          </p:cNvSpPr>
          <p:nvPr>
            <p:ph type="body" sz="quarter" idx="18"/>
          </p:nvPr>
        </p:nvSpPr>
        <p:spPr>
          <a:xfrm>
            <a:off x="2281132" y="3789040"/>
            <a:ext cx="4557658"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0"/>
              </a:spcBef>
            </a:pPr>
            <a:r>
              <a:rPr lang="en-US" altLang="en-US" sz="2400" b="1" kern="1200" dirty="0">
                <a:latin typeface="Arial" charset="0"/>
                <a:ea typeface="MS PGothic" charset="-128"/>
                <a:cs typeface="ＭＳ Ｐゴシック" charset="-128"/>
              </a:rPr>
              <a:t>Set up and solve the problem.</a:t>
            </a:r>
            <a:endParaRPr lang="en-IN" sz="2400" b="1" kern="1200" dirty="0">
              <a:latin typeface="Arial" charset="0"/>
              <a:ea typeface="MS PGothic" charset="-128"/>
              <a:cs typeface="ＭＳ Ｐゴシック" charset="-128"/>
            </a:endParaRPr>
          </a:p>
        </p:txBody>
      </p:sp>
      <p:pic>
        <p:nvPicPr>
          <p:cNvPr id="7" name="Picture 6" descr="Multiply the original quantity 5.0 mol by the conversion factor which is Avogadro's number of molecules over 1 mol to obtain the desired quantity 30. times 10 to the power 23 molecules. This number is changed to the scientific notation by moving decimal one place to the left to get 3.0 times 10 to the power 24 molecules of carbon dioxide."/>
          <p:cNvPicPr>
            <a:picLocks noChangeAspect="1"/>
          </p:cNvPicPr>
          <p:nvPr/>
        </p:nvPicPr>
        <p:blipFill>
          <a:blip r:embed="rId8"/>
          <a:stretch>
            <a:fillRect/>
          </a:stretch>
        </p:blipFill>
        <p:spPr>
          <a:xfrm>
            <a:off x="898525" y="4645452"/>
            <a:ext cx="7021356" cy="1156928"/>
          </a:xfrm>
          <a:prstGeom prst="rect">
            <a:avLst/>
          </a:prstGeom>
        </p:spPr>
      </p:pic>
      <p:sp>
        <p:nvSpPr>
          <p:cNvPr id="23" name="Text Placeholder 23"/>
          <p:cNvSpPr>
            <a:spLocks noGrp="1"/>
          </p:cNvSpPr>
          <p:nvPr>
            <p:ph type="body" sz="quarter" idx="19"/>
          </p:nvPr>
        </p:nvSpPr>
        <p:spPr>
          <a:xfrm>
            <a:off x="2178335" y="5919663"/>
            <a:ext cx="3630615"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0"/>
              </a:spcBef>
            </a:pPr>
            <a:r>
              <a:rPr lang="en-US" altLang="en-US" sz="2400" b="1" kern="1200" dirty="0">
                <a:solidFill>
                  <a:srgbClr val="3366FF"/>
                </a:solidFill>
                <a:latin typeface="Arial" charset="0"/>
                <a:ea typeface="MS PGothic" charset="-128"/>
                <a:cs typeface="ＭＳ Ｐゴシック" charset="-128"/>
              </a:rPr>
              <a:t>Unwanted unit cancels.</a:t>
            </a:r>
            <a:endParaRPr lang="en-IN" sz="2400" b="1" kern="1200" dirty="0">
              <a:solidFill>
                <a:srgbClr val="3366FF"/>
              </a:solidFill>
              <a:latin typeface="Arial" charset="0"/>
              <a:ea typeface="MS PGothic" charset="-128"/>
              <a:cs typeface="ＭＳ Ｐゴシック" charset="-12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171339" y="208309"/>
            <a:ext cx="6801323" cy="70971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ea typeface="MS PGothic" charset="-128"/>
                <a:cs typeface="ＭＳ Ｐゴシック" charset="-128"/>
              </a:rPr>
              <a:t>5.6 Mass to Mole Conversions (1)</a:t>
            </a:r>
            <a:endParaRPr lang="en-IN" sz="3200" b="1" dirty="0">
              <a:ea typeface="MS PGothic" charset="-128"/>
              <a:cs typeface="ＭＳ Ｐゴシック" charset="-128"/>
            </a:endParaRPr>
          </a:p>
        </p:txBody>
      </p:sp>
      <p:sp>
        <p:nvSpPr>
          <p:cNvPr id="11" name="Content Placeholder 10"/>
          <p:cNvSpPr>
            <a:spLocks noGrp="1"/>
          </p:cNvSpPr>
          <p:nvPr>
            <p:ph idx="1"/>
          </p:nvPr>
        </p:nvSpPr>
        <p:spPr>
          <a:xfrm>
            <a:off x="990060" y="907565"/>
            <a:ext cx="7841924" cy="120032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0"/>
              </a:spcBef>
            </a:pPr>
            <a:r>
              <a:rPr lang="en-US" altLang="en-US" sz="2400" b="1" kern="1200" dirty="0">
                <a:latin typeface="Arial" charset="0"/>
                <a:ea typeface="MS PGothic" charset="-128"/>
                <a:cs typeface="ＭＳ Ｐゴシック" charset="-128"/>
              </a:rPr>
              <a:t>The </a:t>
            </a:r>
            <a:r>
              <a:rPr lang="en-US" altLang="en-US" sz="2400" b="1" kern="1200" dirty="0">
                <a:solidFill>
                  <a:srgbClr val="3366FF"/>
                </a:solidFill>
                <a:latin typeface="Arial" charset="0"/>
                <a:ea typeface="MS PGothic" charset="-128"/>
                <a:cs typeface="ＭＳ Ｐゴシック" charset="-128"/>
              </a:rPr>
              <a:t>formula weight </a:t>
            </a:r>
            <a:r>
              <a:rPr lang="en-US" altLang="en-US" sz="2400" b="1" kern="1200" dirty="0">
                <a:latin typeface="Arial" charset="0"/>
                <a:ea typeface="MS PGothic" charset="-128"/>
                <a:cs typeface="ＭＳ Ｐゴシック" charset="-128"/>
              </a:rPr>
              <a:t>is the sum of the atomic weights of all the atoms in a compound, reported in atomic mass units (</a:t>
            </a:r>
            <a:r>
              <a:rPr lang="en-US" altLang="en-US" sz="2400" b="1" kern="1200" dirty="0" err="1">
                <a:latin typeface="Arial" charset="0"/>
                <a:ea typeface="MS PGothic" charset="-128"/>
                <a:cs typeface="ＭＳ Ｐゴシック" charset="-128"/>
              </a:rPr>
              <a:t>amu</a:t>
            </a:r>
            <a:r>
              <a:rPr lang="en-US" altLang="en-US" sz="2400" b="1" kern="1200" dirty="0">
                <a:latin typeface="Arial" charset="0"/>
                <a:ea typeface="MS PGothic" charset="-128"/>
                <a:cs typeface="ＭＳ Ｐゴシック" charset="-128"/>
              </a:rPr>
              <a:t>).</a:t>
            </a:r>
            <a:endParaRPr lang="en-IN" sz="2400" b="1" kern="1200" dirty="0">
              <a:latin typeface="Arial" charset="0"/>
              <a:ea typeface="MS PGothic" charset="-128"/>
              <a:cs typeface="ＭＳ Ｐゴシック" charset="-128"/>
            </a:endParaRPr>
          </a:p>
        </p:txBody>
      </p:sp>
      <p:sp>
        <p:nvSpPr>
          <p:cNvPr id="3" name="Text Placeholder 2"/>
          <p:cNvSpPr>
            <a:spLocks noGrp="1"/>
          </p:cNvSpPr>
          <p:nvPr>
            <p:ph type="body" sz="quarter" idx="12"/>
          </p:nvPr>
        </p:nvSpPr>
        <p:spPr>
          <a:xfrm>
            <a:off x="559199" y="2310582"/>
            <a:ext cx="8119264" cy="576262"/>
          </a:xfrm>
        </p:spPr>
        <p:txBody>
          <a:bodyPr wrap="square"/>
          <a:lstStyle/>
          <a:p>
            <a:r>
              <a:rPr lang="en-US" sz="2400" b="1" dirty="0">
                <a:solidFill>
                  <a:schemeClr val="bg1"/>
                </a:solidFill>
              </a:rPr>
              <a:t>HOW TO Calculate the Formula Weight of a Compound</a:t>
            </a:r>
            <a:endParaRPr lang="en-IN" sz="2400" b="1" dirty="0"/>
          </a:p>
        </p:txBody>
      </p:sp>
      <p:sp>
        <p:nvSpPr>
          <p:cNvPr id="4" name="Text Placeholder 3"/>
          <p:cNvSpPr>
            <a:spLocks noGrp="1"/>
          </p:cNvSpPr>
          <p:nvPr>
            <p:ph type="body" sz="quarter" idx="13"/>
          </p:nvPr>
        </p:nvSpPr>
        <p:spPr>
          <a:xfrm>
            <a:off x="899592" y="3094038"/>
            <a:ext cx="1512167" cy="508000"/>
          </a:xfrm>
        </p:spPr>
        <p:txBody>
          <a:bodyPr wrap="square"/>
          <a:lstStyle/>
          <a:p>
            <a:r>
              <a:rPr lang="en-US" sz="2400" b="1" dirty="0">
                <a:solidFill>
                  <a:schemeClr val="bg1"/>
                </a:solidFill>
              </a:rPr>
              <a:t>Example</a:t>
            </a:r>
            <a:endParaRPr lang="en-IN" sz="2400" b="1" dirty="0"/>
          </a:p>
        </p:txBody>
      </p:sp>
      <p:sp>
        <p:nvSpPr>
          <p:cNvPr id="5" name="Text Placeholder 4"/>
          <p:cNvSpPr>
            <a:spLocks noGrp="1"/>
          </p:cNvSpPr>
          <p:nvPr>
            <p:ph type="body" sz="quarter" idx="14"/>
          </p:nvPr>
        </p:nvSpPr>
        <p:spPr>
          <a:xfrm>
            <a:off x="2415500" y="3068960"/>
            <a:ext cx="5972924"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0"/>
              </a:spcBef>
            </a:pPr>
            <a:r>
              <a:rPr lang="en-US" altLang="en-US" sz="2400" b="1" dirty="0"/>
              <a:t>Calculate the formula weight for </a:t>
            </a:r>
            <a:r>
              <a:rPr lang="en-US" altLang="en-US" sz="2400" b="1" i="0" dirty="0"/>
              <a:t>FeSO</a:t>
            </a:r>
            <a:r>
              <a:rPr lang="en-US" altLang="en-US" sz="2400" b="1" i="0" baseline="-25000" dirty="0"/>
              <a:t>4</a:t>
            </a:r>
            <a:r>
              <a:rPr lang="en-US" altLang="en-US" sz="2400" b="1" dirty="0"/>
              <a:t>.</a:t>
            </a:r>
            <a:endParaRPr lang="en-IN" sz="2400" b="1" kern="1200" dirty="0">
              <a:latin typeface="Arial" charset="0"/>
              <a:ea typeface="MS PGothic" charset="-128"/>
              <a:cs typeface="ＭＳ Ｐゴシック" charset="-128"/>
            </a:endParaRPr>
          </a:p>
        </p:txBody>
      </p:sp>
      <p:sp>
        <p:nvSpPr>
          <p:cNvPr id="6" name="Text Placeholder 5"/>
          <p:cNvSpPr>
            <a:spLocks noGrp="1"/>
          </p:cNvSpPr>
          <p:nvPr>
            <p:ph type="body" sz="quarter" idx="15"/>
          </p:nvPr>
        </p:nvSpPr>
        <p:spPr>
          <a:xfrm>
            <a:off x="881397" y="4016017"/>
            <a:ext cx="1439305" cy="459195"/>
          </a:xfrm>
        </p:spPr>
        <p:txBody>
          <a:bodyPr wrap="square"/>
          <a:lstStyle/>
          <a:p>
            <a:r>
              <a:rPr lang="en-US" sz="2400" b="1" dirty="0">
                <a:solidFill>
                  <a:schemeClr val="bg1"/>
                </a:solidFill>
              </a:rPr>
              <a:t>Step [1]</a:t>
            </a:r>
            <a:endParaRPr lang="en-IN" sz="2400" b="1" dirty="0"/>
          </a:p>
        </p:txBody>
      </p:sp>
      <p:sp>
        <p:nvSpPr>
          <p:cNvPr id="7" name="Text Placeholder 6"/>
          <p:cNvSpPr>
            <a:spLocks noGrp="1"/>
          </p:cNvSpPr>
          <p:nvPr>
            <p:ph type="body" sz="quarter" idx="16"/>
          </p:nvPr>
        </p:nvSpPr>
        <p:spPr>
          <a:xfrm>
            <a:off x="2411759" y="3999869"/>
            <a:ext cx="6399732" cy="120032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0"/>
              </a:spcBef>
            </a:pPr>
            <a:r>
              <a:rPr lang="en-US" altLang="en-US" sz="2400" b="1" dirty="0"/>
              <a:t>Write the correct formula and determine the number of atoms of each element from the subscripts.</a:t>
            </a:r>
            <a:endParaRPr lang="en-IN" sz="2400" b="1" kern="1200" dirty="0">
              <a:latin typeface="Arial" charset="0"/>
              <a:ea typeface="MS PGothic" charset="-128"/>
              <a:cs typeface="ＭＳ Ｐゴシック" charset="-128"/>
            </a:endParaRPr>
          </a:p>
        </p:txBody>
      </p:sp>
      <p:sp>
        <p:nvSpPr>
          <p:cNvPr id="8" name="Text Placeholder 7"/>
          <p:cNvSpPr>
            <a:spLocks noGrp="1"/>
          </p:cNvSpPr>
          <p:nvPr>
            <p:ph type="body" sz="quarter" idx="17"/>
          </p:nvPr>
        </p:nvSpPr>
        <p:spPr>
          <a:xfrm>
            <a:off x="1066800" y="5487516"/>
            <a:ext cx="8027515"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0"/>
              </a:spcBef>
            </a:pPr>
            <a:r>
              <a:rPr lang="en-US" altLang="en-US" sz="2400" b="1" i="0" kern="1200" dirty="0">
                <a:latin typeface="Arial" panose="020B0604020202020204" pitchFamily="34" charset="0"/>
                <a:ea typeface="MS PGothic" charset="-128"/>
                <a:cs typeface="Arial" panose="020B0604020202020204" pitchFamily="34" charset="0"/>
              </a:rPr>
              <a:t>FeSO</a:t>
            </a:r>
            <a:r>
              <a:rPr lang="en-US" altLang="en-US" sz="2400" b="1" i="0" kern="1200" baseline="-25000" dirty="0">
                <a:latin typeface="Arial" panose="020B0604020202020204" pitchFamily="34" charset="0"/>
                <a:ea typeface="MS PGothic" charset="-128"/>
                <a:cs typeface="Arial" panose="020B0604020202020204" pitchFamily="34" charset="0"/>
              </a:rPr>
              <a:t>4</a:t>
            </a:r>
            <a:r>
              <a:rPr lang="en-US" altLang="en-US" sz="2400" b="1" kern="1200" dirty="0">
                <a:latin typeface="Arial" panose="020B0604020202020204" pitchFamily="34" charset="0"/>
                <a:ea typeface="MS PGothic" charset="-128"/>
                <a:cs typeface="Arial" panose="020B0604020202020204" pitchFamily="34" charset="0"/>
              </a:rPr>
              <a:t> contains 1 Fe atom, 1 S atom, and 4 O atoms.</a:t>
            </a:r>
            <a:endParaRPr lang="en-IN" sz="2400" b="1" kern="1200" dirty="0">
              <a:latin typeface="Arial" panose="020B0604020202020204" pitchFamily="34" charset="0"/>
              <a:ea typeface="MS PGothic" charset="-128"/>
              <a:cs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1339" y="240569"/>
            <a:ext cx="6801323" cy="645195"/>
          </a:xfrm>
        </p:spPr>
        <p:txBody>
          <a:bodyPr/>
          <a:lstStyle/>
          <a:p>
            <a:r>
              <a:rPr lang="en-US" altLang="en-US" sz="3200" b="1" dirty="0">
                <a:ea typeface="MS PGothic" charset="-128"/>
                <a:cs typeface="ＭＳ Ｐゴシック" charset="-128"/>
              </a:rPr>
              <a:t>5.6 Mass to Mole Conversions (2)</a:t>
            </a:r>
            <a:endParaRPr lang="en-IN" sz="3200" dirty="0"/>
          </a:p>
        </p:txBody>
      </p:sp>
      <p:sp>
        <p:nvSpPr>
          <p:cNvPr id="3" name="Content Placeholder 2"/>
          <p:cNvSpPr>
            <a:spLocks noGrp="1"/>
          </p:cNvSpPr>
          <p:nvPr>
            <p:ph idx="1"/>
          </p:nvPr>
        </p:nvSpPr>
        <p:spPr>
          <a:xfrm>
            <a:off x="530842" y="1090836"/>
            <a:ext cx="8183714" cy="461665"/>
          </a:xfrm>
          <a:noFill/>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marL="0" indent="0" algn="ctr" eaLnBrk="1" hangingPunct="1">
              <a:spcBef>
                <a:spcPct val="0"/>
              </a:spcBef>
              <a:buNone/>
            </a:pPr>
            <a:r>
              <a:rPr lang="en-US" sz="2400" b="1" kern="1200" dirty="0">
                <a:solidFill>
                  <a:schemeClr val="bg1"/>
                </a:solidFill>
                <a:ea typeface="+mn-ea"/>
                <a:cs typeface="+mn-cs"/>
              </a:rPr>
              <a:t>HOW TO Calculate the Formula Weight of a Compound</a:t>
            </a:r>
            <a:endParaRPr lang="en-IN" sz="2400" b="1" kern="1200" dirty="0">
              <a:solidFill>
                <a:schemeClr val="bg1"/>
              </a:solidFill>
              <a:ea typeface="+mn-ea"/>
              <a:cs typeface="+mn-cs"/>
            </a:endParaRPr>
          </a:p>
        </p:txBody>
      </p:sp>
      <p:sp>
        <p:nvSpPr>
          <p:cNvPr id="4" name="Text Placeholder 3"/>
          <p:cNvSpPr>
            <a:spLocks noGrp="1"/>
          </p:cNvSpPr>
          <p:nvPr>
            <p:ph type="body" sz="quarter" idx="12"/>
          </p:nvPr>
        </p:nvSpPr>
        <p:spPr>
          <a:xfrm>
            <a:off x="886713" y="1995011"/>
            <a:ext cx="1313180" cy="461665"/>
          </a:xfrm>
          <a:noFill/>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spcBef>
                <a:spcPct val="0"/>
              </a:spcBef>
            </a:pPr>
            <a:r>
              <a:rPr lang="en-US" sz="2400" b="1" kern="1200" dirty="0">
                <a:solidFill>
                  <a:schemeClr val="bg1"/>
                </a:solidFill>
              </a:rPr>
              <a:t>Step [2]</a:t>
            </a:r>
            <a:endParaRPr lang="en-IN" sz="2400" b="1" kern="1200" dirty="0">
              <a:solidFill>
                <a:schemeClr val="bg1"/>
              </a:solidFill>
            </a:endParaRPr>
          </a:p>
        </p:txBody>
      </p:sp>
      <p:sp>
        <p:nvSpPr>
          <p:cNvPr id="6" name="Text Placeholder 5"/>
          <p:cNvSpPr>
            <a:spLocks noGrp="1"/>
          </p:cNvSpPr>
          <p:nvPr>
            <p:ph type="body" sz="quarter" idx="13"/>
          </p:nvPr>
        </p:nvSpPr>
        <p:spPr>
          <a:xfrm>
            <a:off x="2417931" y="1862898"/>
            <a:ext cx="5737468" cy="120032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0"/>
              </a:spcBef>
            </a:pPr>
            <a:r>
              <a:rPr lang="en-US" altLang="en-US" sz="2400" b="1" kern="1200" dirty="0">
                <a:latin typeface="Arial" charset="0"/>
                <a:ea typeface="MS PGothic" charset="-128"/>
                <a:cs typeface="ＭＳ Ｐゴシック" charset="-128"/>
              </a:rPr>
              <a:t>Multiply the number of atoms of each </a:t>
            </a:r>
          </a:p>
          <a:p>
            <a:pPr eaLnBrk="1" hangingPunct="1">
              <a:spcBef>
                <a:spcPct val="0"/>
              </a:spcBef>
            </a:pPr>
            <a:r>
              <a:rPr lang="en-US" altLang="en-US" sz="2400" b="1" kern="1200" dirty="0">
                <a:latin typeface="Arial" charset="0"/>
                <a:ea typeface="MS PGothic" charset="-128"/>
                <a:cs typeface="ＭＳ Ｐゴシック" charset="-128"/>
              </a:rPr>
              <a:t>element by the atomic weight and add</a:t>
            </a:r>
          </a:p>
          <a:p>
            <a:pPr eaLnBrk="1" hangingPunct="1">
              <a:spcBef>
                <a:spcPct val="0"/>
              </a:spcBef>
            </a:pPr>
            <a:r>
              <a:rPr lang="en-US" altLang="en-US" sz="2400" b="1" kern="1200" dirty="0">
                <a:latin typeface="Arial" charset="0"/>
                <a:ea typeface="MS PGothic" charset="-128"/>
                <a:cs typeface="ＭＳ Ｐゴシック" charset="-128"/>
              </a:rPr>
              <a:t>the results.</a:t>
            </a:r>
            <a:endParaRPr lang="en-IN" sz="2400" b="1" kern="1200" dirty="0">
              <a:latin typeface="Arial" charset="0"/>
              <a:ea typeface="MS PGothic" charset="-128"/>
              <a:cs typeface="ＭＳ Ｐゴシック" charset="-128"/>
            </a:endParaRPr>
          </a:p>
        </p:txBody>
      </p:sp>
      <p:sp>
        <p:nvSpPr>
          <p:cNvPr id="7" name="Text Placeholder 6"/>
          <p:cNvSpPr>
            <a:spLocks noGrp="1"/>
          </p:cNvSpPr>
          <p:nvPr>
            <p:ph type="body" sz="quarter" idx="14"/>
          </p:nvPr>
        </p:nvSpPr>
        <p:spPr>
          <a:xfrm>
            <a:off x="1850720" y="3281610"/>
            <a:ext cx="5804142" cy="522603"/>
          </a:xfrm>
        </p:spPr>
        <p:txBody>
          <a:bodyPr/>
          <a:lstStyle/>
          <a:p>
            <a:r>
              <a:rPr lang="en-US" altLang="en-US" sz="2400" b="1" i="0" dirty="0">
                <a:latin typeface="Arial" panose="020B0604020202020204" pitchFamily="34" charset="0"/>
                <a:cs typeface="Arial" panose="020B0604020202020204" pitchFamily="34" charset="0"/>
              </a:rPr>
              <a:t>1 Fe atom </a:t>
            </a:r>
            <a:r>
              <a:rPr lang="en-US" altLang="en-US" sz="2400" b="1" i="0" dirty="0">
                <a:latin typeface="Arial" panose="020B0604020202020204" pitchFamily="34" charset="0"/>
                <a:ea typeface="Cambria Math" panose="02040503050406030204" pitchFamily="18" charset="0"/>
                <a:cs typeface="Arial" panose="020B0604020202020204" pitchFamily="34" charset="0"/>
              </a:rPr>
              <a:t>× </a:t>
            </a:r>
            <a:r>
              <a:rPr lang="en-US" altLang="en-US" sz="2400" b="1" i="0" dirty="0">
                <a:latin typeface="Arial" panose="020B0604020202020204" pitchFamily="34" charset="0"/>
                <a:cs typeface="Arial" panose="020B0604020202020204" pitchFamily="34" charset="0"/>
              </a:rPr>
              <a:t>55.85 </a:t>
            </a:r>
            <a:r>
              <a:rPr lang="en-US" altLang="en-US" sz="2400" b="1" i="0" dirty="0" err="1">
                <a:latin typeface="Arial" panose="020B0604020202020204" pitchFamily="34" charset="0"/>
                <a:cs typeface="Arial" panose="020B0604020202020204" pitchFamily="34" charset="0"/>
              </a:rPr>
              <a:t>amu</a:t>
            </a:r>
            <a:r>
              <a:rPr lang="en-US" altLang="en-US" sz="2400" b="1" i="0" dirty="0">
                <a:latin typeface="Arial" panose="020B0604020202020204" pitchFamily="34" charset="0"/>
                <a:cs typeface="Arial" panose="020B0604020202020204" pitchFamily="34" charset="0"/>
              </a:rPr>
              <a:t> = 55.85 amu</a:t>
            </a:r>
            <a:endParaRPr lang="en-IN" sz="2400" b="1" dirty="0">
              <a:latin typeface="Arial" panose="020B0604020202020204" pitchFamily="34" charset="0"/>
              <a:cs typeface="Arial" panose="020B0604020202020204" pitchFamily="34" charset="0"/>
            </a:endParaRPr>
          </a:p>
        </p:txBody>
      </p:sp>
      <p:sp>
        <p:nvSpPr>
          <p:cNvPr id="8" name="Text Placeholder 7"/>
          <p:cNvSpPr>
            <a:spLocks noGrp="1"/>
          </p:cNvSpPr>
          <p:nvPr>
            <p:ph type="body" sz="quarter" idx="15"/>
          </p:nvPr>
        </p:nvSpPr>
        <p:spPr>
          <a:xfrm>
            <a:off x="2024531" y="3804213"/>
            <a:ext cx="5630331" cy="579438"/>
          </a:xfrm>
        </p:spPr>
        <p:txBody>
          <a:bodyPr/>
          <a:lstStyle/>
          <a:p>
            <a:r>
              <a:rPr lang="en-US" altLang="en-US" sz="2400" b="1" i="0" dirty="0">
                <a:latin typeface="Arial" panose="020B0604020202020204" pitchFamily="34" charset="0"/>
                <a:cs typeface="Arial" panose="020B0604020202020204" pitchFamily="34" charset="0"/>
              </a:rPr>
              <a:t>1 S atom </a:t>
            </a:r>
            <a:r>
              <a:rPr lang="en-US" altLang="en-US" sz="2400" b="1" i="0" dirty="0">
                <a:latin typeface="Arial" panose="020B0604020202020204" pitchFamily="34" charset="0"/>
                <a:ea typeface="Cambria Math" panose="02040503050406030204" pitchFamily="18" charset="0"/>
                <a:cs typeface="Arial" panose="020B0604020202020204" pitchFamily="34" charset="0"/>
              </a:rPr>
              <a:t>× </a:t>
            </a:r>
            <a:r>
              <a:rPr lang="en-US" altLang="en-US" sz="2400" b="1" i="0" dirty="0">
                <a:latin typeface="Arial" panose="020B0604020202020204" pitchFamily="34" charset="0"/>
                <a:cs typeface="Arial" panose="020B0604020202020204" pitchFamily="34" charset="0"/>
              </a:rPr>
              <a:t>32.07 </a:t>
            </a:r>
            <a:r>
              <a:rPr lang="en-US" altLang="en-US" sz="2400" b="1" i="0" dirty="0" err="1">
                <a:latin typeface="Arial" panose="020B0604020202020204" pitchFamily="34" charset="0"/>
                <a:cs typeface="Arial" panose="020B0604020202020204" pitchFamily="34" charset="0"/>
              </a:rPr>
              <a:t>amu</a:t>
            </a:r>
            <a:r>
              <a:rPr lang="en-US" altLang="en-US" sz="2400" b="1" i="0" dirty="0">
                <a:latin typeface="Arial" panose="020B0604020202020204" pitchFamily="34" charset="0"/>
                <a:cs typeface="Arial" panose="020B0604020202020204" pitchFamily="34" charset="0"/>
              </a:rPr>
              <a:t> = 32.07 amu</a:t>
            </a:r>
            <a:endParaRPr lang="en-IN" sz="2400" b="1" dirty="0">
              <a:latin typeface="Arial" panose="020B0604020202020204" pitchFamily="34" charset="0"/>
              <a:cs typeface="Arial" panose="020B0604020202020204" pitchFamily="34" charset="0"/>
            </a:endParaRPr>
          </a:p>
        </p:txBody>
      </p:sp>
      <p:sp>
        <p:nvSpPr>
          <p:cNvPr id="9" name="Text Placeholder 8"/>
          <p:cNvSpPr>
            <a:spLocks noGrp="1"/>
          </p:cNvSpPr>
          <p:nvPr>
            <p:ph type="body" sz="quarter" idx="16"/>
          </p:nvPr>
        </p:nvSpPr>
        <p:spPr>
          <a:xfrm>
            <a:off x="1802936" y="4346638"/>
            <a:ext cx="5630331" cy="435341"/>
          </a:xfrm>
        </p:spPr>
        <p:txBody>
          <a:bodyPr/>
          <a:lstStyle/>
          <a:p>
            <a:r>
              <a:rPr lang="en-US" altLang="en-US" sz="2400" b="1" i="0" dirty="0">
                <a:latin typeface="Arial" panose="020B0604020202020204" pitchFamily="34" charset="0"/>
                <a:cs typeface="Arial" panose="020B0604020202020204" pitchFamily="34" charset="0"/>
              </a:rPr>
              <a:t>4 O atoms</a:t>
            </a:r>
            <a:r>
              <a:rPr lang="en-US" altLang="en-US" sz="2400" b="1" i="0" spc="200" dirty="0">
                <a:latin typeface="Arial" panose="020B0604020202020204" pitchFamily="34" charset="0"/>
                <a:cs typeface="Arial" panose="020B0604020202020204" pitchFamily="34" charset="0"/>
              </a:rPr>
              <a:t> </a:t>
            </a:r>
            <a:r>
              <a:rPr lang="en-US" altLang="en-US" sz="2400" b="1" i="0" spc="800" dirty="0">
                <a:latin typeface="Arial" panose="020B0604020202020204" pitchFamily="34" charset="0"/>
                <a:ea typeface="Cambria Math" panose="02040503050406030204" pitchFamily="18" charset="0"/>
                <a:cs typeface="Arial" panose="020B0604020202020204" pitchFamily="34" charset="0"/>
              </a:rPr>
              <a:t>×</a:t>
            </a:r>
            <a:r>
              <a:rPr lang="en-US" altLang="en-US" sz="2400" b="1" i="0" dirty="0">
                <a:latin typeface="Arial" panose="020B0604020202020204" pitchFamily="34" charset="0"/>
                <a:cs typeface="Arial" panose="020B0604020202020204" pitchFamily="34" charset="0"/>
              </a:rPr>
              <a:t>16.00 </a:t>
            </a:r>
            <a:r>
              <a:rPr lang="en-US" altLang="en-US" sz="2400" b="1" i="0" dirty="0" err="1">
                <a:latin typeface="Arial" panose="020B0604020202020204" pitchFamily="34" charset="0"/>
                <a:cs typeface="Arial" panose="020B0604020202020204" pitchFamily="34" charset="0"/>
              </a:rPr>
              <a:t>amu</a:t>
            </a:r>
            <a:r>
              <a:rPr lang="en-US" altLang="en-US" sz="2400" b="1" i="0" dirty="0">
                <a:latin typeface="Arial" panose="020B0604020202020204" pitchFamily="34" charset="0"/>
                <a:cs typeface="Arial" panose="020B0604020202020204" pitchFamily="34" charset="0"/>
              </a:rPr>
              <a:t> = 64.00 amu</a:t>
            </a:r>
            <a:endParaRPr lang="en-IN" sz="2400" b="1" dirty="0">
              <a:latin typeface="Arial" panose="020B0604020202020204" pitchFamily="34" charset="0"/>
              <a:cs typeface="Arial" panose="020B0604020202020204" pitchFamily="34" charset="0"/>
            </a:endParaRPr>
          </a:p>
        </p:txBody>
      </p:sp>
      <p:sp>
        <p:nvSpPr>
          <p:cNvPr id="10" name="Text Placeholder 9"/>
          <p:cNvSpPr>
            <a:spLocks noGrp="1"/>
          </p:cNvSpPr>
          <p:nvPr>
            <p:ph type="body" sz="quarter" idx="17"/>
          </p:nvPr>
        </p:nvSpPr>
        <p:spPr>
          <a:xfrm>
            <a:off x="1511300" y="5113553"/>
            <a:ext cx="5921967" cy="461665"/>
          </a:xfrm>
        </p:spPr>
        <p:txBody>
          <a:bodyPr/>
          <a:lstStyle/>
          <a:p>
            <a:r>
              <a:rPr lang="en-US" altLang="en-US" sz="2400" b="1" i="0" dirty="0">
                <a:latin typeface="+mj-lt"/>
              </a:rPr>
              <a:t>Formula weight of</a:t>
            </a:r>
            <a:r>
              <a:rPr lang="en-US" altLang="en-US" sz="2400" b="1" kern="1200" dirty="0">
                <a:latin typeface="Arial" panose="020B0604020202020204" pitchFamily="34" charset="0"/>
                <a:ea typeface="MS PGothic" charset="-128"/>
                <a:cs typeface="Arial" panose="020B0604020202020204" pitchFamily="34" charset="0"/>
              </a:rPr>
              <a:t> FeSO</a:t>
            </a:r>
            <a:r>
              <a:rPr lang="en-US" altLang="en-US" sz="2400" b="1" kern="1200" baseline="-25000" dirty="0">
                <a:latin typeface="Arial" panose="020B0604020202020204" pitchFamily="34" charset="0"/>
                <a:ea typeface="MS PGothic" charset="-128"/>
                <a:cs typeface="Arial" panose="020B0604020202020204" pitchFamily="34" charset="0"/>
              </a:rPr>
              <a:t>4</a:t>
            </a:r>
            <a:r>
              <a:rPr lang="en-US" altLang="en-US" sz="2400" b="1" i="0" dirty="0">
                <a:latin typeface="+mj-lt"/>
              </a:rPr>
              <a:t> = 151.92 </a:t>
            </a:r>
            <a:r>
              <a:rPr lang="en-US" altLang="en-US" sz="2400" b="1" i="0" dirty="0" err="1">
                <a:latin typeface="+mj-lt"/>
              </a:rPr>
              <a:t>amu</a:t>
            </a:r>
            <a:endParaRPr lang="en-IN" sz="2400"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1339" y="298748"/>
            <a:ext cx="6801323" cy="533219"/>
          </a:xfrm>
        </p:spPr>
        <p:txBody>
          <a:bodyPr/>
          <a:lstStyle/>
          <a:p>
            <a:r>
              <a:rPr lang="en-US" altLang="en-US" sz="3200" b="1" dirty="0">
                <a:ea typeface="MS PGothic" charset="-128"/>
                <a:cs typeface="ＭＳ Ｐゴシック" charset="-128"/>
              </a:rPr>
              <a:t>5.6 Mass to Mole Conversions (3)</a:t>
            </a:r>
            <a:endParaRPr lang="en-IN" sz="3200" dirty="0"/>
          </a:p>
        </p:txBody>
      </p:sp>
      <p:sp>
        <p:nvSpPr>
          <p:cNvPr id="5" name="Text Placeholder 4"/>
          <p:cNvSpPr>
            <a:spLocks noGrp="1"/>
          </p:cNvSpPr>
          <p:nvPr>
            <p:ph type="body" sz="quarter" idx="14"/>
          </p:nvPr>
        </p:nvSpPr>
        <p:spPr>
          <a:xfrm>
            <a:off x="3058103" y="754302"/>
            <a:ext cx="3040923" cy="471890"/>
          </a:xfrm>
        </p:spPr>
        <p:txBody>
          <a:bodyPr/>
          <a:lstStyle/>
          <a:p>
            <a:pPr marL="457200" indent="-457200" algn="ctr">
              <a:buFont typeface="+mj-lt"/>
              <a:buAutoNum type="alphaUcPeriod"/>
            </a:pPr>
            <a:r>
              <a:rPr lang="en-US" altLang="en-US" sz="2800" b="1" dirty="0">
                <a:ea typeface="MS PGothic" charset="-128"/>
                <a:cs typeface="ＭＳ Ｐゴシック" charset="-128"/>
              </a:rPr>
              <a:t>Molar Mass</a:t>
            </a:r>
            <a:endParaRPr lang="en-IN" sz="2800" dirty="0"/>
          </a:p>
        </p:txBody>
      </p:sp>
      <p:sp>
        <p:nvSpPr>
          <p:cNvPr id="3" name="Content Placeholder 2"/>
          <p:cNvSpPr>
            <a:spLocks noGrp="1"/>
          </p:cNvSpPr>
          <p:nvPr>
            <p:ph idx="1"/>
          </p:nvPr>
        </p:nvSpPr>
        <p:spPr>
          <a:xfrm>
            <a:off x="1303272" y="1413898"/>
            <a:ext cx="6667310" cy="121666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indent="0" eaLnBrk="1" hangingPunct="1">
              <a:spcBef>
                <a:spcPct val="0"/>
              </a:spcBef>
              <a:buNone/>
            </a:pPr>
            <a:r>
              <a:rPr lang="en-US" altLang="en-US" sz="2400" b="1" kern="1200" dirty="0">
                <a:latin typeface="Arial" panose="020B0604020202020204" pitchFamily="34" charset="0"/>
                <a:ea typeface="MS PGothic" charset="-128"/>
                <a:cs typeface="Arial" panose="020B0604020202020204" pitchFamily="34" charset="0"/>
              </a:rPr>
              <a:t>The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molar mass </a:t>
            </a:r>
            <a:r>
              <a:rPr lang="en-US" altLang="en-US" sz="2400" b="1" kern="1200" dirty="0">
                <a:latin typeface="Arial" panose="020B0604020202020204" pitchFamily="34" charset="0"/>
                <a:ea typeface="MS PGothic" charset="-128"/>
                <a:cs typeface="Arial" panose="020B0604020202020204" pitchFamily="34" charset="0"/>
              </a:rPr>
              <a:t>is the mass of one mole of any substance, reported in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grams per mole (</a:t>
            </a:r>
            <a:r>
              <a:rPr lang="en-US" altLang="en-US" sz="2400" b="1" i="0" kern="1200" dirty="0">
                <a:solidFill>
                  <a:srgbClr val="3366FF"/>
                </a:solidFill>
                <a:latin typeface="Arial" panose="020B0604020202020204" pitchFamily="34" charset="0"/>
                <a:ea typeface="MS PGothic" charset="-128"/>
                <a:cs typeface="Arial" panose="020B0604020202020204" pitchFamily="34" charset="0"/>
              </a:rPr>
              <a:t>g/mol</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a:t>
            </a:r>
            <a:r>
              <a:rPr lang="en-US" altLang="en-US" sz="2400" b="1" kern="1200" dirty="0">
                <a:latin typeface="Arial" panose="020B0604020202020204" pitchFamily="34" charset="0"/>
                <a:ea typeface="MS PGothic" charset="-128"/>
                <a:cs typeface="Arial" panose="020B0604020202020204" pitchFamily="34" charset="0"/>
              </a:rPr>
              <a:t>.</a:t>
            </a:r>
            <a:endParaRPr lang="en-IN" sz="2400" b="1" kern="1200" dirty="0">
              <a:latin typeface="Arial" panose="020B0604020202020204" pitchFamily="34" charset="0"/>
              <a:ea typeface="MS PGothic" charset="-128"/>
              <a:cs typeface="Arial" panose="020B0604020202020204" pitchFamily="34" charset="0"/>
            </a:endParaRPr>
          </a:p>
        </p:txBody>
      </p:sp>
      <p:pic>
        <p:nvPicPr>
          <p:cNvPr id="8" name="Picture 7" descr="A sketch of the periodic table showing symbol of carbon atom with atomic number 6  written on top of carbon and atomic mass 12.01 written on bottom.">
            <a:extLst>
              <a:ext uri="{FF2B5EF4-FFF2-40B4-BE49-F238E27FC236}">
                <a16:creationId xmlns:a16="http://schemas.microsoft.com/office/drawing/2014/main" id="{5972C011-9F4B-4175-80B8-AF989A9DEC4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901" t="38358" r="4326" b="24800"/>
          <a:stretch/>
        </p:blipFill>
        <p:spPr>
          <a:xfrm>
            <a:off x="539552" y="2630562"/>
            <a:ext cx="8208912" cy="2526630"/>
          </a:xfrm>
          <a:prstGeom prst="rect">
            <a:avLst/>
          </a:prstGeom>
        </p:spPr>
      </p:pic>
      <p:sp>
        <p:nvSpPr>
          <p:cNvPr id="7" name="Text Placeholder 18"/>
          <p:cNvSpPr>
            <a:spLocks noGrp="1"/>
          </p:cNvSpPr>
          <p:nvPr>
            <p:ph type="body" sz="quarter" idx="19"/>
          </p:nvPr>
        </p:nvSpPr>
        <p:spPr>
          <a:xfrm>
            <a:off x="4858221" y="4271702"/>
            <a:ext cx="3760082" cy="702219"/>
          </a:xfrm>
        </p:spPr>
        <p:txBody>
          <a:bodyPr/>
          <a:lstStyle>
            <a:lvl1pPr marL="0" indent="0">
              <a:buNone/>
              <a:defRPr/>
            </a:lvl1pPr>
          </a:lstStyle>
          <a:p>
            <a:pPr marL="164592" lvl="0" indent="-164592">
              <a:spcBef>
                <a:spcPts val="0"/>
              </a:spcBef>
              <a:buFont typeface="Arial" panose="020B0604020202020204" pitchFamily="34" charset="0"/>
              <a:buChar char="•"/>
            </a:pPr>
            <a:r>
              <a:rPr lang="en-IN" sz="1250" dirty="0"/>
              <a:t>Carbon’s </a:t>
            </a:r>
            <a:r>
              <a:rPr lang="en-IN" sz="1250" b="1" dirty="0"/>
              <a:t>atomic weight </a:t>
            </a:r>
            <a:r>
              <a:rPr lang="en-IN" sz="1250" dirty="0"/>
              <a:t>is 12.01 amu.</a:t>
            </a:r>
          </a:p>
          <a:p>
            <a:pPr marL="164592" lvl="0" indent="-164592">
              <a:spcBef>
                <a:spcPts val="0"/>
              </a:spcBef>
              <a:buFont typeface="Arial" panose="020B0604020202020204" pitchFamily="34" charset="0"/>
              <a:buChar char="•"/>
            </a:pPr>
            <a:r>
              <a:rPr lang="en-IN" sz="1250" dirty="0"/>
              <a:t>Carbon’s </a:t>
            </a:r>
            <a:r>
              <a:rPr lang="en-IN" sz="1250" b="1" dirty="0"/>
              <a:t>molar mass</a:t>
            </a:r>
            <a:r>
              <a:rPr lang="en-IN" sz="1250" dirty="0"/>
              <a:t> is 12.01 g/mol.</a:t>
            </a:r>
          </a:p>
          <a:p>
            <a:pPr marL="164592" lvl="0" indent="-164592">
              <a:spcBef>
                <a:spcPts val="0"/>
              </a:spcBef>
              <a:buFont typeface="Arial" panose="020B0604020202020204" pitchFamily="34" charset="0"/>
              <a:buChar char="•"/>
            </a:pPr>
            <a:r>
              <a:rPr lang="en-IN" sz="1250" b="1" dirty="0"/>
              <a:t>One mole of carbon atoms weights 12.01 g.</a:t>
            </a:r>
          </a:p>
        </p:txBody>
      </p:sp>
      <p:sp>
        <p:nvSpPr>
          <p:cNvPr id="4" name="Content Placeholder 3"/>
          <p:cNvSpPr>
            <a:spLocks noGrp="1"/>
          </p:cNvSpPr>
          <p:nvPr>
            <p:ph sz="quarter" idx="13"/>
          </p:nvPr>
        </p:nvSpPr>
        <p:spPr>
          <a:xfrm>
            <a:off x="1376981" y="5256758"/>
            <a:ext cx="6936884" cy="120033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lg"/>
              </a14:hiddenLine>
            </a:ext>
          </a:extLst>
        </p:spPr>
        <p:txBody>
          <a:bodyPr wrap="square">
            <a:spAutoFit/>
          </a:bodyPr>
          <a:lstStyle/>
          <a:p>
            <a:pPr eaLnBrk="1" hangingPunct="1">
              <a:spcBef>
                <a:spcPct val="0"/>
              </a:spcBef>
            </a:pPr>
            <a:r>
              <a:rPr lang="en-US" altLang="en-US" sz="2400" b="1" kern="1200" dirty="0">
                <a:latin typeface="Arial" charset="0"/>
                <a:ea typeface="MS PGothic" charset="-128"/>
                <a:cs typeface="ＭＳ Ｐゴシック" charset="-128"/>
              </a:rPr>
              <a:t>The value of the molar mass of a compound in grams equals the value of its formula weight in </a:t>
            </a:r>
            <a:r>
              <a:rPr lang="en-US" altLang="en-US" sz="2400" b="1" kern="1200" dirty="0" err="1">
                <a:latin typeface="Arial" charset="0"/>
                <a:ea typeface="MS PGothic" charset="-128"/>
                <a:cs typeface="ＭＳ Ｐゴシック" charset="-128"/>
              </a:rPr>
              <a:t>amu</a:t>
            </a:r>
            <a:r>
              <a:rPr lang="en-US" altLang="en-US" sz="2400" b="1" kern="1200" dirty="0">
                <a:latin typeface="Arial" charset="0"/>
                <a:ea typeface="MS PGothic" charset="-128"/>
                <a:cs typeface="ＭＳ Ｐゴシック" charset="-128"/>
              </a:rPr>
              <a:t>.</a:t>
            </a:r>
            <a:endParaRPr lang="en-IN" sz="2400" b="1" kern="1200" dirty="0">
              <a:latin typeface="Arial" charset="0"/>
              <a:ea typeface="MS PGothic" charset="-128"/>
              <a:cs typeface="ＭＳ Ｐゴシック" charset="-12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1339" y="294556"/>
            <a:ext cx="6801323" cy="533219"/>
          </a:xfrm>
        </p:spPr>
        <p:txBody>
          <a:bodyPr/>
          <a:lstStyle/>
          <a:p>
            <a:r>
              <a:rPr lang="en-US" altLang="en-US" sz="3200" b="1" dirty="0">
                <a:ea typeface="MS PGothic" charset="-128"/>
                <a:cs typeface="ＭＳ Ｐゴシック" charset="-128"/>
              </a:rPr>
              <a:t>5.6 Mass to Mole Conversions (4)</a:t>
            </a:r>
            <a:endParaRPr lang="en-IN" sz="2800" dirty="0"/>
          </a:p>
        </p:txBody>
      </p:sp>
      <p:sp>
        <p:nvSpPr>
          <p:cNvPr id="10" name="Text Placeholder 9"/>
          <p:cNvSpPr>
            <a:spLocks noGrp="1"/>
          </p:cNvSpPr>
          <p:nvPr>
            <p:ph type="body" sz="quarter" idx="18"/>
          </p:nvPr>
        </p:nvSpPr>
        <p:spPr>
          <a:xfrm>
            <a:off x="1892846" y="764704"/>
            <a:ext cx="5366925" cy="476195"/>
          </a:xfrm>
        </p:spPr>
        <p:txBody>
          <a:bodyPr/>
          <a:lstStyle/>
          <a:p>
            <a:pPr marL="457200" indent="-457200" algn="ctr">
              <a:buFont typeface="+mj-lt"/>
              <a:buAutoNum type="alphaUcPeriod" startAt="2"/>
            </a:pPr>
            <a:r>
              <a:rPr lang="en-US" altLang="en-US" sz="2800" b="1" dirty="0">
                <a:ea typeface="MS PGothic" charset="-128"/>
                <a:cs typeface="ＭＳ Ｐゴシック" charset="-128"/>
              </a:rPr>
              <a:t>Relating Grams to Moles</a:t>
            </a:r>
            <a:endParaRPr lang="en-IN" sz="2800" dirty="0"/>
          </a:p>
        </p:txBody>
      </p:sp>
      <p:sp>
        <p:nvSpPr>
          <p:cNvPr id="3" name="Content Placeholder 2"/>
          <p:cNvSpPr>
            <a:spLocks noGrp="1"/>
          </p:cNvSpPr>
          <p:nvPr>
            <p:ph idx="1"/>
          </p:nvPr>
        </p:nvSpPr>
        <p:spPr>
          <a:xfrm>
            <a:off x="1316921" y="1797061"/>
            <a:ext cx="6999495" cy="301364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indent="0" eaLnBrk="1" hangingPunct="1">
              <a:spcBef>
                <a:spcPct val="0"/>
              </a:spcBef>
              <a:spcAft>
                <a:spcPts val="2500"/>
              </a:spcAft>
              <a:buNone/>
            </a:pPr>
            <a:r>
              <a:rPr lang="en-US" altLang="en-US" sz="2400" b="1" dirty="0"/>
              <a:t>The </a:t>
            </a:r>
            <a:r>
              <a:rPr lang="en-US" altLang="en-US" sz="2400" b="1" dirty="0">
                <a:solidFill>
                  <a:srgbClr val="3366FF"/>
                </a:solidFill>
              </a:rPr>
              <a:t>molar mass </a:t>
            </a:r>
            <a:r>
              <a:rPr lang="en-US" altLang="en-US" sz="2400" b="1" dirty="0"/>
              <a:t>relates the number of </a:t>
            </a:r>
            <a:r>
              <a:rPr lang="en-US" altLang="en-US" sz="2400" b="1" dirty="0">
                <a:solidFill>
                  <a:srgbClr val="3366FF"/>
                </a:solidFill>
              </a:rPr>
              <a:t>moles </a:t>
            </a:r>
            <a:r>
              <a:rPr lang="en-US" altLang="en-US" sz="2400" b="1" dirty="0"/>
              <a:t>to the number of </a:t>
            </a:r>
            <a:r>
              <a:rPr lang="en-US" altLang="en-US" sz="2400" b="1" dirty="0">
                <a:solidFill>
                  <a:srgbClr val="3366FF"/>
                </a:solidFill>
              </a:rPr>
              <a:t>grams </a:t>
            </a:r>
            <a:r>
              <a:rPr lang="en-US" altLang="en-US" sz="2400" b="1" dirty="0"/>
              <a:t>of a substance.</a:t>
            </a:r>
          </a:p>
          <a:p>
            <a:pPr marL="55563" indent="0" eaLnBrk="1" hangingPunct="1">
              <a:spcBef>
                <a:spcPct val="0"/>
              </a:spcBef>
              <a:spcAft>
                <a:spcPts val="2200"/>
              </a:spcAft>
              <a:buNone/>
            </a:pPr>
            <a:r>
              <a:rPr lang="en-US" altLang="en-US" sz="2400" b="1" dirty="0"/>
              <a:t>In this way, </a:t>
            </a:r>
            <a:r>
              <a:rPr lang="en-US" altLang="en-US" sz="2400" b="1" dirty="0">
                <a:solidFill>
                  <a:srgbClr val="3366FF"/>
                </a:solidFill>
              </a:rPr>
              <a:t>molar mass </a:t>
            </a:r>
            <a:r>
              <a:rPr lang="en-US" altLang="en-US" sz="2400" b="1" dirty="0"/>
              <a:t>can be used as a </a:t>
            </a:r>
            <a:r>
              <a:rPr lang="en-US" altLang="en-US" sz="2400" b="1" dirty="0">
                <a:solidFill>
                  <a:srgbClr val="3366FF"/>
                </a:solidFill>
              </a:rPr>
              <a:t>conversion factor</a:t>
            </a:r>
            <a:r>
              <a:rPr lang="en-US" altLang="en-US" sz="2400" b="1" dirty="0"/>
              <a:t>.</a:t>
            </a:r>
            <a:endParaRPr lang="en-IN" sz="2400" b="1" kern="1200" dirty="0">
              <a:ea typeface="MS PGothic" charset="-128"/>
              <a:cs typeface="ＭＳ Ｐゴシック" charset="-128"/>
            </a:endParaRPr>
          </a:p>
          <a:p>
            <a:pPr marL="55563" indent="0" eaLnBrk="1" hangingPunct="1">
              <a:spcBef>
                <a:spcPct val="0"/>
              </a:spcBef>
              <a:spcAft>
                <a:spcPts val="2500"/>
              </a:spcAft>
              <a:buNone/>
            </a:pPr>
            <a:r>
              <a:rPr lang="en-US" altLang="en-US" sz="2400" b="1" dirty="0"/>
              <a:t>The molar mass of </a:t>
            </a:r>
            <a:r>
              <a:rPr lang="en-US" altLang="en-US" sz="2400" b="1" i="0" dirty="0"/>
              <a:t>H</a:t>
            </a:r>
            <a:r>
              <a:rPr lang="en-US" altLang="en-US" sz="2400" b="1" i="0" baseline="-25000" dirty="0"/>
              <a:t>2</a:t>
            </a:r>
            <a:r>
              <a:rPr lang="en-US" altLang="en-US" sz="2400" b="1" i="0" dirty="0"/>
              <a:t>O</a:t>
            </a:r>
            <a:r>
              <a:rPr lang="en-US" altLang="en-US" sz="2400" b="1" dirty="0"/>
              <a:t> is </a:t>
            </a:r>
            <a:r>
              <a:rPr lang="en-US" altLang="en-US" sz="2400" b="1" i="0" dirty="0"/>
              <a:t>18.02 g/mol</a:t>
            </a:r>
            <a:r>
              <a:rPr lang="en-US" altLang="en-US" sz="2400" b="1" dirty="0"/>
              <a:t>, the conversion factor can be written:</a:t>
            </a:r>
            <a:endParaRPr lang="en-IN" sz="2400" b="1" kern="1200" dirty="0">
              <a:ea typeface="MS PGothic" charset="-128"/>
              <a:cs typeface="ＭＳ Ｐゴシック" charset="-128"/>
            </a:endParaRPr>
          </a:p>
        </p:txBody>
      </p:sp>
      <p:graphicFrame>
        <p:nvGraphicFramePr>
          <p:cNvPr id="4" name="Object 3">
            <a:extLst>
              <a:ext uri="{FF2B5EF4-FFF2-40B4-BE49-F238E27FC236}">
                <a16:creationId xmlns:a16="http://schemas.microsoft.com/office/drawing/2014/main" id="{EA659EEE-87B9-449D-87BD-79BE36921F91}"/>
              </a:ext>
            </a:extLst>
          </p:cNvPr>
          <p:cNvGraphicFramePr>
            <a:graphicFrameLocks noChangeAspect="1"/>
          </p:cNvGraphicFramePr>
          <p:nvPr>
            <p:extLst>
              <p:ext uri="{D42A27DB-BD31-4B8C-83A1-F6EECF244321}">
                <p14:modId xmlns:p14="http://schemas.microsoft.com/office/powerpoint/2010/main" val="1029073097"/>
              </p:ext>
            </p:extLst>
          </p:nvPr>
        </p:nvGraphicFramePr>
        <p:xfrm>
          <a:off x="1343025" y="5130800"/>
          <a:ext cx="1651000" cy="800100"/>
        </p:xfrm>
        <a:graphic>
          <a:graphicData uri="http://schemas.openxmlformats.org/presentationml/2006/ole">
            <mc:AlternateContent xmlns:mc="http://schemas.openxmlformats.org/markup-compatibility/2006">
              <mc:Choice xmlns:v="urn:schemas-microsoft-com:vml" Requires="v">
                <p:oleObj spid="_x0000_s14471" name="Equation" r:id="rId4" imgW="1650960" imgH="799920" progId="Equation.DSMT4">
                  <p:embed/>
                </p:oleObj>
              </mc:Choice>
              <mc:Fallback>
                <p:oleObj name="Equation" r:id="rId4" imgW="1650960" imgH="799920" progId="Equation.DSMT4">
                  <p:embed/>
                  <p:pic>
                    <p:nvPicPr>
                      <p:cNvPr id="0" name=""/>
                      <p:cNvPicPr/>
                      <p:nvPr/>
                    </p:nvPicPr>
                    <p:blipFill>
                      <a:blip r:embed="rId5"/>
                      <a:stretch>
                        <a:fillRect/>
                      </a:stretch>
                    </p:blipFill>
                    <p:spPr>
                      <a:xfrm>
                        <a:off x="1343025" y="5130800"/>
                        <a:ext cx="1651000" cy="800100"/>
                      </a:xfrm>
                      <a:prstGeom prst="rect">
                        <a:avLst/>
                      </a:prstGeom>
                    </p:spPr>
                  </p:pic>
                </p:oleObj>
              </mc:Fallback>
            </mc:AlternateContent>
          </a:graphicData>
        </a:graphic>
      </p:graphicFrame>
      <p:sp>
        <p:nvSpPr>
          <p:cNvPr id="8" name="Text Placeholder 7"/>
          <p:cNvSpPr>
            <a:spLocks noGrp="1"/>
          </p:cNvSpPr>
          <p:nvPr>
            <p:ph type="body" sz="quarter" idx="16"/>
          </p:nvPr>
        </p:nvSpPr>
        <p:spPr>
          <a:xfrm>
            <a:off x="3522543" y="5157192"/>
            <a:ext cx="577402"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0"/>
              </a:spcBef>
            </a:pPr>
            <a:r>
              <a:rPr lang="en-US" altLang="en-US" sz="2400" b="1" dirty="0"/>
              <a:t>or </a:t>
            </a:r>
            <a:endParaRPr lang="en-IN" sz="2400" b="1" kern="1200" dirty="0">
              <a:latin typeface="Arial" charset="0"/>
              <a:ea typeface="MS PGothic" charset="-128"/>
              <a:cs typeface="ＭＳ Ｐゴシック" charset="-128"/>
            </a:endParaRPr>
          </a:p>
        </p:txBody>
      </p:sp>
      <p:graphicFrame>
        <p:nvGraphicFramePr>
          <p:cNvPr id="5" name="Object 4">
            <a:extLst>
              <a:ext uri="{FF2B5EF4-FFF2-40B4-BE49-F238E27FC236}">
                <a16:creationId xmlns:a16="http://schemas.microsoft.com/office/drawing/2014/main" id="{81EAF30F-F53A-4A99-A880-9F761986AA69}"/>
              </a:ext>
            </a:extLst>
          </p:cNvPr>
          <p:cNvGraphicFramePr>
            <a:graphicFrameLocks noChangeAspect="1"/>
          </p:cNvGraphicFramePr>
          <p:nvPr>
            <p:extLst>
              <p:ext uri="{D42A27DB-BD31-4B8C-83A1-F6EECF244321}">
                <p14:modId xmlns:p14="http://schemas.microsoft.com/office/powerpoint/2010/main" val="1148161451"/>
              </p:ext>
            </p:extLst>
          </p:nvPr>
        </p:nvGraphicFramePr>
        <p:xfrm>
          <a:off x="4702175" y="5114925"/>
          <a:ext cx="1651000" cy="787400"/>
        </p:xfrm>
        <a:graphic>
          <a:graphicData uri="http://schemas.openxmlformats.org/presentationml/2006/ole">
            <mc:AlternateContent xmlns:mc="http://schemas.openxmlformats.org/markup-compatibility/2006">
              <mc:Choice xmlns:v="urn:schemas-microsoft-com:vml" Requires="v">
                <p:oleObj spid="_x0000_s14472" name="Equation" r:id="rId6" imgW="1650960" imgH="787320" progId="Equation.DSMT4">
                  <p:embed/>
                </p:oleObj>
              </mc:Choice>
              <mc:Fallback>
                <p:oleObj name="Equation" r:id="rId6" imgW="1650960" imgH="787320" progId="Equation.DSMT4">
                  <p:embed/>
                  <p:pic>
                    <p:nvPicPr>
                      <p:cNvPr id="0" name=""/>
                      <p:cNvPicPr/>
                      <p:nvPr/>
                    </p:nvPicPr>
                    <p:blipFill>
                      <a:blip r:embed="rId7"/>
                      <a:stretch>
                        <a:fillRect/>
                      </a:stretch>
                    </p:blipFill>
                    <p:spPr>
                      <a:xfrm>
                        <a:off x="4702175" y="5114925"/>
                        <a:ext cx="1651000" cy="787400"/>
                      </a:xfrm>
                      <a:prstGeom prst="rect">
                        <a:avLst/>
                      </a:prstGeom>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8135" y="332656"/>
            <a:ext cx="6801323" cy="484745"/>
          </a:xfrm>
        </p:spPr>
        <p:txBody>
          <a:bodyPr/>
          <a:lstStyle/>
          <a:p>
            <a:r>
              <a:rPr lang="en-US" altLang="en-US" sz="3200" b="1" dirty="0">
                <a:ea typeface="MS PGothic" charset="-128"/>
                <a:cs typeface="ＭＳ Ｐゴシック" charset="-128"/>
              </a:rPr>
              <a:t>5.6 Mass to Mole Conversions (5)</a:t>
            </a:r>
            <a:endParaRPr lang="en-IN" sz="3200" dirty="0"/>
          </a:p>
        </p:txBody>
      </p:sp>
      <p:sp>
        <p:nvSpPr>
          <p:cNvPr id="9" name="Text Placeholder 8"/>
          <p:cNvSpPr>
            <a:spLocks noGrp="1"/>
          </p:cNvSpPr>
          <p:nvPr>
            <p:ph type="body" sz="quarter" idx="17"/>
          </p:nvPr>
        </p:nvSpPr>
        <p:spPr>
          <a:xfrm>
            <a:off x="2032670" y="766561"/>
            <a:ext cx="5113370" cy="540299"/>
          </a:xfrm>
        </p:spPr>
        <p:txBody>
          <a:bodyPr/>
          <a:lstStyle/>
          <a:p>
            <a:pPr marL="457200" indent="-457200" algn="ctr">
              <a:buFont typeface="+mj-lt"/>
              <a:buAutoNum type="alphaUcPeriod" startAt="2"/>
            </a:pPr>
            <a:r>
              <a:rPr lang="en-US" altLang="en-US" sz="2800" b="1" dirty="0">
                <a:ea typeface="MS PGothic" charset="-128"/>
                <a:cs typeface="ＭＳ Ｐゴシック" charset="-128"/>
              </a:rPr>
              <a:t>Relating Grams to Moles</a:t>
            </a:r>
            <a:endParaRPr lang="en-IN" sz="2800" dirty="0"/>
          </a:p>
        </p:txBody>
      </p:sp>
      <p:sp>
        <p:nvSpPr>
          <p:cNvPr id="3" name="Content Placeholder 2"/>
          <p:cNvSpPr>
            <a:spLocks noGrp="1"/>
          </p:cNvSpPr>
          <p:nvPr>
            <p:ph idx="1"/>
          </p:nvPr>
        </p:nvSpPr>
        <p:spPr>
          <a:xfrm>
            <a:off x="918642" y="1580133"/>
            <a:ext cx="3108543" cy="461665"/>
          </a:xfrm>
          <a:noFill/>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spcBef>
                <a:spcPct val="0"/>
              </a:spcBef>
            </a:pPr>
            <a:r>
              <a:rPr lang="en-US" b="1" kern="1200" dirty="0">
                <a:solidFill>
                  <a:schemeClr val="bg1"/>
                </a:solidFill>
              </a:rPr>
              <a:t>Sample Problem 5.9</a:t>
            </a:r>
            <a:endParaRPr lang="en-IN" b="1" kern="1200" dirty="0">
              <a:solidFill>
                <a:schemeClr val="bg1"/>
              </a:solidFill>
            </a:endParaRPr>
          </a:p>
        </p:txBody>
      </p:sp>
      <p:sp>
        <p:nvSpPr>
          <p:cNvPr id="4" name="Text Placeholder 3"/>
          <p:cNvSpPr>
            <a:spLocks noGrp="1"/>
          </p:cNvSpPr>
          <p:nvPr>
            <p:ph type="body" sz="quarter" idx="12"/>
          </p:nvPr>
        </p:nvSpPr>
        <p:spPr>
          <a:xfrm>
            <a:off x="1115616" y="2165955"/>
            <a:ext cx="7311617" cy="83099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0"/>
              </a:spcBef>
            </a:pPr>
            <a:r>
              <a:rPr lang="en-US" altLang="en-US" b="1" dirty="0"/>
              <a:t>How many moles are present in 100. g of aspirin </a:t>
            </a:r>
          </a:p>
          <a:p>
            <a:pPr eaLnBrk="1" hangingPunct="1">
              <a:spcBef>
                <a:spcPct val="0"/>
              </a:spcBef>
            </a:pPr>
            <a:r>
              <a:rPr lang="en-US" altLang="en-US" b="1" dirty="0"/>
              <a:t>(</a:t>
            </a:r>
            <a:r>
              <a:rPr lang="en-US" altLang="en-US" b="1" i="0" dirty="0"/>
              <a:t>C</a:t>
            </a:r>
            <a:r>
              <a:rPr lang="en-US" altLang="en-US" b="1" i="0" baseline="-25000" dirty="0"/>
              <a:t>9</a:t>
            </a:r>
            <a:r>
              <a:rPr lang="en-US" altLang="en-US" b="1" i="0" dirty="0"/>
              <a:t>H</a:t>
            </a:r>
            <a:r>
              <a:rPr lang="en-US" altLang="en-US" b="1" i="0" baseline="-25000" dirty="0"/>
              <a:t>8</a:t>
            </a:r>
            <a:r>
              <a:rPr lang="en-US" altLang="en-US" b="1" i="0" dirty="0"/>
              <a:t>O</a:t>
            </a:r>
            <a:r>
              <a:rPr lang="en-US" altLang="en-US" b="1" i="0" baseline="-25000" dirty="0"/>
              <a:t>4</a:t>
            </a:r>
            <a:r>
              <a:rPr lang="en-US" altLang="en-US" b="1" dirty="0"/>
              <a:t>, molar mass </a:t>
            </a:r>
            <a:r>
              <a:rPr lang="en-US" altLang="en-US" b="1" i="0" dirty="0"/>
              <a:t>180.2 g/mol</a:t>
            </a:r>
            <a:r>
              <a:rPr lang="en-US" altLang="en-US" b="1" dirty="0"/>
              <a:t>)?</a:t>
            </a:r>
            <a:endParaRPr lang="en-IN" b="1" kern="1200" dirty="0">
              <a:latin typeface="Arial" charset="0"/>
              <a:ea typeface="MS PGothic" charset="-128"/>
              <a:cs typeface="ＭＳ Ｐゴシック" charset="-128"/>
            </a:endParaRPr>
          </a:p>
        </p:txBody>
      </p:sp>
      <p:sp>
        <p:nvSpPr>
          <p:cNvPr id="5" name="Text Placeholder 4"/>
          <p:cNvSpPr>
            <a:spLocks noGrp="1"/>
          </p:cNvSpPr>
          <p:nvPr>
            <p:ph type="body" sz="quarter" idx="13"/>
          </p:nvPr>
        </p:nvSpPr>
        <p:spPr>
          <a:xfrm>
            <a:off x="923406" y="3740844"/>
            <a:ext cx="1313180" cy="461665"/>
          </a:xfrm>
          <a:noFill/>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spcBef>
                <a:spcPct val="0"/>
              </a:spcBef>
            </a:pPr>
            <a:r>
              <a:rPr lang="en-US" b="1" kern="1200" dirty="0">
                <a:solidFill>
                  <a:schemeClr val="bg1"/>
                </a:solidFill>
                <a:ea typeface="+mn-ea"/>
                <a:cs typeface="+mn-cs"/>
              </a:rPr>
              <a:t>Step [1]</a:t>
            </a:r>
            <a:endParaRPr lang="en-IN" b="1" kern="1200" dirty="0">
              <a:solidFill>
                <a:schemeClr val="bg1"/>
              </a:solidFill>
              <a:ea typeface="+mn-ea"/>
              <a:cs typeface="+mn-cs"/>
            </a:endParaRPr>
          </a:p>
        </p:txBody>
      </p:sp>
      <p:sp>
        <p:nvSpPr>
          <p:cNvPr id="6" name="Text Placeholder 5"/>
          <p:cNvSpPr>
            <a:spLocks noGrp="1"/>
          </p:cNvSpPr>
          <p:nvPr>
            <p:ph type="body" sz="quarter" idx="14"/>
          </p:nvPr>
        </p:nvSpPr>
        <p:spPr>
          <a:xfrm>
            <a:off x="2577106" y="3723024"/>
            <a:ext cx="5477782" cy="83099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0"/>
              </a:spcBef>
            </a:pPr>
            <a:r>
              <a:rPr lang="en-US" altLang="en-US" b="1" kern="1200" dirty="0">
                <a:latin typeface="Arial" charset="0"/>
                <a:ea typeface="MS PGothic" charset="-128"/>
                <a:cs typeface="ＭＳ Ｐゴシック" charset="-128"/>
              </a:rPr>
              <a:t>Identify the original quantity and the</a:t>
            </a:r>
          </a:p>
          <a:p>
            <a:pPr eaLnBrk="1" hangingPunct="1">
              <a:spcBef>
                <a:spcPct val="0"/>
              </a:spcBef>
            </a:pPr>
            <a:r>
              <a:rPr lang="en-US" altLang="en-US" b="1" kern="1200" dirty="0">
                <a:latin typeface="Arial" charset="0"/>
                <a:ea typeface="MS PGothic" charset="-128"/>
                <a:cs typeface="ＭＳ Ｐゴシック" charset="-128"/>
              </a:rPr>
              <a:t>desired quantity.</a:t>
            </a:r>
            <a:endParaRPr lang="en-IN" b="1" kern="1200" dirty="0">
              <a:latin typeface="Arial" charset="0"/>
              <a:ea typeface="MS PGothic" charset="-128"/>
              <a:cs typeface="ＭＳ Ｐゴシック" charset="-128"/>
            </a:endParaRPr>
          </a:p>
        </p:txBody>
      </p:sp>
      <p:sp>
        <p:nvSpPr>
          <p:cNvPr id="7" name="Text Placeholder 6"/>
          <p:cNvSpPr>
            <a:spLocks noGrp="1"/>
          </p:cNvSpPr>
          <p:nvPr>
            <p:ph type="body" sz="quarter" idx="15"/>
          </p:nvPr>
        </p:nvSpPr>
        <p:spPr>
          <a:xfrm>
            <a:off x="1926704" y="4548876"/>
            <a:ext cx="2614208" cy="843706"/>
          </a:xfrm>
        </p:spPr>
        <p:txBody>
          <a:bodyPr/>
          <a:lstStyle/>
          <a:p>
            <a:pPr algn="ctr" eaLnBrk="1" hangingPunct="1">
              <a:spcBef>
                <a:spcPct val="0"/>
              </a:spcBef>
            </a:pPr>
            <a:r>
              <a:rPr lang="en-US" altLang="en-US" b="1" dirty="0"/>
              <a:t>100. g of aspirin original quantity</a:t>
            </a:r>
            <a:endParaRPr lang="en-IN" b="1" dirty="0"/>
          </a:p>
        </p:txBody>
      </p:sp>
      <p:sp>
        <p:nvSpPr>
          <p:cNvPr id="8" name="Text Placeholder 7"/>
          <p:cNvSpPr>
            <a:spLocks noGrp="1"/>
          </p:cNvSpPr>
          <p:nvPr>
            <p:ph type="body" sz="quarter" idx="16"/>
          </p:nvPr>
        </p:nvSpPr>
        <p:spPr>
          <a:xfrm>
            <a:off x="5737380" y="4548876"/>
            <a:ext cx="2607658" cy="866142"/>
          </a:xfrm>
        </p:spPr>
        <p:txBody>
          <a:bodyPr/>
          <a:lstStyle/>
          <a:p>
            <a:pPr algn="ctr" eaLnBrk="1" hangingPunct="1">
              <a:spcBef>
                <a:spcPct val="0"/>
              </a:spcBef>
            </a:pPr>
            <a:r>
              <a:rPr lang="en-US" altLang="en-US" b="1" dirty="0"/>
              <a:t>? </a:t>
            </a:r>
            <a:r>
              <a:rPr lang="en-US" altLang="en-US" b="1" dirty="0" err="1"/>
              <a:t>mol</a:t>
            </a:r>
            <a:r>
              <a:rPr lang="en-US" altLang="en-US" b="1" dirty="0"/>
              <a:t> of aspirin desired quantity</a:t>
            </a:r>
            <a:endParaRPr lang="en-IN"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171339" y="294556"/>
            <a:ext cx="6801323" cy="533219"/>
          </a:xfrm>
        </p:spPr>
        <p:txBody>
          <a:bodyPr/>
          <a:lstStyle/>
          <a:p>
            <a:r>
              <a:rPr lang="en-US" altLang="en-US" sz="3200" b="1" dirty="0">
                <a:ea typeface="MS PGothic" charset="-128"/>
                <a:cs typeface="ＭＳ Ｐゴシック" charset="-128"/>
              </a:rPr>
              <a:t>5.6 Mass to Mole Conversions (6)</a:t>
            </a:r>
            <a:endParaRPr lang="en-IN" sz="3200" dirty="0"/>
          </a:p>
        </p:txBody>
      </p:sp>
      <p:sp>
        <p:nvSpPr>
          <p:cNvPr id="10" name="Text Placeholder 9"/>
          <p:cNvSpPr>
            <a:spLocks noGrp="1"/>
          </p:cNvSpPr>
          <p:nvPr>
            <p:ph type="body" sz="quarter" idx="19"/>
          </p:nvPr>
        </p:nvSpPr>
        <p:spPr>
          <a:xfrm>
            <a:off x="1947449" y="765522"/>
            <a:ext cx="5250747" cy="503238"/>
          </a:xfrm>
        </p:spPr>
        <p:txBody>
          <a:bodyPr/>
          <a:lstStyle/>
          <a:p>
            <a:pPr marL="457200" indent="-457200" algn="ctr">
              <a:buFont typeface="+mj-lt"/>
              <a:buAutoNum type="alphaUcPeriod" startAt="2"/>
            </a:pPr>
            <a:r>
              <a:rPr lang="en-US" altLang="en-US" b="1" dirty="0">
                <a:ea typeface="MS PGothic" charset="-128"/>
                <a:cs typeface="ＭＳ Ｐゴシック" charset="-128"/>
              </a:rPr>
              <a:t>Relating Grams to Moles</a:t>
            </a:r>
            <a:endParaRPr lang="en-IN" dirty="0"/>
          </a:p>
        </p:txBody>
      </p:sp>
      <p:sp>
        <p:nvSpPr>
          <p:cNvPr id="2" name="Content Placeholder 1"/>
          <p:cNvSpPr>
            <a:spLocks noGrp="1"/>
          </p:cNvSpPr>
          <p:nvPr>
            <p:ph idx="1"/>
          </p:nvPr>
        </p:nvSpPr>
        <p:spPr>
          <a:xfrm>
            <a:off x="928058" y="1469681"/>
            <a:ext cx="1313180" cy="461665"/>
          </a:xfrm>
          <a:noFill/>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spcBef>
                <a:spcPct val="0"/>
              </a:spcBef>
            </a:pPr>
            <a:r>
              <a:rPr lang="en-US" sz="2400" b="1" kern="1200" dirty="0">
                <a:solidFill>
                  <a:schemeClr val="bg1"/>
                </a:solidFill>
                <a:ea typeface="+mn-ea"/>
                <a:cs typeface="+mn-cs"/>
              </a:rPr>
              <a:t>Step [2]</a:t>
            </a:r>
            <a:endParaRPr lang="en-IN" sz="2400" b="1" kern="1200" dirty="0">
              <a:solidFill>
                <a:schemeClr val="bg1"/>
              </a:solidFill>
              <a:ea typeface="+mn-ea"/>
              <a:cs typeface="+mn-cs"/>
            </a:endParaRPr>
          </a:p>
        </p:txBody>
      </p:sp>
      <p:sp>
        <p:nvSpPr>
          <p:cNvPr id="3" name="Text Placeholder 2"/>
          <p:cNvSpPr>
            <a:spLocks noGrp="1"/>
          </p:cNvSpPr>
          <p:nvPr>
            <p:ph type="body" sz="quarter" idx="12"/>
          </p:nvPr>
        </p:nvSpPr>
        <p:spPr>
          <a:xfrm>
            <a:off x="2497035" y="1455193"/>
            <a:ext cx="4981685"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0"/>
              </a:spcBef>
            </a:pPr>
            <a:r>
              <a:rPr lang="en-US" altLang="en-US" sz="2400" b="1" kern="1200" dirty="0">
                <a:latin typeface="Arial" charset="0"/>
                <a:ea typeface="MS PGothic" charset="-128"/>
                <a:cs typeface="ＭＳ Ｐゴシック" charset="-128"/>
              </a:rPr>
              <a:t>Write out the conversion factors.</a:t>
            </a:r>
            <a:endParaRPr lang="en-IN" sz="2400" b="1" kern="1200" dirty="0">
              <a:latin typeface="Arial" charset="0"/>
              <a:ea typeface="MS PGothic" charset="-128"/>
              <a:cs typeface="ＭＳ Ｐゴシック" charset="-128"/>
            </a:endParaRPr>
          </a:p>
        </p:txBody>
      </p:sp>
      <p:sp>
        <p:nvSpPr>
          <p:cNvPr id="4" name="Text Placeholder 3"/>
          <p:cNvSpPr>
            <a:spLocks noGrp="1"/>
          </p:cNvSpPr>
          <p:nvPr>
            <p:ph type="body" sz="quarter" idx="13"/>
          </p:nvPr>
        </p:nvSpPr>
        <p:spPr>
          <a:xfrm>
            <a:off x="928058" y="2170048"/>
            <a:ext cx="7244342" cy="83099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73152" indent="-73152" eaLnBrk="1" hangingPunct="1">
              <a:spcBef>
                <a:spcPct val="0"/>
              </a:spcBef>
              <a:buFont typeface="Arial" panose="020B0604020202020204" pitchFamily="34" charset="0"/>
              <a:buChar char="•"/>
            </a:pPr>
            <a:r>
              <a:rPr lang="en-US" altLang="en-US" sz="2400" b="1" dirty="0"/>
              <a:t>The conversion factor is the </a:t>
            </a:r>
            <a:r>
              <a:rPr lang="en-US" altLang="en-US" sz="2400" b="1" dirty="0">
                <a:solidFill>
                  <a:srgbClr val="3366FF"/>
                </a:solidFill>
              </a:rPr>
              <a:t>molar mass</a:t>
            </a:r>
            <a:r>
              <a:rPr lang="en-US" altLang="en-US" sz="2400" b="1" dirty="0"/>
              <a:t>, and it can be written in two ways.</a:t>
            </a:r>
            <a:endParaRPr lang="en-IN" sz="2400" b="1" kern="1200" dirty="0">
              <a:latin typeface="Arial" charset="0"/>
              <a:ea typeface="MS PGothic" charset="-128"/>
              <a:cs typeface="ＭＳ Ｐゴシック" charset="-128"/>
            </a:endParaRPr>
          </a:p>
        </p:txBody>
      </p:sp>
      <p:sp>
        <p:nvSpPr>
          <p:cNvPr id="5" name="Text Placeholder 4"/>
          <p:cNvSpPr>
            <a:spLocks noGrp="1"/>
          </p:cNvSpPr>
          <p:nvPr>
            <p:ph type="body" sz="quarter" idx="14"/>
          </p:nvPr>
        </p:nvSpPr>
        <p:spPr>
          <a:xfrm>
            <a:off x="914400" y="3127113"/>
            <a:ext cx="7832537" cy="83099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73152" indent="-73152" eaLnBrk="1" hangingPunct="1">
              <a:spcBef>
                <a:spcPct val="0"/>
              </a:spcBef>
              <a:buFont typeface="Arial" panose="020B0604020202020204" pitchFamily="34" charset="0"/>
              <a:buChar char="•"/>
            </a:pPr>
            <a:r>
              <a:rPr lang="en-US" altLang="en-US" sz="2400" b="1" kern="1200" dirty="0">
                <a:latin typeface="Arial" charset="0"/>
                <a:ea typeface="MS PGothic" charset="-128"/>
                <a:cs typeface="ＭＳ Ｐゴシック" charset="-128"/>
              </a:rPr>
              <a:t>Choose the one that places the </a:t>
            </a:r>
            <a:r>
              <a:rPr lang="en-US" altLang="en-US" sz="2400" b="1" kern="1200" dirty="0">
                <a:solidFill>
                  <a:srgbClr val="3366FF"/>
                </a:solidFill>
                <a:latin typeface="Arial" charset="0"/>
                <a:ea typeface="MS PGothic" charset="-128"/>
                <a:cs typeface="ＭＳ Ｐゴシック" charset="-128"/>
              </a:rPr>
              <a:t>unwanted unit</a:t>
            </a:r>
            <a:r>
              <a:rPr lang="en-US" altLang="en-US" sz="2400" b="1" kern="1200" dirty="0">
                <a:latin typeface="Arial" charset="0"/>
                <a:ea typeface="MS PGothic" charset="-128"/>
                <a:cs typeface="ＭＳ Ｐゴシック" charset="-128"/>
              </a:rPr>
              <a:t>, grams, in </a:t>
            </a:r>
            <a:r>
              <a:rPr lang="en-US" altLang="en-US" sz="2400" b="1" kern="1200" dirty="0">
                <a:solidFill>
                  <a:srgbClr val="3366FF"/>
                </a:solidFill>
                <a:latin typeface="Arial" charset="0"/>
                <a:ea typeface="MS PGothic" charset="-128"/>
                <a:cs typeface="ＭＳ Ｐゴシック" charset="-128"/>
              </a:rPr>
              <a:t>the denominator</a:t>
            </a:r>
            <a:r>
              <a:rPr lang="en-US" altLang="en-US" sz="2400" b="1" kern="1200" dirty="0">
                <a:latin typeface="Arial" charset="0"/>
                <a:ea typeface="MS PGothic" charset="-128"/>
                <a:cs typeface="ＭＳ Ｐゴシック" charset="-128"/>
              </a:rPr>
              <a:t> so that the units cancel:</a:t>
            </a:r>
            <a:endParaRPr lang="en-IN" sz="2400" b="1" kern="1200" dirty="0">
              <a:latin typeface="Arial" charset="0"/>
              <a:ea typeface="MS PGothic" charset="-128"/>
              <a:cs typeface="ＭＳ Ｐゴシック" charset="-128"/>
            </a:endParaRPr>
          </a:p>
        </p:txBody>
      </p:sp>
      <p:graphicFrame>
        <p:nvGraphicFramePr>
          <p:cNvPr id="12" name="Object 11">
            <a:extLst>
              <a:ext uri="{FF2B5EF4-FFF2-40B4-BE49-F238E27FC236}">
                <a16:creationId xmlns:a16="http://schemas.microsoft.com/office/drawing/2014/main" id="{7CE8D443-1DDF-4C19-8735-B70222E0C09C}"/>
              </a:ext>
            </a:extLst>
          </p:cNvPr>
          <p:cNvGraphicFramePr>
            <a:graphicFrameLocks noChangeAspect="1"/>
          </p:cNvGraphicFramePr>
          <p:nvPr>
            <p:extLst>
              <p:ext uri="{D42A27DB-BD31-4B8C-83A1-F6EECF244321}">
                <p14:modId xmlns:p14="http://schemas.microsoft.com/office/powerpoint/2010/main" val="2685380506"/>
              </p:ext>
            </p:extLst>
          </p:nvPr>
        </p:nvGraphicFramePr>
        <p:xfrm>
          <a:off x="1162050" y="4338638"/>
          <a:ext cx="2133600" cy="787400"/>
        </p:xfrm>
        <a:graphic>
          <a:graphicData uri="http://schemas.openxmlformats.org/presentationml/2006/ole">
            <mc:AlternateContent xmlns:mc="http://schemas.openxmlformats.org/markup-compatibility/2006">
              <mc:Choice xmlns:v="urn:schemas-microsoft-com:vml" Requires="v">
                <p:oleObj spid="_x0000_s15486" name="Equation" r:id="rId4" imgW="2133360" imgH="787320" progId="Equation.DSMT4">
                  <p:embed/>
                </p:oleObj>
              </mc:Choice>
              <mc:Fallback>
                <p:oleObj name="Equation" r:id="rId4" imgW="2133360" imgH="787320" progId="Equation.DSMT4">
                  <p:embed/>
                  <p:pic>
                    <p:nvPicPr>
                      <p:cNvPr id="0" name=""/>
                      <p:cNvPicPr/>
                      <p:nvPr/>
                    </p:nvPicPr>
                    <p:blipFill>
                      <a:blip r:embed="rId5"/>
                      <a:stretch>
                        <a:fillRect/>
                      </a:stretch>
                    </p:blipFill>
                    <p:spPr>
                      <a:xfrm>
                        <a:off x="1162050" y="4338638"/>
                        <a:ext cx="2133600" cy="787400"/>
                      </a:xfrm>
                      <a:prstGeom prst="rect">
                        <a:avLst/>
                      </a:prstGeom>
                    </p:spPr>
                  </p:pic>
                </p:oleObj>
              </mc:Fallback>
            </mc:AlternateContent>
          </a:graphicData>
        </a:graphic>
      </p:graphicFrame>
      <p:sp>
        <p:nvSpPr>
          <p:cNvPr id="7" name="Text Placeholder 6"/>
          <p:cNvSpPr>
            <a:spLocks noGrp="1"/>
          </p:cNvSpPr>
          <p:nvPr>
            <p:ph type="body" sz="quarter" idx="16"/>
          </p:nvPr>
        </p:nvSpPr>
        <p:spPr>
          <a:xfrm>
            <a:off x="4111809" y="4506007"/>
            <a:ext cx="577402"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0"/>
              </a:spcBef>
            </a:pPr>
            <a:r>
              <a:rPr lang="en-US" altLang="en-US" sz="2400" b="1" kern="1200" dirty="0">
                <a:latin typeface="Arial" charset="0"/>
                <a:ea typeface="MS PGothic" charset="-128"/>
                <a:cs typeface="ＭＳ Ｐゴシック" charset="-128"/>
              </a:rPr>
              <a:t>or </a:t>
            </a:r>
            <a:endParaRPr lang="en-IN" sz="2400" b="1" kern="1200" dirty="0">
              <a:latin typeface="Arial" charset="0"/>
              <a:ea typeface="MS PGothic" charset="-128"/>
              <a:cs typeface="ＭＳ Ｐゴシック" charset="-128"/>
            </a:endParaRPr>
          </a:p>
        </p:txBody>
      </p:sp>
      <p:graphicFrame>
        <p:nvGraphicFramePr>
          <p:cNvPr id="13" name="Object 12">
            <a:extLst>
              <a:ext uri="{FF2B5EF4-FFF2-40B4-BE49-F238E27FC236}">
                <a16:creationId xmlns:a16="http://schemas.microsoft.com/office/drawing/2014/main" id="{96716381-9913-4FC0-989B-CFB4C39D6728}"/>
              </a:ext>
            </a:extLst>
          </p:cNvPr>
          <p:cNvGraphicFramePr>
            <a:graphicFrameLocks noChangeAspect="1"/>
          </p:cNvGraphicFramePr>
          <p:nvPr>
            <p:extLst>
              <p:ext uri="{D42A27DB-BD31-4B8C-83A1-F6EECF244321}">
                <p14:modId xmlns:p14="http://schemas.microsoft.com/office/powerpoint/2010/main" val="37667189"/>
              </p:ext>
            </p:extLst>
          </p:nvPr>
        </p:nvGraphicFramePr>
        <p:xfrm>
          <a:off x="5495925" y="4352925"/>
          <a:ext cx="2082800" cy="787400"/>
        </p:xfrm>
        <a:graphic>
          <a:graphicData uri="http://schemas.openxmlformats.org/presentationml/2006/ole">
            <mc:AlternateContent xmlns:mc="http://schemas.openxmlformats.org/markup-compatibility/2006">
              <mc:Choice xmlns:v="urn:schemas-microsoft-com:vml" Requires="v">
                <p:oleObj spid="_x0000_s15487" name="Equation" r:id="rId6" imgW="2082600" imgH="787320" progId="Equation.DSMT4">
                  <p:embed/>
                </p:oleObj>
              </mc:Choice>
              <mc:Fallback>
                <p:oleObj name="Equation" r:id="rId6" imgW="2082600" imgH="787320" progId="Equation.DSMT4">
                  <p:embed/>
                  <p:pic>
                    <p:nvPicPr>
                      <p:cNvPr id="0" name=""/>
                      <p:cNvPicPr/>
                      <p:nvPr/>
                    </p:nvPicPr>
                    <p:blipFill>
                      <a:blip r:embed="rId7"/>
                      <a:stretch>
                        <a:fillRect/>
                      </a:stretch>
                    </p:blipFill>
                    <p:spPr>
                      <a:xfrm>
                        <a:off x="5495925" y="4352925"/>
                        <a:ext cx="2082800" cy="787400"/>
                      </a:xfrm>
                      <a:prstGeom prst="rect">
                        <a:avLst/>
                      </a:prstGeom>
                    </p:spPr>
                  </p:pic>
                </p:oleObj>
              </mc:Fallback>
            </mc:AlternateContent>
          </a:graphicData>
        </a:graphic>
      </p:graphicFrame>
      <p:sp>
        <p:nvSpPr>
          <p:cNvPr id="9" name="Text Placeholder 8"/>
          <p:cNvSpPr>
            <a:spLocks noGrp="1"/>
          </p:cNvSpPr>
          <p:nvPr>
            <p:ph type="body" sz="quarter" idx="18"/>
          </p:nvPr>
        </p:nvSpPr>
        <p:spPr>
          <a:xfrm>
            <a:off x="4689512" y="5334910"/>
            <a:ext cx="3719288" cy="83099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spcBef>
                <a:spcPct val="0"/>
              </a:spcBef>
            </a:pPr>
            <a:r>
              <a:rPr lang="en-US" altLang="en-US" sz="2400" b="1" kern="1200" dirty="0">
                <a:solidFill>
                  <a:srgbClr val="3366FF"/>
                </a:solidFill>
                <a:latin typeface="Arial" charset="0"/>
                <a:ea typeface="MS PGothic" charset="-128"/>
                <a:cs typeface="ＭＳ Ｐゴシック" charset="-128"/>
              </a:rPr>
              <a:t>Choose the right one to </a:t>
            </a:r>
          </a:p>
          <a:p>
            <a:pPr algn="ctr" eaLnBrk="1" hangingPunct="1">
              <a:spcBef>
                <a:spcPct val="0"/>
              </a:spcBef>
            </a:pPr>
            <a:r>
              <a:rPr lang="en-US" altLang="en-US" sz="2400" b="1" kern="1200" dirty="0">
                <a:solidFill>
                  <a:srgbClr val="3366FF"/>
                </a:solidFill>
                <a:latin typeface="Arial" charset="0"/>
                <a:ea typeface="MS PGothic" charset="-128"/>
                <a:cs typeface="ＭＳ Ｐゴシック" charset="-128"/>
              </a:rPr>
              <a:t>cancel g aspirin.</a:t>
            </a:r>
            <a:endParaRPr lang="en-IN" sz="2400" b="1" kern="1200" dirty="0">
              <a:solidFill>
                <a:srgbClr val="3366FF"/>
              </a:solidFill>
              <a:latin typeface="Arial" charset="0"/>
              <a:ea typeface="MS PGothic" charset="-128"/>
              <a:cs typeface="ＭＳ Ｐゴシック" charset="-12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1339" y="351706"/>
            <a:ext cx="6801323" cy="44067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ea typeface="MS PGothic" charset="-128"/>
                <a:cs typeface="ＭＳ Ｐゴシック" charset="-128"/>
              </a:rPr>
              <a:t>5.6 Mass to Mole Conversions (7)</a:t>
            </a:r>
            <a:endParaRPr lang="en-IN" sz="2800" b="1" dirty="0">
              <a:ea typeface="MS PGothic" charset="-128"/>
              <a:cs typeface="ＭＳ Ｐゴシック" charset="-128"/>
            </a:endParaRPr>
          </a:p>
        </p:txBody>
      </p:sp>
      <p:sp>
        <p:nvSpPr>
          <p:cNvPr id="7" name="Text Placeholder 6"/>
          <p:cNvSpPr>
            <a:spLocks noGrp="1"/>
          </p:cNvSpPr>
          <p:nvPr>
            <p:ph type="body" sz="quarter" idx="14"/>
          </p:nvPr>
        </p:nvSpPr>
        <p:spPr>
          <a:xfrm>
            <a:off x="1760753" y="764704"/>
            <a:ext cx="5613457" cy="576262"/>
          </a:xfrm>
        </p:spPr>
        <p:txBody>
          <a:bodyPr/>
          <a:lstStyle/>
          <a:p>
            <a:pPr marL="457200" indent="-457200" algn="ctr">
              <a:buFont typeface="+mj-lt"/>
              <a:buAutoNum type="alphaUcPeriod" startAt="2"/>
            </a:pPr>
            <a:r>
              <a:rPr lang="en-US" altLang="en-US" sz="2800" b="1" dirty="0">
                <a:ea typeface="MS PGothic" charset="-128"/>
                <a:cs typeface="ＭＳ Ｐゴシック" charset="-128"/>
              </a:rPr>
              <a:t>Relating Grams to Moles</a:t>
            </a:r>
            <a:endParaRPr lang="en-IN" sz="2800" dirty="0"/>
          </a:p>
        </p:txBody>
      </p:sp>
      <p:sp>
        <p:nvSpPr>
          <p:cNvPr id="4" name="Content Placeholder 3"/>
          <p:cNvSpPr>
            <a:spLocks noGrp="1"/>
          </p:cNvSpPr>
          <p:nvPr>
            <p:ph idx="1"/>
          </p:nvPr>
        </p:nvSpPr>
        <p:spPr>
          <a:xfrm>
            <a:off x="919893" y="2167083"/>
            <a:ext cx="1313180" cy="461665"/>
          </a:xfrm>
          <a:noFill/>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spcBef>
                <a:spcPct val="0"/>
              </a:spcBef>
            </a:pPr>
            <a:r>
              <a:rPr lang="en-US" sz="2400" b="1" kern="1200" dirty="0">
                <a:solidFill>
                  <a:schemeClr val="bg1"/>
                </a:solidFill>
                <a:ea typeface="+mn-ea"/>
                <a:cs typeface="+mn-cs"/>
              </a:rPr>
              <a:t>Step [3]</a:t>
            </a:r>
            <a:endParaRPr lang="en-IN" sz="2400" b="1" kern="1200" dirty="0">
              <a:solidFill>
                <a:schemeClr val="bg1"/>
              </a:solidFill>
              <a:ea typeface="+mn-ea"/>
              <a:cs typeface="+mn-cs"/>
            </a:endParaRPr>
          </a:p>
        </p:txBody>
      </p:sp>
      <p:sp>
        <p:nvSpPr>
          <p:cNvPr id="5" name="Text Placeholder 4"/>
          <p:cNvSpPr>
            <a:spLocks noGrp="1"/>
          </p:cNvSpPr>
          <p:nvPr>
            <p:ph type="body" sz="quarter" idx="12"/>
          </p:nvPr>
        </p:nvSpPr>
        <p:spPr>
          <a:xfrm>
            <a:off x="2505497" y="2146781"/>
            <a:ext cx="4557658"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0"/>
              </a:spcBef>
            </a:pPr>
            <a:r>
              <a:rPr lang="en-US" altLang="en-US" sz="2400" b="1" kern="1200" dirty="0">
                <a:latin typeface="Arial" charset="0"/>
                <a:ea typeface="MS PGothic" charset="-128"/>
                <a:cs typeface="ＭＳ Ｐゴシック" charset="-128"/>
              </a:rPr>
              <a:t>Set up and solve the problem.</a:t>
            </a:r>
            <a:endParaRPr lang="en-IN" sz="2400" b="1" kern="1200" dirty="0">
              <a:latin typeface="Arial" charset="0"/>
              <a:ea typeface="MS PGothic" charset="-128"/>
              <a:cs typeface="ＭＳ Ｐゴシック" charset="-128"/>
            </a:endParaRPr>
          </a:p>
        </p:txBody>
      </p:sp>
      <p:pic>
        <p:nvPicPr>
          <p:cNvPr id="3" name="Picture 2" descr="Multiply the original quantity 100. grams by the conversion factor which is 1 mol over 180.2 grams aspirin  to obtain the desired quantity of 0.555 moles of aspirin."/>
          <p:cNvPicPr>
            <a:picLocks noChangeAspect="1"/>
          </p:cNvPicPr>
          <p:nvPr/>
        </p:nvPicPr>
        <p:blipFill>
          <a:blip r:embed="rId3"/>
          <a:stretch>
            <a:fillRect/>
          </a:stretch>
        </p:blipFill>
        <p:spPr>
          <a:xfrm>
            <a:off x="1242016" y="3228980"/>
            <a:ext cx="6692720" cy="1064115"/>
          </a:xfrm>
          <a:prstGeom prst="rect">
            <a:avLst/>
          </a:prstGeom>
        </p:spPr>
      </p:pic>
      <p:sp>
        <p:nvSpPr>
          <p:cNvPr id="6" name="Text Placeholder 5"/>
          <p:cNvSpPr>
            <a:spLocks noGrp="1"/>
          </p:cNvSpPr>
          <p:nvPr>
            <p:ph type="body" sz="quarter" idx="13"/>
          </p:nvPr>
        </p:nvSpPr>
        <p:spPr>
          <a:xfrm>
            <a:off x="2439660" y="4492862"/>
            <a:ext cx="3602268"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spcBef>
                <a:spcPct val="0"/>
              </a:spcBef>
            </a:pPr>
            <a:r>
              <a:rPr lang="en-US" altLang="en-US" sz="2400" b="1" kern="1200" dirty="0">
                <a:solidFill>
                  <a:srgbClr val="3366FF"/>
                </a:solidFill>
                <a:latin typeface="Arial" charset="0"/>
                <a:ea typeface="MS PGothic" charset="-128"/>
                <a:cs typeface="ＭＳ Ｐゴシック" charset="-128"/>
              </a:rPr>
              <a:t>Unwanted unit cancels.</a:t>
            </a:r>
            <a:endParaRPr lang="en-IN" sz="2400" b="1" kern="1200" dirty="0">
              <a:solidFill>
                <a:srgbClr val="3366FF"/>
              </a:solidFill>
              <a:latin typeface="Arial" charset="0"/>
              <a:ea typeface="MS PGothic" charset="-128"/>
              <a:cs typeface="ＭＳ Ｐゴシック" charset="-128"/>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1166487" y="310286"/>
            <a:ext cx="6801323" cy="53321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ea typeface="MS PGothic" charset="-128"/>
                <a:cs typeface="ＭＳ Ｐゴシック" charset="-128"/>
              </a:rPr>
              <a:t>5.6 Mass to Mole Conversions (8)</a:t>
            </a:r>
            <a:endParaRPr lang="en-IN" sz="2800" b="1" dirty="0">
              <a:ea typeface="MS PGothic" charset="-128"/>
              <a:cs typeface="ＭＳ Ｐゴシック" charset="-128"/>
            </a:endParaRPr>
          </a:p>
        </p:txBody>
      </p:sp>
      <p:sp>
        <p:nvSpPr>
          <p:cNvPr id="8" name="Text Placeholder 7"/>
          <p:cNvSpPr>
            <a:spLocks noGrp="1"/>
          </p:cNvSpPr>
          <p:nvPr>
            <p:ph type="body" sz="quarter" idx="17"/>
          </p:nvPr>
        </p:nvSpPr>
        <p:spPr>
          <a:xfrm>
            <a:off x="317426" y="753886"/>
            <a:ext cx="8490353" cy="1001545"/>
          </a:xfrm>
        </p:spPr>
        <p:txBody>
          <a:bodyPr/>
          <a:lstStyle/>
          <a:p>
            <a:pPr marL="457200" indent="-457200" algn="ctr" eaLnBrk="1" hangingPunct="1">
              <a:spcBef>
                <a:spcPts val="0"/>
              </a:spcBef>
              <a:buFont typeface="+mj-lt"/>
              <a:buAutoNum type="alphaUcPeriod" startAt="3"/>
            </a:pPr>
            <a:r>
              <a:rPr lang="en-US" altLang="en-US" sz="2800" b="1" dirty="0">
                <a:ea typeface="MS PGothic" charset="-128"/>
                <a:cs typeface="ＭＳ Ｐゴシック" charset="-128"/>
              </a:rPr>
              <a:t>Relating Grams to Number of Atoms or Molecules</a:t>
            </a:r>
          </a:p>
        </p:txBody>
      </p:sp>
      <p:sp>
        <p:nvSpPr>
          <p:cNvPr id="2" name="Content Placeholder 1"/>
          <p:cNvSpPr>
            <a:spLocks noGrp="1"/>
          </p:cNvSpPr>
          <p:nvPr>
            <p:ph idx="1"/>
          </p:nvPr>
        </p:nvSpPr>
        <p:spPr>
          <a:xfrm>
            <a:off x="821234" y="2020590"/>
            <a:ext cx="6715823" cy="120032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indent="0" eaLnBrk="1" hangingPunct="1">
              <a:spcBef>
                <a:spcPct val="0"/>
              </a:spcBef>
              <a:buFontTx/>
              <a:buNone/>
            </a:pPr>
            <a:r>
              <a:rPr lang="en-US" altLang="en-US" sz="2400" b="1" dirty="0"/>
              <a:t>We can also use the molar mass to show the relationship between </a:t>
            </a:r>
            <a:r>
              <a:rPr lang="en-US" altLang="en-US" sz="2400" b="1" dirty="0">
                <a:solidFill>
                  <a:srgbClr val="3366FF"/>
                </a:solidFill>
              </a:rPr>
              <a:t>grams </a:t>
            </a:r>
            <a:r>
              <a:rPr lang="en-US" altLang="en-US" sz="2400" b="1" dirty="0"/>
              <a:t>and number of </a:t>
            </a:r>
          </a:p>
          <a:p>
            <a:pPr marL="0" indent="0" eaLnBrk="1" hangingPunct="1">
              <a:spcBef>
                <a:spcPct val="0"/>
              </a:spcBef>
              <a:buFontTx/>
              <a:buNone/>
            </a:pPr>
            <a:r>
              <a:rPr lang="en-US" altLang="en-US" sz="2400" b="1" dirty="0">
                <a:solidFill>
                  <a:srgbClr val="3366FF"/>
                </a:solidFill>
              </a:rPr>
              <a:t>molecules</a:t>
            </a:r>
            <a:r>
              <a:rPr lang="en-US" altLang="en-US" sz="2400" b="1" dirty="0">
                <a:solidFill>
                  <a:srgbClr val="3333FF"/>
                </a:solidFill>
              </a:rPr>
              <a:t> </a:t>
            </a:r>
            <a:r>
              <a:rPr lang="en-US" altLang="en-US" sz="2400" b="1" dirty="0"/>
              <a:t>(or atoms).</a:t>
            </a:r>
            <a:endParaRPr lang="en-IN" sz="2400" b="1" kern="1200" dirty="0">
              <a:latin typeface="Arial" charset="0"/>
              <a:ea typeface="MS PGothic" charset="-128"/>
              <a:cs typeface="ＭＳ Ｐゴシック" charset="-128"/>
            </a:endParaRPr>
          </a:p>
        </p:txBody>
      </p:sp>
      <p:graphicFrame>
        <p:nvGraphicFramePr>
          <p:cNvPr id="4" name="Object 3">
            <a:extLst>
              <a:ext uri="{FF2B5EF4-FFF2-40B4-BE49-F238E27FC236}">
                <a16:creationId xmlns:a16="http://schemas.microsoft.com/office/drawing/2014/main" id="{7E2DF7FE-AD21-4922-AF6C-31662DD3306E}"/>
              </a:ext>
            </a:extLst>
          </p:cNvPr>
          <p:cNvGraphicFramePr>
            <a:graphicFrameLocks noChangeAspect="1"/>
          </p:cNvGraphicFramePr>
          <p:nvPr>
            <p:extLst>
              <p:ext uri="{D42A27DB-BD31-4B8C-83A1-F6EECF244321}">
                <p14:modId xmlns:p14="http://schemas.microsoft.com/office/powerpoint/2010/main" val="2378420524"/>
              </p:ext>
            </p:extLst>
          </p:nvPr>
        </p:nvGraphicFramePr>
        <p:xfrm>
          <a:off x="801688" y="3705225"/>
          <a:ext cx="2082800" cy="787400"/>
        </p:xfrm>
        <a:graphic>
          <a:graphicData uri="http://schemas.openxmlformats.org/presentationml/2006/ole">
            <mc:AlternateContent xmlns:mc="http://schemas.openxmlformats.org/markup-compatibility/2006">
              <mc:Choice xmlns:v="urn:schemas-microsoft-com:vml" Requires="v">
                <p:oleObj spid="_x0000_s16587" name="Equation" r:id="rId4" imgW="2082600" imgH="787320" progId="Equation.DSMT4">
                  <p:embed/>
                </p:oleObj>
              </mc:Choice>
              <mc:Fallback>
                <p:oleObj name="Equation" r:id="rId4" imgW="2082600" imgH="787320" progId="Equation.DSMT4">
                  <p:embed/>
                  <p:pic>
                    <p:nvPicPr>
                      <p:cNvPr id="0" name=""/>
                      <p:cNvPicPr/>
                      <p:nvPr/>
                    </p:nvPicPr>
                    <p:blipFill>
                      <a:blip r:embed="rId5"/>
                      <a:stretch>
                        <a:fillRect/>
                      </a:stretch>
                    </p:blipFill>
                    <p:spPr>
                      <a:xfrm>
                        <a:off x="801688" y="3705225"/>
                        <a:ext cx="2082800" cy="787400"/>
                      </a:xfrm>
                      <a:prstGeom prst="rect">
                        <a:avLst/>
                      </a:prstGeom>
                    </p:spPr>
                  </p:pic>
                </p:oleObj>
              </mc:Fallback>
            </mc:AlternateContent>
          </a:graphicData>
        </a:graphic>
      </p:graphicFrame>
      <p:sp>
        <p:nvSpPr>
          <p:cNvPr id="5" name="Text Placeholder 4"/>
          <p:cNvSpPr>
            <a:spLocks noGrp="1"/>
          </p:cNvSpPr>
          <p:nvPr>
            <p:ph type="body" sz="quarter" idx="14"/>
          </p:nvPr>
        </p:nvSpPr>
        <p:spPr>
          <a:xfrm>
            <a:off x="4240988" y="3816917"/>
            <a:ext cx="364202"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0"/>
              </a:spcBef>
            </a:pPr>
            <a:r>
              <a:rPr lang="en-IN" sz="2400" b="1" kern="1200" dirty="0">
                <a:latin typeface="Arial" charset="0"/>
                <a:ea typeface="MS PGothic" charset="-128"/>
                <a:cs typeface="ＭＳ Ｐゴシック" charset="-128"/>
              </a:rPr>
              <a:t>=</a:t>
            </a:r>
          </a:p>
        </p:txBody>
      </p:sp>
      <p:graphicFrame>
        <p:nvGraphicFramePr>
          <p:cNvPr id="11" name="Object 10">
            <a:extLst>
              <a:ext uri="{FF2B5EF4-FFF2-40B4-BE49-F238E27FC236}">
                <a16:creationId xmlns:a16="http://schemas.microsoft.com/office/drawing/2014/main" id="{780CB16B-10B8-4E81-A9FD-B87D219B55A8}"/>
              </a:ext>
            </a:extLst>
          </p:cNvPr>
          <p:cNvGraphicFramePr>
            <a:graphicFrameLocks noChangeAspect="1"/>
          </p:cNvGraphicFramePr>
          <p:nvPr>
            <p:extLst>
              <p:ext uri="{D42A27DB-BD31-4B8C-83A1-F6EECF244321}">
                <p14:modId xmlns:p14="http://schemas.microsoft.com/office/powerpoint/2010/main" val="4039406218"/>
              </p:ext>
            </p:extLst>
          </p:nvPr>
        </p:nvGraphicFramePr>
        <p:xfrm>
          <a:off x="5108575" y="3667125"/>
          <a:ext cx="2679700" cy="787400"/>
        </p:xfrm>
        <a:graphic>
          <a:graphicData uri="http://schemas.openxmlformats.org/presentationml/2006/ole">
            <mc:AlternateContent xmlns:mc="http://schemas.openxmlformats.org/markup-compatibility/2006">
              <mc:Choice xmlns:v="urn:schemas-microsoft-com:vml" Requires="v">
                <p:oleObj spid="_x0000_s16588" name="Equation" r:id="rId6" imgW="2679480" imgH="787320" progId="Equation.DSMT4">
                  <p:embed/>
                </p:oleObj>
              </mc:Choice>
              <mc:Fallback>
                <p:oleObj name="Equation" r:id="rId6" imgW="2679480" imgH="787320" progId="Equation.DSMT4">
                  <p:embed/>
                  <p:pic>
                    <p:nvPicPr>
                      <p:cNvPr id="0" name=""/>
                      <p:cNvPicPr/>
                      <p:nvPr/>
                    </p:nvPicPr>
                    <p:blipFill>
                      <a:blip r:embed="rId7"/>
                      <a:stretch>
                        <a:fillRect/>
                      </a:stretch>
                    </p:blipFill>
                    <p:spPr>
                      <a:xfrm>
                        <a:off x="5108575" y="3667125"/>
                        <a:ext cx="2679700" cy="7874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0E5D9237-272B-49E4-A553-56A46E27B977}"/>
              </a:ext>
            </a:extLst>
          </p:cNvPr>
          <p:cNvGraphicFramePr>
            <a:graphicFrameLocks noChangeAspect="1"/>
          </p:cNvGraphicFramePr>
          <p:nvPr>
            <p:extLst>
              <p:ext uri="{D42A27DB-BD31-4B8C-83A1-F6EECF244321}">
                <p14:modId xmlns:p14="http://schemas.microsoft.com/office/powerpoint/2010/main" val="1584659880"/>
              </p:ext>
            </p:extLst>
          </p:nvPr>
        </p:nvGraphicFramePr>
        <p:xfrm>
          <a:off x="2084388" y="4862513"/>
          <a:ext cx="3683000" cy="406400"/>
        </p:xfrm>
        <a:graphic>
          <a:graphicData uri="http://schemas.openxmlformats.org/presentationml/2006/ole">
            <mc:AlternateContent xmlns:mc="http://schemas.openxmlformats.org/markup-compatibility/2006">
              <mc:Choice xmlns:v="urn:schemas-microsoft-com:vml" Requires="v">
                <p:oleObj spid="_x0000_s16589" name="Equation" r:id="rId8" imgW="3682800" imgH="406080" progId="Equation.DSMT4">
                  <p:embed/>
                </p:oleObj>
              </mc:Choice>
              <mc:Fallback>
                <p:oleObj name="Equation" r:id="rId8" imgW="3682800" imgH="406080" progId="Equation.DSMT4">
                  <p:embed/>
                  <p:pic>
                    <p:nvPicPr>
                      <p:cNvPr id="0" name=""/>
                      <p:cNvPicPr/>
                      <p:nvPr/>
                    </p:nvPicPr>
                    <p:blipFill>
                      <a:blip r:embed="rId9"/>
                      <a:stretch>
                        <a:fillRect/>
                      </a:stretch>
                    </p:blipFill>
                    <p:spPr>
                      <a:xfrm>
                        <a:off x="2084388" y="4862513"/>
                        <a:ext cx="3683000" cy="406400"/>
                      </a:xfrm>
                      <a:prstGeom prst="rect">
                        <a:avLst/>
                      </a:prstGeom>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171339" y="273348"/>
            <a:ext cx="6801323" cy="586541"/>
          </a:xfrm>
        </p:spPr>
        <p:txBody>
          <a:bodyPr/>
          <a:lstStyle/>
          <a:p>
            <a:r>
              <a:rPr lang="en-US" altLang="en-US" sz="3200" b="1" dirty="0">
                <a:ea typeface="MS PGothic" charset="-128"/>
                <a:cs typeface="ＭＳ Ｐゴシック" charset="-128"/>
              </a:rPr>
              <a:t>5.6 Mass to Mole Conversions (9)</a:t>
            </a:r>
            <a:endParaRPr lang="en-IN" sz="2800" dirty="0"/>
          </a:p>
        </p:txBody>
      </p:sp>
      <p:sp>
        <p:nvSpPr>
          <p:cNvPr id="8" name="Text Placeholder 7"/>
          <p:cNvSpPr>
            <a:spLocks noGrp="1"/>
          </p:cNvSpPr>
          <p:nvPr>
            <p:ph type="body" sz="quarter" idx="17"/>
          </p:nvPr>
        </p:nvSpPr>
        <p:spPr>
          <a:xfrm>
            <a:off x="829742" y="771054"/>
            <a:ext cx="7471511" cy="1010777"/>
          </a:xfrm>
        </p:spPr>
        <p:txBody>
          <a:bodyPr/>
          <a:lstStyle/>
          <a:p>
            <a:pPr marL="457200" indent="-457200" algn="ctr">
              <a:buFont typeface="+mj-lt"/>
              <a:buAutoNum type="alphaUcPeriod" startAt="3"/>
            </a:pPr>
            <a:r>
              <a:rPr lang="en-US" altLang="en-US" sz="2800" b="1" dirty="0">
                <a:ea typeface="MS PGothic" charset="-128"/>
                <a:cs typeface="ＭＳ Ｐゴシック" charset="-128"/>
              </a:rPr>
              <a:t>Relating Grams to Number of Atoms or Molecules</a:t>
            </a:r>
            <a:endParaRPr lang="en-IN" sz="2800" dirty="0"/>
          </a:p>
        </p:txBody>
      </p:sp>
      <p:sp>
        <p:nvSpPr>
          <p:cNvPr id="2" name="Content Placeholder 1"/>
          <p:cNvSpPr>
            <a:spLocks noGrp="1"/>
          </p:cNvSpPr>
          <p:nvPr>
            <p:ph idx="1"/>
          </p:nvPr>
        </p:nvSpPr>
        <p:spPr>
          <a:xfrm>
            <a:off x="848448" y="1944709"/>
            <a:ext cx="3280065" cy="461665"/>
          </a:xfrm>
          <a:noFill/>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spcBef>
                <a:spcPct val="0"/>
              </a:spcBef>
            </a:pPr>
            <a:r>
              <a:rPr lang="en-US" sz="2400" b="1" kern="1200" dirty="0">
                <a:solidFill>
                  <a:schemeClr val="bg1"/>
                </a:solidFill>
                <a:ea typeface="+mn-ea"/>
                <a:cs typeface="+mn-cs"/>
              </a:rPr>
              <a:t>Sample Problem 5.10</a:t>
            </a:r>
            <a:endParaRPr lang="en-IN" sz="2400" b="1" kern="1200" dirty="0">
              <a:solidFill>
                <a:schemeClr val="bg1"/>
              </a:solidFill>
              <a:ea typeface="+mn-ea"/>
              <a:cs typeface="+mn-cs"/>
            </a:endParaRPr>
          </a:p>
        </p:txBody>
      </p:sp>
      <p:sp>
        <p:nvSpPr>
          <p:cNvPr id="3" name="Text Placeholder 2"/>
          <p:cNvSpPr>
            <a:spLocks noGrp="1"/>
          </p:cNvSpPr>
          <p:nvPr>
            <p:ph type="body" sz="quarter" idx="12"/>
          </p:nvPr>
        </p:nvSpPr>
        <p:spPr>
          <a:xfrm>
            <a:off x="1094860" y="2441594"/>
            <a:ext cx="7005444" cy="83099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0"/>
              </a:spcBef>
            </a:pPr>
            <a:r>
              <a:rPr lang="en-US" altLang="en-US" sz="2400" b="1" dirty="0"/>
              <a:t>How many molecules are in a 325-mg tablet of </a:t>
            </a:r>
          </a:p>
          <a:p>
            <a:pPr eaLnBrk="1" hangingPunct="1">
              <a:spcBef>
                <a:spcPct val="0"/>
              </a:spcBef>
            </a:pPr>
            <a:r>
              <a:rPr lang="en-US" altLang="en-US" sz="2400" b="1" dirty="0"/>
              <a:t>aspirin (</a:t>
            </a:r>
            <a:r>
              <a:rPr lang="en-US" altLang="en-US" sz="2400" b="1" i="0" dirty="0"/>
              <a:t>C</a:t>
            </a:r>
            <a:r>
              <a:rPr lang="en-US" altLang="en-US" sz="2400" b="1" i="0" baseline="-25000" dirty="0"/>
              <a:t>9</a:t>
            </a:r>
            <a:r>
              <a:rPr lang="en-US" altLang="en-US" sz="2400" b="1" i="0" dirty="0"/>
              <a:t>H</a:t>
            </a:r>
            <a:r>
              <a:rPr lang="en-US" altLang="en-US" sz="2400" b="1" i="0" baseline="-25000" dirty="0"/>
              <a:t>8</a:t>
            </a:r>
            <a:r>
              <a:rPr lang="en-US" altLang="en-US" sz="2400" b="1" i="0" dirty="0"/>
              <a:t>O</a:t>
            </a:r>
            <a:r>
              <a:rPr lang="en-US" altLang="en-US" sz="2400" b="1" i="0" baseline="-25000" dirty="0"/>
              <a:t>4</a:t>
            </a:r>
            <a:r>
              <a:rPr lang="en-US" altLang="en-US" sz="2400" b="1" dirty="0"/>
              <a:t>, molar mass </a:t>
            </a:r>
            <a:r>
              <a:rPr lang="en-US" altLang="en-US" sz="2400" b="1" i="0" dirty="0"/>
              <a:t>180.2 g/mol</a:t>
            </a:r>
            <a:r>
              <a:rPr lang="en-US" altLang="en-US" sz="2400" b="1" dirty="0"/>
              <a:t>)?</a:t>
            </a:r>
            <a:endParaRPr lang="en-IN" sz="2400" b="1" kern="1200" dirty="0">
              <a:latin typeface="Arial" charset="0"/>
              <a:ea typeface="MS PGothic" charset="-128"/>
              <a:cs typeface="ＭＳ Ｐゴシック" charset="-128"/>
            </a:endParaRPr>
          </a:p>
        </p:txBody>
      </p:sp>
      <p:sp>
        <p:nvSpPr>
          <p:cNvPr id="4" name="Text Placeholder 3"/>
          <p:cNvSpPr>
            <a:spLocks noGrp="1"/>
          </p:cNvSpPr>
          <p:nvPr>
            <p:ph type="body" sz="quarter" idx="13"/>
          </p:nvPr>
        </p:nvSpPr>
        <p:spPr>
          <a:xfrm>
            <a:off x="853552" y="3828796"/>
            <a:ext cx="1313180" cy="461665"/>
          </a:xfrm>
          <a:noFill/>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spcBef>
                <a:spcPct val="0"/>
              </a:spcBef>
            </a:pPr>
            <a:r>
              <a:rPr lang="en-US" sz="2400" b="1" kern="1200" dirty="0">
                <a:solidFill>
                  <a:schemeClr val="bg1"/>
                </a:solidFill>
                <a:ea typeface="+mn-ea"/>
                <a:cs typeface="+mn-cs"/>
              </a:rPr>
              <a:t>Step [1]</a:t>
            </a:r>
            <a:endParaRPr lang="en-IN" sz="2400" b="1" kern="1200" dirty="0">
              <a:solidFill>
                <a:schemeClr val="bg1"/>
              </a:solidFill>
              <a:ea typeface="+mn-ea"/>
              <a:cs typeface="+mn-cs"/>
            </a:endParaRPr>
          </a:p>
        </p:txBody>
      </p:sp>
      <p:sp>
        <p:nvSpPr>
          <p:cNvPr id="5" name="Text Placeholder 4"/>
          <p:cNvSpPr>
            <a:spLocks noGrp="1"/>
          </p:cNvSpPr>
          <p:nvPr>
            <p:ph type="body" sz="quarter" idx="14"/>
          </p:nvPr>
        </p:nvSpPr>
        <p:spPr>
          <a:xfrm>
            <a:off x="2279238" y="3831431"/>
            <a:ext cx="6452407"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0"/>
              </a:spcBef>
            </a:pPr>
            <a:r>
              <a:rPr lang="en-US" altLang="en-US" sz="2400" b="1" dirty="0"/>
              <a:t>Identify the original and desired quantities.</a:t>
            </a:r>
            <a:endParaRPr lang="en-IN" sz="2400" b="1" kern="1200" dirty="0">
              <a:solidFill>
                <a:schemeClr val="tx1"/>
              </a:solidFill>
              <a:latin typeface="Arial" charset="0"/>
              <a:ea typeface="MS PGothic" charset="-128"/>
              <a:cs typeface="ＭＳ Ｐゴシック" charset="-128"/>
            </a:endParaRPr>
          </a:p>
        </p:txBody>
      </p:sp>
      <p:sp>
        <p:nvSpPr>
          <p:cNvPr id="6" name="Text Placeholder 5"/>
          <p:cNvSpPr>
            <a:spLocks noGrp="1"/>
          </p:cNvSpPr>
          <p:nvPr>
            <p:ph type="body" sz="quarter" idx="15"/>
          </p:nvPr>
        </p:nvSpPr>
        <p:spPr>
          <a:xfrm>
            <a:off x="1430865" y="4567788"/>
            <a:ext cx="2574744" cy="83099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spcBef>
                <a:spcPct val="0"/>
              </a:spcBef>
            </a:pPr>
            <a:r>
              <a:rPr lang="en-US" altLang="en-US" sz="2400" b="1" kern="1200" dirty="0">
                <a:latin typeface="Arial" charset="0"/>
                <a:ea typeface="MS PGothic" charset="-128"/>
                <a:cs typeface="ＭＳ Ｐゴシック" charset="-128"/>
              </a:rPr>
              <a:t>325 mg aspirin original quantity</a:t>
            </a:r>
            <a:endParaRPr lang="en-IN" sz="2400" b="1" kern="1200" dirty="0">
              <a:latin typeface="Arial" charset="0"/>
              <a:ea typeface="MS PGothic" charset="-128"/>
              <a:cs typeface="ＭＳ Ｐゴシック" charset="-128"/>
            </a:endParaRPr>
          </a:p>
        </p:txBody>
      </p:sp>
      <p:sp>
        <p:nvSpPr>
          <p:cNvPr id="7" name="Text Placeholder 6"/>
          <p:cNvSpPr>
            <a:spLocks noGrp="1"/>
          </p:cNvSpPr>
          <p:nvPr>
            <p:ph type="body" sz="quarter" idx="16"/>
          </p:nvPr>
        </p:nvSpPr>
        <p:spPr>
          <a:xfrm>
            <a:off x="4887516" y="4566215"/>
            <a:ext cx="3055645" cy="83099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spcBef>
                <a:spcPct val="0"/>
              </a:spcBef>
            </a:pPr>
            <a:r>
              <a:rPr lang="en-US" altLang="en-US" sz="2400" b="1" kern="1200" dirty="0">
                <a:latin typeface="Arial" charset="0"/>
                <a:ea typeface="MS PGothic" charset="-128"/>
                <a:cs typeface="ＭＳ Ｐゴシック" charset="-128"/>
              </a:rPr>
              <a:t>? molecules aspirin desired quantity</a:t>
            </a:r>
            <a:endParaRPr lang="en-IN" sz="2400" b="1" kern="1200" dirty="0">
              <a:latin typeface="Arial" charset="0"/>
              <a:ea typeface="MS PGothic" charset="-128"/>
              <a:cs typeface="ＭＳ Ｐゴシック"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44624"/>
            <a:ext cx="9052560" cy="645195"/>
          </a:xfrm>
        </p:spPr>
        <p:txBody>
          <a:bodyPr/>
          <a:lstStyle/>
          <a:p>
            <a:r>
              <a:rPr lang="en-US" altLang="en-US" sz="3200" b="1" dirty="0">
                <a:ea typeface="MS PGothic" charset="-128"/>
                <a:cs typeface="ＭＳ Ｐゴシック" charset="-128"/>
              </a:rPr>
              <a:t>5.1 Introduction to Chemical Reactions (3)</a:t>
            </a:r>
            <a:endParaRPr lang="en-IN" sz="2800" dirty="0"/>
          </a:p>
        </p:txBody>
      </p:sp>
      <p:sp>
        <p:nvSpPr>
          <p:cNvPr id="14" name="Text Placeholder 22"/>
          <p:cNvSpPr>
            <a:spLocks noGrp="1"/>
          </p:cNvSpPr>
          <p:nvPr>
            <p:ph type="body" sz="quarter" idx="21"/>
          </p:nvPr>
        </p:nvSpPr>
        <p:spPr>
          <a:xfrm>
            <a:off x="545164" y="620688"/>
            <a:ext cx="8040234" cy="1080120"/>
          </a:xfrm>
        </p:spPr>
        <p:txBody>
          <a:bodyPr/>
          <a:lstStyle>
            <a:lvl1pPr marL="0" indent="0">
              <a:buNone/>
              <a:defRPr/>
            </a:lvl1pPr>
          </a:lstStyle>
          <a:p>
            <a:pPr marL="457200" lvl="0" indent="-457200" algn="ctr">
              <a:buFont typeface="+mj-lt"/>
              <a:buAutoNum type="alphaUcPeriod"/>
            </a:pPr>
            <a:r>
              <a:rPr lang="en-US" altLang="en-US" sz="2800" b="1" dirty="0">
                <a:ea typeface="MS PGothic" charset="-128"/>
                <a:cs typeface="ＭＳ Ｐゴシック" charset="-128"/>
              </a:rPr>
              <a:t>General Features of Physical and Chemical Changes</a:t>
            </a:r>
            <a:endParaRPr lang="en-IN" sz="2800" dirty="0"/>
          </a:p>
        </p:txBody>
      </p:sp>
      <p:pic>
        <p:nvPicPr>
          <p:cNvPr id="17" name="Picture 1" descr="This figure shows that the enzyme catalase in red blood converts hydrogen peroxide (H2O2) to water and oxygen gas, which appears as a visible white foam on the bloody surface."/>
          <p:cNvPicPr>
            <a:picLocks noChangeAspect="1"/>
          </p:cNvPicPr>
          <p:nvPr/>
        </p:nvPicPr>
        <p:blipFill rotWithShape="1">
          <a:blip r:embed="rId3">
            <a:extLst>
              <a:ext uri="{28A0092B-C50C-407E-A947-70E740481C1C}">
                <a14:useLocalDpi xmlns:a14="http://schemas.microsoft.com/office/drawing/2010/main" val="0"/>
              </a:ext>
            </a:extLst>
          </a:blip>
          <a:srcRect b="5273"/>
          <a:stretch/>
        </p:blipFill>
        <p:spPr bwMode="auto">
          <a:xfrm>
            <a:off x="558800" y="2060575"/>
            <a:ext cx="8026400" cy="259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854746" y="4636244"/>
            <a:ext cx="5669582" cy="161181"/>
          </a:xfrm>
        </p:spPr>
        <p:txBody>
          <a:bodyPr/>
          <a:lstStyle/>
          <a:p>
            <a:pPr marL="0" indent="0">
              <a:buNone/>
            </a:pPr>
            <a:r>
              <a:rPr lang="en-IN" sz="760" dirty="0"/>
              <a:t>(left): ©Daniel C. Smith; (right): ©McGraw-Hill Education/Jill Braaten, photographer and Anthony Arena, Chemistry Consultant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6930"/>
            <a:ext cx="8229601" cy="586541"/>
          </a:xfrm>
        </p:spPr>
        <p:txBody>
          <a:bodyPr/>
          <a:lstStyle/>
          <a:p>
            <a:r>
              <a:rPr lang="en-US" altLang="en-US" sz="3600" b="1" dirty="0">
                <a:ea typeface="MS PGothic" charset="-128"/>
                <a:cs typeface="ＭＳ Ｐゴシック" charset="-128"/>
              </a:rPr>
              <a:t>5.6 Mass to Mole Conversions (10)</a:t>
            </a:r>
            <a:endParaRPr lang="en-IN" sz="2800" dirty="0"/>
          </a:p>
        </p:txBody>
      </p:sp>
      <p:sp>
        <p:nvSpPr>
          <p:cNvPr id="15" name="Text Placeholder 14"/>
          <p:cNvSpPr>
            <a:spLocks noGrp="1"/>
          </p:cNvSpPr>
          <p:nvPr>
            <p:ph type="body" sz="quarter" idx="23"/>
          </p:nvPr>
        </p:nvSpPr>
        <p:spPr>
          <a:xfrm>
            <a:off x="903784" y="758078"/>
            <a:ext cx="7335756" cy="1020885"/>
          </a:xfrm>
        </p:spPr>
        <p:txBody>
          <a:bodyPr/>
          <a:lstStyle/>
          <a:p>
            <a:pPr marL="457200" indent="-457200" algn="ctr">
              <a:buFont typeface="+mj-lt"/>
              <a:buAutoNum type="alphaUcPeriod" startAt="3"/>
            </a:pPr>
            <a:r>
              <a:rPr lang="en-US" altLang="en-US" sz="2800" b="1" dirty="0">
                <a:ea typeface="MS PGothic" charset="-128"/>
                <a:cs typeface="ＭＳ Ｐゴシック" charset="-128"/>
              </a:rPr>
              <a:t>Relating Grams to Number of Atoms or Molecules</a:t>
            </a:r>
            <a:endParaRPr lang="en-IN" sz="2800" dirty="0"/>
          </a:p>
        </p:txBody>
      </p:sp>
      <p:sp>
        <p:nvSpPr>
          <p:cNvPr id="3" name="Content Placeholder 2"/>
          <p:cNvSpPr>
            <a:spLocks noGrp="1"/>
          </p:cNvSpPr>
          <p:nvPr>
            <p:ph idx="1"/>
          </p:nvPr>
        </p:nvSpPr>
        <p:spPr>
          <a:xfrm>
            <a:off x="864509" y="1695436"/>
            <a:ext cx="1313180" cy="461665"/>
          </a:xfrm>
          <a:noFill/>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spcBef>
                <a:spcPct val="0"/>
              </a:spcBef>
            </a:pPr>
            <a:r>
              <a:rPr lang="en-US" sz="2400" b="1" kern="1200" dirty="0">
                <a:solidFill>
                  <a:schemeClr val="bg1"/>
                </a:solidFill>
                <a:ea typeface="+mn-ea"/>
                <a:cs typeface="+mn-cs"/>
              </a:rPr>
              <a:t>Step [2]</a:t>
            </a:r>
            <a:endParaRPr lang="en-IN" sz="2400" b="1" kern="1200" dirty="0">
              <a:solidFill>
                <a:schemeClr val="bg1"/>
              </a:solidFill>
              <a:ea typeface="+mn-ea"/>
              <a:cs typeface="+mn-cs"/>
            </a:endParaRPr>
          </a:p>
        </p:txBody>
      </p:sp>
      <p:sp>
        <p:nvSpPr>
          <p:cNvPr id="4" name="Text Placeholder 3"/>
          <p:cNvSpPr>
            <a:spLocks noGrp="1"/>
          </p:cNvSpPr>
          <p:nvPr>
            <p:ph type="body" sz="quarter" idx="12"/>
          </p:nvPr>
        </p:nvSpPr>
        <p:spPr>
          <a:xfrm>
            <a:off x="2497962" y="1714663"/>
            <a:ext cx="4987263"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0"/>
              </a:spcBef>
            </a:pPr>
            <a:r>
              <a:rPr lang="en-US" altLang="en-US" sz="2400" b="1" dirty="0"/>
              <a:t>Write out the conversion factors.</a:t>
            </a:r>
            <a:endParaRPr lang="en-IN" sz="2400" b="1" kern="1200" dirty="0">
              <a:solidFill>
                <a:schemeClr val="tx1"/>
              </a:solidFill>
              <a:latin typeface="Arial" charset="0"/>
              <a:ea typeface="MS PGothic" charset="-128"/>
              <a:cs typeface="ＭＳ Ｐゴシック" charset="-128"/>
            </a:endParaRPr>
          </a:p>
        </p:txBody>
      </p:sp>
      <p:sp>
        <p:nvSpPr>
          <p:cNvPr id="5" name="Text Placeholder 4"/>
          <p:cNvSpPr>
            <a:spLocks noGrp="1"/>
          </p:cNvSpPr>
          <p:nvPr>
            <p:ph type="body" sz="quarter" idx="13"/>
          </p:nvPr>
        </p:nvSpPr>
        <p:spPr>
          <a:xfrm>
            <a:off x="1127126" y="2282067"/>
            <a:ext cx="3247342"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8288" indent="-18288" eaLnBrk="1" hangingPunct="1">
              <a:spcBef>
                <a:spcPct val="0"/>
              </a:spcBef>
              <a:buFont typeface="Arial" panose="020B0604020202020204" pitchFamily="34" charset="0"/>
              <a:buChar char="•"/>
            </a:pPr>
            <a:r>
              <a:rPr lang="en-US" altLang="en-US" sz="2400" b="1" dirty="0"/>
              <a:t>To convert mg to g: </a:t>
            </a:r>
            <a:endParaRPr lang="en-IN" sz="2400" b="1" kern="1200" dirty="0">
              <a:latin typeface="Arial" charset="0"/>
              <a:ea typeface="MS PGothic" charset="-128"/>
              <a:cs typeface="ＭＳ Ｐゴシック" charset="-128"/>
            </a:endParaRPr>
          </a:p>
        </p:txBody>
      </p:sp>
      <p:graphicFrame>
        <p:nvGraphicFramePr>
          <p:cNvPr id="16" name="Object 15">
            <a:extLst>
              <a:ext uri="{FF2B5EF4-FFF2-40B4-BE49-F238E27FC236}">
                <a16:creationId xmlns:a16="http://schemas.microsoft.com/office/drawing/2014/main" id="{ACE87ECF-EC2A-417E-B2D3-7DB96696C66E}"/>
              </a:ext>
            </a:extLst>
          </p:cNvPr>
          <p:cNvGraphicFramePr>
            <a:graphicFrameLocks noChangeAspect="1"/>
          </p:cNvGraphicFramePr>
          <p:nvPr>
            <p:extLst>
              <p:ext uri="{D42A27DB-BD31-4B8C-83A1-F6EECF244321}">
                <p14:modId xmlns:p14="http://schemas.microsoft.com/office/powerpoint/2010/main" val="2675291047"/>
              </p:ext>
            </p:extLst>
          </p:nvPr>
        </p:nvGraphicFramePr>
        <p:xfrm>
          <a:off x="1905000" y="2828925"/>
          <a:ext cx="1155700" cy="787400"/>
        </p:xfrm>
        <a:graphic>
          <a:graphicData uri="http://schemas.openxmlformats.org/presentationml/2006/ole">
            <mc:AlternateContent xmlns:mc="http://schemas.openxmlformats.org/markup-compatibility/2006">
              <mc:Choice xmlns:v="urn:schemas-microsoft-com:vml" Requires="v">
                <p:oleObj spid="_x0000_s17666" name="Equation" r:id="rId4" imgW="1155600" imgH="787320" progId="Equation.DSMT4">
                  <p:embed/>
                </p:oleObj>
              </mc:Choice>
              <mc:Fallback>
                <p:oleObj name="Equation" r:id="rId4" imgW="1155600" imgH="787320" progId="Equation.DSMT4">
                  <p:embed/>
                  <p:pic>
                    <p:nvPicPr>
                      <p:cNvPr id="0" name=""/>
                      <p:cNvPicPr/>
                      <p:nvPr/>
                    </p:nvPicPr>
                    <p:blipFill>
                      <a:blip r:embed="rId5"/>
                      <a:stretch>
                        <a:fillRect/>
                      </a:stretch>
                    </p:blipFill>
                    <p:spPr>
                      <a:xfrm>
                        <a:off x="1905000" y="2828925"/>
                        <a:ext cx="1155700" cy="787400"/>
                      </a:xfrm>
                      <a:prstGeom prst="rect">
                        <a:avLst/>
                      </a:prstGeom>
                    </p:spPr>
                  </p:pic>
                </p:oleObj>
              </mc:Fallback>
            </mc:AlternateContent>
          </a:graphicData>
        </a:graphic>
      </p:graphicFrame>
      <p:sp>
        <p:nvSpPr>
          <p:cNvPr id="7" name="Text Placeholder 6"/>
          <p:cNvSpPr>
            <a:spLocks noGrp="1"/>
          </p:cNvSpPr>
          <p:nvPr>
            <p:ph type="body" sz="quarter" idx="15"/>
          </p:nvPr>
        </p:nvSpPr>
        <p:spPr>
          <a:xfrm>
            <a:off x="3525788" y="2895327"/>
            <a:ext cx="577402"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0"/>
              </a:spcBef>
            </a:pPr>
            <a:r>
              <a:rPr lang="en-US" altLang="en-US" sz="2400" b="1" kern="1200" dirty="0">
                <a:latin typeface="Arial" charset="0"/>
                <a:ea typeface="MS PGothic" charset="-128"/>
                <a:cs typeface="ＭＳ Ｐゴシック" charset="-128"/>
              </a:rPr>
              <a:t>or </a:t>
            </a:r>
            <a:endParaRPr lang="en-IN" sz="2400" b="1" kern="1200" dirty="0">
              <a:latin typeface="Arial" charset="0"/>
              <a:ea typeface="MS PGothic" charset="-128"/>
              <a:cs typeface="ＭＳ Ｐゴシック" charset="-128"/>
            </a:endParaRPr>
          </a:p>
        </p:txBody>
      </p:sp>
      <p:graphicFrame>
        <p:nvGraphicFramePr>
          <p:cNvPr id="17" name="Object 16">
            <a:extLst>
              <a:ext uri="{FF2B5EF4-FFF2-40B4-BE49-F238E27FC236}">
                <a16:creationId xmlns:a16="http://schemas.microsoft.com/office/drawing/2014/main" id="{FD40D525-37E2-462A-9F92-6A86D9F5B447}"/>
              </a:ext>
            </a:extLst>
          </p:cNvPr>
          <p:cNvGraphicFramePr>
            <a:graphicFrameLocks noChangeAspect="1"/>
          </p:cNvGraphicFramePr>
          <p:nvPr>
            <p:extLst>
              <p:ext uri="{D42A27DB-BD31-4B8C-83A1-F6EECF244321}">
                <p14:modId xmlns:p14="http://schemas.microsoft.com/office/powerpoint/2010/main" val="2595984120"/>
              </p:ext>
            </p:extLst>
          </p:nvPr>
        </p:nvGraphicFramePr>
        <p:xfrm>
          <a:off x="4672013" y="2824163"/>
          <a:ext cx="1155700" cy="787400"/>
        </p:xfrm>
        <a:graphic>
          <a:graphicData uri="http://schemas.openxmlformats.org/presentationml/2006/ole">
            <mc:AlternateContent xmlns:mc="http://schemas.openxmlformats.org/markup-compatibility/2006">
              <mc:Choice xmlns:v="urn:schemas-microsoft-com:vml" Requires="v">
                <p:oleObj spid="_x0000_s17667" name="Equation" r:id="rId6" imgW="1155600" imgH="787320" progId="Equation.DSMT4">
                  <p:embed/>
                </p:oleObj>
              </mc:Choice>
              <mc:Fallback>
                <p:oleObj name="Equation" r:id="rId6" imgW="1155600" imgH="787320" progId="Equation.DSMT4">
                  <p:embed/>
                  <p:pic>
                    <p:nvPicPr>
                      <p:cNvPr id="0" name=""/>
                      <p:cNvPicPr/>
                      <p:nvPr/>
                    </p:nvPicPr>
                    <p:blipFill>
                      <a:blip r:embed="rId7"/>
                      <a:stretch>
                        <a:fillRect/>
                      </a:stretch>
                    </p:blipFill>
                    <p:spPr>
                      <a:xfrm>
                        <a:off x="4672013" y="2824163"/>
                        <a:ext cx="1155700" cy="787400"/>
                      </a:xfrm>
                      <a:prstGeom prst="rect">
                        <a:avLst/>
                      </a:prstGeom>
                    </p:spPr>
                  </p:pic>
                </p:oleObj>
              </mc:Fallback>
            </mc:AlternateContent>
          </a:graphicData>
        </a:graphic>
      </p:graphicFrame>
      <p:sp>
        <p:nvSpPr>
          <p:cNvPr id="9" name="Text Placeholder 8"/>
          <p:cNvSpPr>
            <a:spLocks noGrp="1"/>
          </p:cNvSpPr>
          <p:nvPr>
            <p:ph type="body" sz="quarter" idx="17"/>
          </p:nvPr>
        </p:nvSpPr>
        <p:spPr>
          <a:xfrm>
            <a:off x="3774203" y="3706465"/>
            <a:ext cx="4977645" cy="43088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0"/>
              </a:spcBef>
            </a:pPr>
            <a:r>
              <a:rPr lang="en-US" altLang="en-US" sz="2200" b="1" kern="1200" dirty="0">
                <a:solidFill>
                  <a:srgbClr val="3366FF"/>
                </a:solidFill>
                <a:latin typeface="Arial" charset="0"/>
                <a:ea typeface="MS PGothic" charset="-128"/>
                <a:cs typeface="ＭＳ Ｐゴシック" charset="-128"/>
              </a:rPr>
              <a:t>Choose the right one to cancel mg.</a:t>
            </a:r>
            <a:endParaRPr lang="en-IN" sz="2200" b="1" kern="1200" dirty="0">
              <a:solidFill>
                <a:srgbClr val="3366FF"/>
              </a:solidFill>
              <a:latin typeface="Arial" charset="0"/>
              <a:ea typeface="MS PGothic" charset="-128"/>
              <a:cs typeface="ＭＳ Ｐゴシック" charset="-128"/>
            </a:endParaRPr>
          </a:p>
        </p:txBody>
      </p:sp>
      <p:sp>
        <p:nvSpPr>
          <p:cNvPr id="10" name="Text Placeholder 9"/>
          <p:cNvSpPr>
            <a:spLocks noGrp="1"/>
          </p:cNvSpPr>
          <p:nvPr>
            <p:ph type="body" sz="quarter" idx="18"/>
          </p:nvPr>
        </p:nvSpPr>
        <p:spPr>
          <a:xfrm>
            <a:off x="1219201" y="4306951"/>
            <a:ext cx="6347002"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73152" indent="-73152" eaLnBrk="1" hangingPunct="1">
              <a:spcBef>
                <a:spcPct val="0"/>
              </a:spcBef>
              <a:buFont typeface="Arial" panose="020B0604020202020204" pitchFamily="34" charset="0"/>
              <a:buChar char="•"/>
            </a:pPr>
            <a:r>
              <a:rPr lang="en-US" altLang="en-US" sz="2400" b="1" dirty="0"/>
              <a:t>Then, to convert g to number of moles:</a:t>
            </a:r>
            <a:endParaRPr lang="en-IN" sz="2400" b="1" kern="1200" dirty="0">
              <a:latin typeface="Arial" charset="0"/>
              <a:ea typeface="MS PGothic" charset="-128"/>
              <a:cs typeface="ＭＳ Ｐゴシック" charset="-128"/>
            </a:endParaRPr>
          </a:p>
        </p:txBody>
      </p:sp>
      <p:graphicFrame>
        <p:nvGraphicFramePr>
          <p:cNvPr id="18" name="Object 17">
            <a:extLst>
              <a:ext uri="{FF2B5EF4-FFF2-40B4-BE49-F238E27FC236}">
                <a16:creationId xmlns:a16="http://schemas.microsoft.com/office/drawing/2014/main" id="{61E23F11-F465-4112-8C5B-B9CF8426C605}"/>
              </a:ext>
            </a:extLst>
          </p:cNvPr>
          <p:cNvGraphicFramePr>
            <a:graphicFrameLocks noChangeAspect="1"/>
          </p:cNvGraphicFramePr>
          <p:nvPr>
            <p:extLst>
              <p:ext uri="{D42A27DB-BD31-4B8C-83A1-F6EECF244321}">
                <p14:modId xmlns:p14="http://schemas.microsoft.com/office/powerpoint/2010/main" val="1248078881"/>
              </p:ext>
            </p:extLst>
          </p:nvPr>
        </p:nvGraphicFramePr>
        <p:xfrm>
          <a:off x="744538" y="4910138"/>
          <a:ext cx="2717800" cy="787400"/>
        </p:xfrm>
        <a:graphic>
          <a:graphicData uri="http://schemas.openxmlformats.org/presentationml/2006/ole">
            <mc:AlternateContent xmlns:mc="http://schemas.openxmlformats.org/markup-compatibility/2006">
              <mc:Choice xmlns:v="urn:schemas-microsoft-com:vml" Requires="v">
                <p:oleObj spid="_x0000_s17668" name="Equation" r:id="rId8" imgW="2717640" imgH="787320" progId="Equation.DSMT4">
                  <p:embed/>
                </p:oleObj>
              </mc:Choice>
              <mc:Fallback>
                <p:oleObj name="Equation" r:id="rId8" imgW="2717640" imgH="787320" progId="Equation.DSMT4">
                  <p:embed/>
                  <p:pic>
                    <p:nvPicPr>
                      <p:cNvPr id="0" name=""/>
                      <p:cNvPicPr/>
                      <p:nvPr/>
                    </p:nvPicPr>
                    <p:blipFill>
                      <a:blip r:embed="rId9"/>
                      <a:stretch>
                        <a:fillRect/>
                      </a:stretch>
                    </p:blipFill>
                    <p:spPr>
                      <a:xfrm>
                        <a:off x="744538" y="4910138"/>
                        <a:ext cx="2717800" cy="787400"/>
                      </a:xfrm>
                      <a:prstGeom prst="rect">
                        <a:avLst/>
                      </a:prstGeom>
                    </p:spPr>
                  </p:pic>
                </p:oleObj>
              </mc:Fallback>
            </mc:AlternateContent>
          </a:graphicData>
        </a:graphic>
      </p:graphicFrame>
      <p:sp>
        <p:nvSpPr>
          <p:cNvPr id="12" name="Text Placeholder 11"/>
          <p:cNvSpPr>
            <a:spLocks noGrp="1"/>
          </p:cNvSpPr>
          <p:nvPr>
            <p:ph type="body" sz="quarter" idx="20"/>
          </p:nvPr>
        </p:nvSpPr>
        <p:spPr>
          <a:xfrm>
            <a:off x="4185473" y="5002609"/>
            <a:ext cx="577402"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0"/>
              </a:spcBef>
            </a:pPr>
            <a:r>
              <a:rPr lang="en-US" altLang="en-US" sz="2400" b="1" kern="1200" dirty="0">
                <a:latin typeface="Arial" charset="0"/>
                <a:ea typeface="MS PGothic" charset="-128"/>
                <a:cs typeface="ＭＳ Ｐゴシック" charset="-128"/>
              </a:rPr>
              <a:t>or </a:t>
            </a:r>
            <a:endParaRPr lang="en-IN" sz="2400" b="1" kern="1200" dirty="0">
              <a:latin typeface="Arial" charset="0"/>
              <a:ea typeface="MS PGothic" charset="-128"/>
              <a:cs typeface="ＭＳ Ｐゴシック" charset="-128"/>
            </a:endParaRPr>
          </a:p>
        </p:txBody>
      </p:sp>
      <p:graphicFrame>
        <p:nvGraphicFramePr>
          <p:cNvPr id="19" name="Object 18">
            <a:extLst>
              <a:ext uri="{FF2B5EF4-FFF2-40B4-BE49-F238E27FC236}">
                <a16:creationId xmlns:a16="http://schemas.microsoft.com/office/drawing/2014/main" id="{25C1BCC8-0321-4004-8BB6-FA203EC940FD}"/>
              </a:ext>
            </a:extLst>
          </p:cNvPr>
          <p:cNvGraphicFramePr>
            <a:graphicFrameLocks noChangeAspect="1"/>
          </p:cNvGraphicFramePr>
          <p:nvPr>
            <p:extLst>
              <p:ext uri="{D42A27DB-BD31-4B8C-83A1-F6EECF244321}">
                <p14:modId xmlns:p14="http://schemas.microsoft.com/office/powerpoint/2010/main" val="2550010948"/>
              </p:ext>
            </p:extLst>
          </p:nvPr>
        </p:nvGraphicFramePr>
        <p:xfrm>
          <a:off x="5345113" y="4876800"/>
          <a:ext cx="2717800" cy="825500"/>
        </p:xfrm>
        <a:graphic>
          <a:graphicData uri="http://schemas.openxmlformats.org/presentationml/2006/ole">
            <mc:AlternateContent xmlns:mc="http://schemas.openxmlformats.org/markup-compatibility/2006">
              <mc:Choice xmlns:v="urn:schemas-microsoft-com:vml" Requires="v">
                <p:oleObj spid="_x0000_s17669" name="Equation" r:id="rId10" imgW="2717640" imgH="825480" progId="Equation.DSMT4">
                  <p:embed/>
                </p:oleObj>
              </mc:Choice>
              <mc:Fallback>
                <p:oleObj name="Equation" r:id="rId10" imgW="2717640" imgH="825480" progId="Equation.DSMT4">
                  <p:embed/>
                  <p:pic>
                    <p:nvPicPr>
                      <p:cNvPr id="0" name=""/>
                      <p:cNvPicPr/>
                      <p:nvPr/>
                    </p:nvPicPr>
                    <p:blipFill>
                      <a:blip r:embed="rId11"/>
                      <a:stretch>
                        <a:fillRect/>
                      </a:stretch>
                    </p:blipFill>
                    <p:spPr>
                      <a:xfrm>
                        <a:off x="5345113" y="4876800"/>
                        <a:ext cx="2717800" cy="825500"/>
                      </a:xfrm>
                      <a:prstGeom prst="rect">
                        <a:avLst/>
                      </a:prstGeom>
                    </p:spPr>
                  </p:pic>
                </p:oleObj>
              </mc:Fallback>
            </mc:AlternateContent>
          </a:graphicData>
        </a:graphic>
      </p:graphicFrame>
      <p:sp>
        <p:nvSpPr>
          <p:cNvPr id="14" name="Text Placeholder 13"/>
          <p:cNvSpPr>
            <a:spLocks noGrp="1"/>
          </p:cNvSpPr>
          <p:nvPr>
            <p:ph type="body" sz="quarter" idx="22"/>
          </p:nvPr>
        </p:nvSpPr>
        <p:spPr>
          <a:xfrm>
            <a:off x="3621946" y="5737203"/>
            <a:ext cx="5522054" cy="43088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p>
            <a:pPr eaLnBrk="1" hangingPunct="1">
              <a:spcBef>
                <a:spcPct val="0"/>
              </a:spcBef>
            </a:pPr>
            <a:r>
              <a:rPr lang="en-US" altLang="en-US" sz="2200" b="1" kern="1200" dirty="0">
                <a:solidFill>
                  <a:srgbClr val="3366FF"/>
                </a:solidFill>
                <a:latin typeface="Arial" charset="0"/>
                <a:ea typeface="MS PGothic" charset="-128"/>
                <a:cs typeface="ＭＳ Ｐゴシック" charset="-128"/>
              </a:rPr>
              <a:t>Choose the right one to cancel g aspirin.</a:t>
            </a:r>
            <a:endParaRPr lang="en-IN" sz="2200" b="1" kern="1200" dirty="0">
              <a:solidFill>
                <a:srgbClr val="3366FF"/>
              </a:solidFill>
              <a:latin typeface="Arial" charset="0"/>
              <a:ea typeface="MS PGothic" charset="-128"/>
              <a:cs typeface="ＭＳ Ｐゴシック" charset="-128"/>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831273" y="344058"/>
            <a:ext cx="7481455" cy="44067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ea typeface="MS PGothic" charset="-128"/>
                <a:cs typeface="ＭＳ Ｐゴシック" charset="-128"/>
              </a:rPr>
              <a:t>5.6 Mass to Mole Conversions (11)</a:t>
            </a:r>
            <a:endParaRPr lang="en-IN" sz="2800" b="1" dirty="0">
              <a:ea typeface="MS PGothic" charset="-128"/>
              <a:cs typeface="ＭＳ Ｐゴシック" charset="-128"/>
            </a:endParaRPr>
          </a:p>
        </p:txBody>
      </p:sp>
      <p:sp>
        <p:nvSpPr>
          <p:cNvPr id="5" name="Text Placeholder 4"/>
          <p:cNvSpPr>
            <a:spLocks noGrp="1"/>
          </p:cNvSpPr>
          <p:nvPr>
            <p:ph type="body" sz="quarter" idx="13"/>
          </p:nvPr>
        </p:nvSpPr>
        <p:spPr>
          <a:xfrm>
            <a:off x="831776" y="779562"/>
            <a:ext cx="7471511" cy="1020885"/>
          </a:xfrm>
        </p:spPr>
        <p:txBody>
          <a:bodyPr/>
          <a:lstStyle/>
          <a:p>
            <a:pPr marL="457200" indent="-457200" algn="ctr">
              <a:spcBef>
                <a:spcPts val="0"/>
              </a:spcBef>
              <a:buFont typeface="+mj-lt"/>
              <a:buAutoNum type="alphaUcPeriod" startAt="3"/>
            </a:pPr>
            <a:r>
              <a:rPr lang="en-US" altLang="en-US" sz="2800" b="1" dirty="0">
                <a:ea typeface="MS PGothic" charset="-128"/>
                <a:cs typeface="ＭＳ Ｐゴシック" charset="-128"/>
              </a:rPr>
              <a:t>Relating Grams to Number of Atoms or Molecules</a:t>
            </a:r>
            <a:endParaRPr lang="en-IN" sz="2800" dirty="0"/>
          </a:p>
        </p:txBody>
      </p:sp>
      <p:sp>
        <p:nvSpPr>
          <p:cNvPr id="2" name="Content Placeholder 1"/>
          <p:cNvSpPr>
            <a:spLocks noGrp="1"/>
          </p:cNvSpPr>
          <p:nvPr>
            <p:ph idx="1"/>
          </p:nvPr>
        </p:nvSpPr>
        <p:spPr>
          <a:xfrm>
            <a:off x="860242" y="1887804"/>
            <a:ext cx="1313180" cy="461665"/>
          </a:xfrm>
          <a:noFill/>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spcBef>
                <a:spcPct val="0"/>
              </a:spcBef>
            </a:pPr>
            <a:r>
              <a:rPr lang="en-US" sz="2400" b="1" kern="1200" dirty="0">
                <a:solidFill>
                  <a:schemeClr val="bg1"/>
                </a:solidFill>
                <a:ea typeface="+mn-ea"/>
                <a:cs typeface="+mn-cs"/>
              </a:rPr>
              <a:t>Step [3]</a:t>
            </a:r>
            <a:endParaRPr lang="en-IN" sz="2400" b="1" kern="1200" dirty="0">
              <a:solidFill>
                <a:schemeClr val="bg1"/>
              </a:solidFill>
              <a:ea typeface="+mn-ea"/>
              <a:cs typeface="+mn-cs"/>
            </a:endParaRPr>
          </a:p>
        </p:txBody>
      </p:sp>
      <p:sp>
        <p:nvSpPr>
          <p:cNvPr id="3" name="Text Placeholder 2"/>
          <p:cNvSpPr>
            <a:spLocks noGrp="1"/>
          </p:cNvSpPr>
          <p:nvPr>
            <p:ph type="body" sz="quarter" idx="12"/>
          </p:nvPr>
        </p:nvSpPr>
        <p:spPr>
          <a:xfrm>
            <a:off x="2419072" y="1858749"/>
            <a:ext cx="4557658"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0"/>
              </a:spcBef>
            </a:pPr>
            <a:r>
              <a:rPr lang="en-US" altLang="en-US" sz="2400" b="1" kern="1200" dirty="0">
                <a:latin typeface="Arial" charset="0"/>
                <a:ea typeface="MS PGothic" charset="-128"/>
                <a:cs typeface="ＭＳ Ｐゴシック" charset="-128"/>
              </a:rPr>
              <a:t>Set up and solve the problem.</a:t>
            </a:r>
            <a:endParaRPr lang="en-IN" sz="2400" b="1" kern="1200" dirty="0">
              <a:latin typeface="Arial" charset="0"/>
              <a:ea typeface="MS PGothic" charset="-128"/>
              <a:cs typeface="ＭＳ Ｐゴシック" charset="-128"/>
            </a:endParaRPr>
          </a:p>
        </p:txBody>
      </p:sp>
      <p:pic>
        <p:nvPicPr>
          <p:cNvPr id="4" name="Picture 3" descr="Convert the original quantity 325. milligrams to grams by dividing it with 1000. Then multiply the answer with conversion factor which is Avogadro's number of molecules over 180.2 g aspirin to obtain the desired quantity of 1.09 times 10 to the power 21 molecules of aspirin."/>
          <p:cNvPicPr>
            <a:picLocks noChangeAspect="1"/>
          </p:cNvPicPr>
          <p:nvPr/>
        </p:nvPicPr>
        <p:blipFill>
          <a:blip r:embed="rId3"/>
          <a:stretch>
            <a:fillRect/>
          </a:stretch>
        </p:blipFill>
        <p:spPr>
          <a:xfrm>
            <a:off x="847725" y="2670968"/>
            <a:ext cx="7298290" cy="1334096"/>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1273" y="52475"/>
            <a:ext cx="7481455" cy="103909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ea typeface="MS PGothic" charset="-128"/>
                <a:cs typeface="ＭＳ Ｐゴシック" charset="-128"/>
              </a:rPr>
              <a:t>5.7 Mole Calculations in Chemical Equations (1)</a:t>
            </a:r>
            <a:endParaRPr lang="en-IN" sz="3200" b="1" dirty="0">
              <a:ea typeface="MS PGothic" charset="-128"/>
              <a:cs typeface="ＭＳ Ｐゴシック" charset="-128"/>
            </a:endParaRPr>
          </a:p>
        </p:txBody>
      </p:sp>
      <p:sp>
        <p:nvSpPr>
          <p:cNvPr id="4" name="Content Placeholder 3"/>
          <p:cNvSpPr>
            <a:spLocks noGrp="1"/>
          </p:cNvSpPr>
          <p:nvPr>
            <p:ph idx="1"/>
          </p:nvPr>
        </p:nvSpPr>
        <p:spPr>
          <a:xfrm>
            <a:off x="824097" y="1198885"/>
            <a:ext cx="6359241"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0"/>
              </a:spcBef>
            </a:pPr>
            <a:r>
              <a:rPr lang="en-US" altLang="en-US" sz="2400" b="1" kern="1200" dirty="0">
                <a:latin typeface="Arial" charset="0"/>
                <a:ea typeface="MS PGothic" charset="-128"/>
                <a:cs typeface="ＭＳ Ｐゴシック" charset="-128"/>
              </a:rPr>
              <a:t>A </a:t>
            </a:r>
            <a:r>
              <a:rPr lang="en-US" altLang="en-US" sz="2400" b="1" kern="1200" dirty="0">
                <a:solidFill>
                  <a:srgbClr val="3366FF"/>
                </a:solidFill>
                <a:latin typeface="Arial" charset="0"/>
                <a:ea typeface="MS PGothic" charset="-128"/>
                <a:cs typeface="ＭＳ Ｐゴシック" charset="-128"/>
              </a:rPr>
              <a:t>balanced chemical equation </a:t>
            </a:r>
            <a:r>
              <a:rPr lang="en-US" altLang="en-US" sz="2400" b="1" kern="1200" dirty="0">
                <a:latin typeface="Arial" charset="0"/>
                <a:ea typeface="MS PGothic" charset="-128"/>
                <a:cs typeface="ＭＳ Ｐゴシック" charset="-128"/>
              </a:rPr>
              <a:t>also tell us:</a:t>
            </a:r>
            <a:endParaRPr lang="en-IN" sz="2400" b="1" kern="1200" dirty="0">
              <a:latin typeface="Arial" charset="0"/>
              <a:ea typeface="MS PGothic" charset="-128"/>
              <a:cs typeface="ＭＳ Ｐゴシック" charset="-128"/>
            </a:endParaRPr>
          </a:p>
        </p:txBody>
      </p:sp>
      <p:sp>
        <p:nvSpPr>
          <p:cNvPr id="5" name="Text Placeholder 4"/>
          <p:cNvSpPr>
            <a:spLocks noGrp="1"/>
          </p:cNvSpPr>
          <p:nvPr>
            <p:ph type="body" sz="quarter" idx="12"/>
          </p:nvPr>
        </p:nvSpPr>
        <p:spPr>
          <a:xfrm>
            <a:off x="1062838" y="1874981"/>
            <a:ext cx="7973658" cy="120289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31775" indent="-231775" eaLnBrk="1" hangingPunct="1">
              <a:spcBef>
                <a:spcPct val="0"/>
              </a:spcBef>
              <a:spcAft>
                <a:spcPts val="2900"/>
              </a:spcAft>
              <a:buChar char="•"/>
            </a:pPr>
            <a:r>
              <a:rPr lang="en-US" altLang="en-US" sz="2400" b="1" kern="1200" dirty="0">
                <a:latin typeface="Arial" charset="0"/>
                <a:ea typeface="ＭＳ Ｐゴシック" pitchFamily="34" charset="-128"/>
                <a:cs typeface="+mn-cs"/>
              </a:rPr>
              <a:t>The </a:t>
            </a:r>
            <a:r>
              <a:rPr lang="en-US" altLang="en-US" sz="2400" b="1" kern="1200" dirty="0">
                <a:solidFill>
                  <a:srgbClr val="3366FF"/>
                </a:solidFill>
                <a:latin typeface="Arial" charset="0"/>
                <a:ea typeface="ＭＳ Ｐゴシック" pitchFamily="34" charset="-128"/>
                <a:cs typeface="+mn-cs"/>
              </a:rPr>
              <a:t>number of moles </a:t>
            </a:r>
            <a:r>
              <a:rPr lang="en-US" altLang="en-US" sz="2400" b="1" kern="1200" dirty="0">
                <a:latin typeface="Arial" charset="0"/>
                <a:ea typeface="ＭＳ Ｐゴシック" pitchFamily="34" charset="-128"/>
                <a:cs typeface="+mn-cs"/>
              </a:rPr>
              <a:t>of each reactant that combine</a:t>
            </a:r>
          </a:p>
          <a:p>
            <a:pPr marL="231775" indent="-231775" eaLnBrk="1" hangingPunct="1">
              <a:spcBef>
                <a:spcPct val="0"/>
              </a:spcBef>
              <a:buChar char="•"/>
            </a:pPr>
            <a:r>
              <a:rPr lang="en-US" altLang="en-US" sz="2400" b="1" kern="1200" dirty="0">
                <a:latin typeface="Arial" charset="0"/>
                <a:ea typeface="ＭＳ Ｐゴシック" pitchFamily="34" charset="-128"/>
                <a:cs typeface="+mn-cs"/>
              </a:rPr>
              <a:t>The </a:t>
            </a:r>
            <a:r>
              <a:rPr lang="en-US" altLang="en-US" sz="2400" b="1" kern="1200" dirty="0">
                <a:solidFill>
                  <a:srgbClr val="3366FF"/>
                </a:solidFill>
                <a:latin typeface="Arial" charset="0"/>
                <a:ea typeface="ＭＳ Ｐゴシック" pitchFamily="34" charset="-128"/>
                <a:cs typeface="+mn-cs"/>
              </a:rPr>
              <a:t>number of moles</a:t>
            </a:r>
            <a:r>
              <a:rPr lang="en-US" altLang="en-US" sz="2400" b="1" kern="1200" dirty="0">
                <a:latin typeface="Arial" charset="0"/>
                <a:ea typeface="ＭＳ Ｐゴシック" pitchFamily="34" charset="-128"/>
                <a:cs typeface="+mn-cs"/>
              </a:rPr>
              <a:t> of each product formed</a:t>
            </a:r>
            <a:endParaRPr lang="en-IN" sz="2400" b="1" kern="1200" dirty="0">
              <a:latin typeface="Arial" charset="0"/>
              <a:ea typeface="ＭＳ Ｐゴシック" pitchFamily="34" charset="-128"/>
              <a:cs typeface="+mn-cs"/>
            </a:endParaRPr>
          </a:p>
        </p:txBody>
      </p:sp>
      <p:graphicFrame>
        <p:nvGraphicFramePr>
          <p:cNvPr id="2" name="Object 1">
            <a:extLst>
              <a:ext uri="{FF2B5EF4-FFF2-40B4-BE49-F238E27FC236}">
                <a16:creationId xmlns:a16="http://schemas.microsoft.com/office/drawing/2014/main" id="{6E83E3D7-567D-42AE-ADC7-384BB4A5B0FA}"/>
              </a:ext>
            </a:extLst>
          </p:cNvPr>
          <p:cNvGraphicFramePr>
            <a:graphicFrameLocks noChangeAspect="1"/>
          </p:cNvGraphicFramePr>
          <p:nvPr>
            <p:extLst>
              <p:ext uri="{D42A27DB-BD31-4B8C-83A1-F6EECF244321}">
                <p14:modId xmlns:p14="http://schemas.microsoft.com/office/powerpoint/2010/main" val="1130081098"/>
              </p:ext>
            </p:extLst>
          </p:nvPr>
        </p:nvGraphicFramePr>
        <p:xfrm>
          <a:off x="2260600" y="3487738"/>
          <a:ext cx="3860800" cy="419100"/>
        </p:xfrm>
        <a:graphic>
          <a:graphicData uri="http://schemas.openxmlformats.org/presentationml/2006/ole">
            <mc:AlternateContent xmlns:mc="http://schemas.openxmlformats.org/markup-compatibility/2006">
              <mc:Choice xmlns:v="urn:schemas-microsoft-com:vml" Requires="v">
                <p:oleObj spid="_x0000_s18501" name="Equation" r:id="rId4" imgW="3860640" imgH="419040" progId="Equation.DSMT4">
                  <p:embed/>
                </p:oleObj>
              </mc:Choice>
              <mc:Fallback>
                <p:oleObj name="Equation" r:id="rId4" imgW="3860640" imgH="419040" progId="Equation.DSMT4">
                  <p:embed/>
                  <p:pic>
                    <p:nvPicPr>
                      <p:cNvPr id="0" name=""/>
                      <p:cNvPicPr/>
                      <p:nvPr/>
                    </p:nvPicPr>
                    <p:blipFill>
                      <a:blip r:embed="rId5"/>
                      <a:stretch>
                        <a:fillRect/>
                      </a:stretch>
                    </p:blipFill>
                    <p:spPr>
                      <a:xfrm>
                        <a:off x="2260600" y="3487738"/>
                        <a:ext cx="3860800" cy="419100"/>
                      </a:xfrm>
                      <a:prstGeom prst="rect">
                        <a:avLst/>
                      </a:prstGeom>
                    </p:spPr>
                  </p:pic>
                </p:oleObj>
              </mc:Fallback>
            </mc:AlternateContent>
          </a:graphicData>
        </a:graphic>
      </p:graphicFrame>
      <p:sp>
        <p:nvSpPr>
          <p:cNvPr id="7" name="Text Placeholder 6"/>
          <p:cNvSpPr>
            <a:spLocks noGrp="1"/>
          </p:cNvSpPr>
          <p:nvPr>
            <p:ph type="body" sz="quarter" idx="14"/>
          </p:nvPr>
        </p:nvSpPr>
        <p:spPr>
          <a:xfrm>
            <a:off x="1034367" y="4206230"/>
            <a:ext cx="2022927" cy="769441"/>
          </a:xfrm>
          <a:noFill/>
          <a:ln w="38100">
            <a:noFill/>
            <a:miter lim="800000"/>
            <a:headEnd/>
            <a:tailEnd/>
          </a:ln>
          <a:effectLst>
            <a:outerShdw blurRad="40000" dist="20000" dir="5400000" rotWithShape="0">
              <a:srgbClr val="000000">
                <a:alpha val="37999"/>
              </a:srgbClr>
            </a:outerShdw>
          </a:effectLst>
        </p:spPr>
        <p:txBody>
          <a:bodyPr wrap="square">
            <a:spAutoFit/>
          </a:bodyPr>
          <a:lstStyle/>
          <a:p>
            <a:pPr algn="ctr" eaLnBrk="1" hangingPunct="1">
              <a:spcBef>
                <a:spcPct val="0"/>
              </a:spcBef>
            </a:pPr>
            <a:r>
              <a:rPr lang="en-US" altLang="en-US" sz="2200" b="1" kern="1200" dirty="0">
                <a:solidFill>
                  <a:schemeClr val="bg1"/>
                </a:solidFill>
                <a:latin typeface="Arial" charset="0"/>
                <a:ea typeface="MS PGothic" charset="-128"/>
                <a:cs typeface="+mn-cs"/>
              </a:rPr>
              <a:t>1 mole of </a:t>
            </a:r>
            <a:r>
              <a:rPr lang="en-US" altLang="en-US" sz="2200" b="1" i="0" kern="1200" dirty="0">
                <a:solidFill>
                  <a:schemeClr val="bg1"/>
                </a:solidFill>
                <a:latin typeface="Arial" panose="020B0604020202020204" pitchFamily="34" charset="0"/>
                <a:ea typeface="MS PGothic" charset="-128"/>
                <a:cs typeface="Arial" panose="020B0604020202020204" pitchFamily="34" charset="0"/>
              </a:rPr>
              <a:t>N</a:t>
            </a:r>
            <a:r>
              <a:rPr lang="en-US" altLang="en-US" sz="2200" b="1" i="0" kern="1200" baseline="-25000" dirty="0">
                <a:solidFill>
                  <a:schemeClr val="bg1"/>
                </a:solidFill>
                <a:latin typeface="Arial" panose="020B0604020202020204" pitchFamily="34" charset="0"/>
                <a:ea typeface="MS PGothic" charset="-128"/>
                <a:cs typeface="Arial" panose="020B0604020202020204" pitchFamily="34" charset="0"/>
              </a:rPr>
              <a:t>2</a:t>
            </a:r>
            <a:r>
              <a:rPr lang="en-US" altLang="en-US" sz="2200" b="1" kern="1200" dirty="0">
                <a:solidFill>
                  <a:schemeClr val="bg1"/>
                </a:solidFill>
                <a:latin typeface="Arial" charset="0"/>
                <a:ea typeface="MS PGothic" charset="-128"/>
                <a:cs typeface="+mn-cs"/>
              </a:rPr>
              <a:t> 1 molecule </a:t>
            </a:r>
            <a:r>
              <a:rPr lang="en-US" altLang="en-US" sz="2200" b="1" i="0" kern="1200" dirty="0">
                <a:solidFill>
                  <a:schemeClr val="bg1"/>
                </a:solidFill>
                <a:latin typeface="Arial" panose="020B0604020202020204" pitchFamily="34" charset="0"/>
                <a:ea typeface="MS PGothic" charset="-128"/>
                <a:cs typeface="Arial" panose="020B0604020202020204" pitchFamily="34" charset="0"/>
              </a:rPr>
              <a:t>N</a:t>
            </a:r>
            <a:r>
              <a:rPr lang="en-US" altLang="en-US" sz="2200" b="1" i="0" kern="1200" baseline="-25000" dirty="0">
                <a:solidFill>
                  <a:schemeClr val="bg1"/>
                </a:solidFill>
                <a:latin typeface="Arial" panose="020B0604020202020204" pitchFamily="34" charset="0"/>
                <a:ea typeface="MS PGothic" charset="-128"/>
                <a:cs typeface="Arial" panose="020B0604020202020204" pitchFamily="34" charset="0"/>
              </a:rPr>
              <a:t>2</a:t>
            </a:r>
            <a:endParaRPr lang="en-IN" sz="2200" b="1" kern="1200" baseline="-25000" dirty="0">
              <a:solidFill>
                <a:schemeClr val="bg1"/>
              </a:solidFill>
              <a:latin typeface="Arial" panose="020B0604020202020204" pitchFamily="34" charset="0"/>
              <a:ea typeface="MS PGothic" charset="-128"/>
              <a:cs typeface="Arial" panose="020B0604020202020204" pitchFamily="34" charset="0"/>
            </a:endParaRPr>
          </a:p>
        </p:txBody>
      </p:sp>
      <p:sp>
        <p:nvSpPr>
          <p:cNvPr id="8" name="Text Placeholder 7"/>
          <p:cNvSpPr>
            <a:spLocks noGrp="1"/>
          </p:cNvSpPr>
          <p:nvPr>
            <p:ph type="body" sz="quarter" idx="15"/>
          </p:nvPr>
        </p:nvSpPr>
        <p:spPr>
          <a:xfrm>
            <a:off x="3203848" y="4165280"/>
            <a:ext cx="2029065" cy="823720"/>
          </a:xfrm>
          <a:noFill/>
          <a:ln w="38100">
            <a:noFill/>
            <a:miter lim="800000"/>
            <a:headEnd/>
            <a:tailEnd/>
          </a:ln>
          <a:effectLst>
            <a:outerShdw blurRad="40000" dist="20000" dir="5400000" rotWithShape="0">
              <a:srgbClr val="000000">
                <a:alpha val="37999"/>
              </a:srgbClr>
            </a:outerShdw>
          </a:effectLst>
        </p:spPr>
        <p:txBody>
          <a:bodyPr wrap="square" anchor="ctr">
            <a:spAutoFit/>
          </a:bodyPr>
          <a:lstStyle/>
          <a:p>
            <a:pPr algn="ctr" eaLnBrk="1" hangingPunct="1">
              <a:spcBef>
                <a:spcPct val="0"/>
              </a:spcBef>
            </a:pPr>
            <a:r>
              <a:rPr lang="en-US" altLang="en-US" sz="2200" b="1" kern="1200" dirty="0">
                <a:solidFill>
                  <a:srgbClr val="FFFFFF"/>
                </a:solidFill>
                <a:latin typeface="Arial" charset="0"/>
                <a:ea typeface="MS PGothic" charset="-128"/>
                <a:cs typeface="+mn-cs"/>
              </a:rPr>
              <a:t>1 mole of </a:t>
            </a:r>
            <a:r>
              <a:rPr lang="en-US" altLang="en-US" sz="2200" b="1" i="0" kern="1200" dirty="0">
                <a:solidFill>
                  <a:srgbClr val="FFFFFF"/>
                </a:solidFill>
                <a:latin typeface="Arial" panose="020B0604020202020204" pitchFamily="34" charset="0"/>
                <a:ea typeface="MS PGothic" charset="-128"/>
                <a:cs typeface="Arial" panose="020B0604020202020204" pitchFamily="34" charset="0"/>
              </a:rPr>
              <a:t>O</a:t>
            </a:r>
            <a:r>
              <a:rPr lang="en-US" altLang="en-US" sz="2200" b="1" i="0" kern="1200" baseline="-25000" dirty="0">
                <a:solidFill>
                  <a:srgbClr val="FFFFFF"/>
                </a:solidFill>
                <a:latin typeface="Arial" panose="020B0604020202020204" pitchFamily="34" charset="0"/>
                <a:ea typeface="MS PGothic" charset="-128"/>
                <a:cs typeface="Arial" panose="020B0604020202020204" pitchFamily="34" charset="0"/>
              </a:rPr>
              <a:t>2 </a:t>
            </a:r>
          </a:p>
          <a:p>
            <a:pPr algn="ctr" eaLnBrk="1" hangingPunct="1">
              <a:spcBef>
                <a:spcPct val="0"/>
              </a:spcBef>
            </a:pPr>
            <a:r>
              <a:rPr lang="en-US" altLang="en-US" sz="2200" b="1" kern="1200" dirty="0">
                <a:solidFill>
                  <a:srgbClr val="FFFFFF"/>
                </a:solidFill>
                <a:latin typeface="Arial" charset="0"/>
                <a:ea typeface="MS PGothic" charset="-128"/>
              </a:rPr>
              <a:t>1 molecule </a:t>
            </a:r>
            <a:r>
              <a:rPr lang="en-US" altLang="en-US" sz="2200" b="1" kern="1200" dirty="0">
                <a:solidFill>
                  <a:srgbClr val="FFFFFF"/>
                </a:solidFill>
                <a:latin typeface="Arial" panose="020B0604020202020204" pitchFamily="34" charset="0"/>
                <a:ea typeface="MS PGothic" charset="-128"/>
                <a:cs typeface="Arial" panose="020B0604020202020204" pitchFamily="34" charset="0"/>
              </a:rPr>
              <a:t>O</a:t>
            </a:r>
            <a:r>
              <a:rPr lang="en-US" altLang="en-US" sz="2200" b="1" kern="1200" baseline="-25000" dirty="0">
                <a:solidFill>
                  <a:srgbClr val="FFFFFF"/>
                </a:solidFill>
                <a:latin typeface="Arial" panose="020B0604020202020204" pitchFamily="34" charset="0"/>
                <a:ea typeface="MS PGothic" charset="-128"/>
                <a:cs typeface="Arial" panose="020B0604020202020204" pitchFamily="34" charset="0"/>
              </a:rPr>
              <a:t>2</a:t>
            </a:r>
          </a:p>
        </p:txBody>
      </p:sp>
      <p:sp>
        <p:nvSpPr>
          <p:cNvPr id="10" name="Text Placeholder 9"/>
          <p:cNvSpPr>
            <a:spLocks noGrp="1"/>
          </p:cNvSpPr>
          <p:nvPr>
            <p:ph type="body" sz="quarter" idx="17"/>
          </p:nvPr>
        </p:nvSpPr>
        <p:spPr>
          <a:xfrm>
            <a:off x="6031210" y="4201305"/>
            <a:ext cx="2106490" cy="769441"/>
          </a:xfrm>
          <a:noFill/>
          <a:ln w="38100">
            <a:noFill/>
            <a:miter lim="800000"/>
            <a:headEnd/>
            <a:tailEnd/>
          </a:ln>
          <a:effectLst>
            <a:outerShdw blurRad="40000" dist="20000" dir="5400000" rotWithShape="0">
              <a:srgbClr val="000000">
                <a:alpha val="37999"/>
              </a:srgbClr>
            </a:outerShdw>
          </a:effectLst>
        </p:spPr>
        <p:txBody>
          <a:bodyPr wrap="square" lIns="0" rIns="0">
            <a:spAutoFit/>
          </a:bodyPr>
          <a:lstStyle/>
          <a:p>
            <a:pPr algn="ctr" eaLnBrk="1" hangingPunct="1">
              <a:spcBef>
                <a:spcPct val="0"/>
              </a:spcBef>
            </a:pPr>
            <a:r>
              <a:rPr lang="en-US" altLang="en-US" sz="2200" b="1" kern="1200" dirty="0">
                <a:solidFill>
                  <a:srgbClr val="FFFFFF"/>
                </a:solidFill>
                <a:latin typeface="Arial" charset="0"/>
                <a:ea typeface="MS PGothic" charset="-128"/>
                <a:cs typeface="+mn-cs"/>
              </a:rPr>
              <a:t>2 moles of NO 2 molecules NO</a:t>
            </a:r>
            <a:endParaRPr lang="en-IN" sz="2200" b="1" kern="1200" dirty="0">
              <a:solidFill>
                <a:srgbClr val="FFFFFF"/>
              </a:solidFill>
              <a:latin typeface="Arial" charset="0"/>
              <a:ea typeface="MS PGothic" charset="-128"/>
              <a:cs typeface="+mn-cs"/>
            </a:endParaRPr>
          </a:p>
        </p:txBody>
      </p:sp>
      <p:sp>
        <p:nvSpPr>
          <p:cNvPr id="9" name="Text Placeholder 8"/>
          <p:cNvSpPr>
            <a:spLocks noGrp="1"/>
          </p:cNvSpPr>
          <p:nvPr>
            <p:ph type="body" sz="quarter" idx="16"/>
          </p:nvPr>
        </p:nvSpPr>
        <p:spPr>
          <a:xfrm>
            <a:off x="991791" y="5281116"/>
            <a:ext cx="7725192"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lg"/>
              </a14:hiddenLine>
            </a:ext>
          </a:extLst>
        </p:spPr>
        <p:txBody>
          <a:bodyPr wrap="square">
            <a:spAutoFit/>
          </a:bodyPr>
          <a:lstStyle/>
          <a:p>
            <a:pPr eaLnBrk="1" hangingPunct="1">
              <a:spcBef>
                <a:spcPct val="0"/>
              </a:spcBef>
            </a:pPr>
            <a:r>
              <a:rPr lang="en-US" altLang="en-US" sz="2400" b="1" dirty="0"/>
              <a:t>(The coefficient </a:t>
            </a:r>
            <a:r>
              <a:rPr lang="ja-JP" altLang="en-US" sz="2400" b="1" dirty="0"/>
              <a:t>“</a:t>
            </a:r>
            <a:r>
              <a:rPr lang="en-US" altLang="ja-JP" sz="2400" b="1" dirty="0"/>
              <a:t>1</a:t>
            </a:r>
            <a:r>
              <a:rPr lang="ja-JP" altLang="en-US" sz="2400" b="1" dirty="0"/>
              <a:t>”</a:t>
            </a:r>
            <a:r>
              <a:rPr lang="en-US" altLang="ja-JP" sz="2400" b="1" dirty="0"/>
              <a:t> has been written for emphasis.)</a:t>
            </a:r>
            <a:endParaRPr lang="en-IN" sz="2400" b="1" kern="1200" dirty="0">
              <a:latin typeface="Arial" charset="0"/>
              <a:ea typeface="MS PGothic" charset="-128"/>
              <a:cs typeface="ＭＳ Ｐゴシック" charset="-128"/>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0843"/>
            <a:ext cx="8229600" cy="103909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ea typeface="MS PGothic" charset="-128"/>
                <a:cs typeface="ＭＳ Ｐゴシック" charset="-128"/>
              </a:rPr>
              <a:t>5.7 Mole Calculations in Chemical Equations (2)</a:t>
            </a:r>
            <a:endParaRPr lang="en-IN" sz="3200" b="1" dirty="0">
              <a:ea typeface="MS PGothic" charset="-128"/>
              <a:cs typeface="ＭＳ Ｐゴシック" charset="-128"/>
            </a:endParaRPr>
          </a:p>
        </p:txBody>
      </p:sp>
      <p:sp>
        <p:nvSpPr>
          <p:cNvPr id="4" name="Content Placeholder 3"/>
          <p:cNvSpPr>
            <a:spLocks noGrp="1"/>
          </p:cNvSpPr>
          <p:nvPr>
            <p:ph idx="1"/>
          </p:nvPr>
        </p:nvSpPr>
        <p:spPr>
          <a:xfrm>
            <a:off x="650712" y="1222152"/>
            <a:ext cx="7824578" cy="83099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lg"/>
              </a14:hiddenLine>
            </a:ext>
          </a:extLst>
        </p:spPr>
        <p:txBody>
          <a:bodyPr wrap="none">
            <a:spAutoFit/>
          </a:bodyPr>
          <a:lstStyle/>
          <a:p>
            <a:pPr eaLnBrk="1" hangingPunct="1">
              <a:spcBef>
                <a:spcPct val="0"/>
              </a:spcBef>
              <a:buFontTx/>
              <a:buNone/>
            </a:pPr>
            <a:r>
              <a:rPr lang="en-US" altLang="en-US" sz="2400" b="1" dirty="0">
                <a:solidFill>
                  <a:srgbClr val="3366FF"/>
                </a:solidFill>
              </a:rPr>
              <a:t>Coefficients</a:t>
            </a:r>
            <a:r>
              <a:rPr lang="en-US" altLang="en-US" sz="2400" b="1" dirty="0"/>
              <a:t> are used to form </a:t>
            </a:r>
            <a:r>
              <a:rPr lang="en-US" altLang="en-US" sz="2400" b="1" dirty="0">
                <a:solidFill>
                  <a:srgbClr val="3366FF"/>
                </a:solidFill>
              </a:rPr>
              <a:t>mole ratios</a:t>
            </a:r>
            <a:r>
              <a:rPr lang="en-US" altLang="en-US" sz="2400" b="1" dirty="0"/>
              <a:t>, which can</a:t>
            </a:r>
          </a:p>
          <a:p>
            <a:pPr eaLnBrk="1" hangingPunct="1">
              <a:spcBef>
                <a:spcPct val="0"/>
              </a:spcBef>
              <a:buFontTx/>
              <a:buNone/>
            </a:pPr>
            <a:r>
              <a:rPr lang="en-US" altLang="en-US" sz="2400" b="1" dirty="0"/>
              <a:t>serve as </a:t>
            </a:r>
            <a:r>
              <a:rPr lang="en-US" altLang="en-US" sz="2400" b="1" dirty="0">
                <a:solidFill>
                  <a:srgbClr val="3366FF"/>
                </a:solidFill>
              </a:rPr>
              <a:t>conversion factors</a:t>
            </a:r>
            <a:r>
              <a:rPr lang="en-US" altLang="en-US" sz="2400" b="1" dirty="0"/>
              <a:t>.</a:t>
            </a:r>
            <a:endParaRPr lang="en-IN" sz="2400" b="1" kern="1200" dirty="0">
              <a:solidFill>
                <a:srgbClr val="3366FF"/>
              </a:solidFill>
              <a:latin typeface="Arial" charset="0"/>
              <a:ea typeface="MS PGothic" charset="-128"/>
              <a:cs typeface="ＭＳ Ｐゴシック" charset="-128"/>
            </a:endParaRPr>
          </a:p>
        </p:txBody>
      </p:sp>
      <p:graphicFrame>
        <p:nvGraphicFramePr>
          <p:cNvPr id="2" name="Object 1">
            <a:extLst>
              <a:ext uri="{FF2B5EF4-FFF2-40B4-BE49-F238E27FC236}">
                <a16:creationId xmlns:a16="http://schemas.microsoft.com/office/drawing/2014/main" id="{2E9B42CA-BA95-4D03-859F-53F9386AC03D}"/>
              </a:ext>
            </a:extLst>
          </p:cNvPr>
          <p:cNvGraphicFramePr>
            <a:graphicFrameLocks noChangeAspect="1"/>
          </p:cNvGraphicFramePr>
          <p:nvPr>
            <p:extLst>
              <p:ext uri="{D42A27DB-BD31-4B8C-83A1-F6EECF244321}">
                <p14:modId xmlns:p14="http://schemas.microsoft.com/office/powerpoint/2010/main" val="221521448"/>
              </p:ext>
            </p:extLst>
          </p:nvPr>
        </p:nvGraphicFramePr>
        <p:xfrm>
          <a:off x="2362200" y="2382838"/>
          <a:ext cx="3479800" cy="419100"/>
        </p:xfrm>
        <a:graphic>
          <a:graphicData uri="http://schemas.openxmlformats.org/presentationml/2006/ole">
            <mc:AlternateContent xmlns:mc="http://schemas.openxmlformats.org/markup-compatibility/2006">
              <mc:Choice xmlns:v="urn:schemas-microsoft-com:vml" Requires="v">
                <p:oleObj spid="_x0000_s19766" name="Equation" r:id="rId4" imgW="3479760" imgH="419040" progId="Equation.DSMT4">
                  <p:embed/>
                </p:oleObj>
              </mc:Choice>
              <mc:Fallback>
                <p:oleObj name="Equation" r:id="rId4" imgW="3479760" imgH="419040" progId="Equation.DSMT4">
                  <p:embed/>
                  <p:pic>
                    <p:nvPicPr>
                      <p:cNvPr id="0" name=""/>
                      <p:cNvPicPr/>
                      <p:nvPr/>
                    </p:nvPicPr>
                    <p:blipFill>
                      <a:blip r:embed="rId5"/>
                      <a:stretch>
                        <a:fillRect/>
                      </a:stretch>
                    </p:blipFill>
                    <p:spPr>
                      <a:xfrm>
                        <a:off x="2362200" y="2382838"/>
                        <a:ext cx="3479800" cy="419100"/>
                      </a:xfrm>
                      <a:prstGeom prst="rect">
                        <a:avLst/>
                      </a:prstGeom>
                    </p:spPr>
                  </p:pic>
                </p:oleObj>
              </mc:Fallback>
            </mc:AlternateContent>
          </a:graphicData>
        </a:graphic>
      </p:graphicFrame>
      <p:sp>
        <p:nvSpPr>
          <p:cNvPr id="6" name="Text Placeholder 5"/>
          <p:cNvSpPr>
            <a:spLocks noGrp="1"/>
          </p:cNvSpPr>
          <p:nvPr>
            <p:ph type="body" sz="quarter" idx="14"/>
          </p:nvPr>
        </p:nvSpPr>
        <p:spPr>
          <a:xfrm>
            <a:off x="842442" y="3293467"/>
            <a:ext cx="1911100"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lg"/>
              </a14:hiddenLine>
            </a:ext>
          </a:extLst>
        </p:spPr>
        <p:txBody>
          <a:bodyPr wrap="none">
            <a:spAutoFit/>
          </a:bodyPr>
          <a:lstStyle/>
          <a:p>
            <a:pPr algn="ctr" eaLnBrk="1" hangingPunct="1">
              <a:spcBef>
                <a:spcPct val="0"/>
              </a:spcBef>
            </a:pPr>
            <a:r>
              <a:rPr lang="en-US" altLang="en-US" sz="2400" b="1" kern="1200">
                <a:latin typeface="Arial" charset="0"/>
                <a:ea typeface="MS PGothic" charset="-128"/>
                <a:cs typeface="ＭＳ Ｐゴシック" charset="-128"/>
              </a:rPr>
              <a:t>Mole ratios:</a:t>
            </a:r>
            <a:endParaRPr lang="en-IN" sz="2400" b="1" kern="1200">
              <a:latin typeface="Arial" charset="0"/>
              <a:ea typeface="MS PGothic" charset="-128"/>
              <a:cs typeface="ＭＳ Ｐゴシック" charset="-128"/>
            </a:endParaRPr>
          </a:p>
        </p:txBody>
      </p:sp>
      <p:graphicFrame>
        <p:nvGraphicFramePr>
          <p:cNvPr id="7" name="Object 6">
            <a:extLst>
              <a:ext uri="{FF2B5EF4-FFF2-40B4-BE49-F238E27FC236}">
                <a16:creationId xmlns:a16="http://schemas.microsoft.com/office/drawing/2014/main" id="{3B97344F-CF5C-48CC-9322-6AF7F5A9B67B}"/>
              </a:ext>
            </a:extLst>
          </p:cNvPr>
          <p:cNvGraphicFramePr>
            <a:graphicFrameLocks noChangeAspect="1"/>
          </p:cNvGraphicFramePr>
          <p:nvPr>
            <p:extLst>
              <p:ext uri="{D42A27DB-BD31-4B8C-83A1-F6EECF244321}">
                <p14:modId xmlns:p14="http://schemas.microsoft.com/office/powerpoint/2010/main" val="2107523039"/>
              </p:ext>
            </p:extLst>
          </p:nvPr>
        </p:nvGraphicFramePr>
        <p:xfrm>
          <a:off x="1689100" y="4130675"/>
          <a:ext cx="1244600" cy="800100"/>
        </p:xfrm>
        <a:graphic>
          <a:graphicData uri="http://schemas.openxmlformats.org/presentationml/2006/ole">
            <mc:AlternateContent xmlns:mc="http://schemas.openxmlformats.org/markup-compatibility/2006">
              <mc:Choice xmlns:v="urn:schemas-microsoft-com:vml" Requires="v">
                <p:oleObj spid="_x0000_s19767" name="Equation" r:id="rId6" imgW="1244520" imgH="799920" progId="Equation.DSMT4">
                  <p:embed/>
                </p:oleObj>
              </mc:Choice>
              <mc:Fallback>
                <p:oleObj name="Equation" r:id="rId6" imgW="1244520" imgH="799920" progId="Equation.DSMT4">
                  <p:embed/>
                  <p:pic>
                    <p:nvPicPr>
                      <p:cNvPr id="0" name=""/>
                      <p:cNvPicPr/>
                      <p:nvPr/>
                    </p:nvPicPr>
                    <p:blipFill>
                      <a:blip r:embed="rId7"/>
                      <a:stretch>
                        <a:fillRect/>
                      </a:stretch>
                    </p:blipFill>
                    <p:spPr>
                      <a:xfrm>
                        <a:off x="1689100" y="4130675"/>
                        <a:ext cx="1244600" cy="8001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ABDC0EDE-3ECE-4C6C-897D-C0AEA520BE8E}"/>
              </a:ext>
            </a:extLst>
          </p:cNvPr>
          <p:cNvGraphicFramePr>
            <a:graphicFrameLocks noChangeAspect="1"/>
          </p:cNvGraphicFramePr>
          <p:nvPr>
            <p:extLst>
              <p:ext uri="{D42A27DB-BD31-4B8C-83A1-F6EECF244321}">
                <p14:modId xmlns:p14="http://schemas.microsoft.com/office/powerpoint/2010/main" val="742995810"/>
              </p:ext>
            </p:extLst>
          </p:nvPr>
        </p:nvGraphicFramePr>
        <p:xfrm>
          <a:off x="3517900" y="4168775"/>
          <a:ext cx="1358900" cy="787400"/>
        </p:xfrm>
        <a:graphic>
          <a:graphicData uri="http://schemas.openxmlformats.org/presentationml/2006/ole">
            <mc:AlternateContent xmlns:mc="http://schemas.openxmlformats.org/markup-compatibility/2006">
              <mc:Choice xmlns:v="urn:schemas-microsoft-com:vml" Requires="v">
                <p:oleObj spid="_x0000_s19768" name="Equation" r:id="rId8" imgW="1358640" imgH="787320" progId="Equation.DSMT4">
                  <p:embed/>
                </p:oleObj>
              </mc:Choice>
              <mc:Fallback>
                <p:oleObj name="Equation" r:id="rId8" imgW="1358640" imgH="787320" progId="Equation.DSMT4">
                  <p:embed/>
                  <p:pic>
                    <p:nvPicPr>
                      <p:cNvPr id="0" name=""/>
                      <p:cNvPicPr/>
                      <p:nvPr/>
                    </p:nvPicPr>
                    <p:blipFill>
                      <a:blip r:embed="rId9"/>
                      <a:stretch>
                        <a:fillRect/>
                      </a:stretch>
                    </p:blipFill>
                    <p:spPr>
                      <a:xfrm>
                        <a:off x="3517900" y="4168775"/>
                        <a:ext cx="1358900" cy="7874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7768DFA8-E123-445A-B40A-4B36E60DFAD5}"/>
              </a:ext>
            </a:extLst>
          </p:cNvPr>
          <p:cNvGraphicFramePr>
            <a:graphicFrameLocks noChangeAspect="1"/>
          </p:cNvGraphicFramePr>
          <p:nvPr>
            <p:extLst>
              <p:ext uri="{D42A27DB-BD31-4B8C-83A1-F6EECF244321}">
                <p14:modId xmlns:p14="http://schemas.microsoft.com/office/powerpoint/2010/main" val="2954051860"/>
              </p:ext>
            </p:extLst>
          </p:nvPr>
        </p:nvGraphicFramePr>
        <p:xfrm>
          <a:off x="5616575" y="4113213"/>
          <a:ext cx="1358900" cy="787400"/>
        </p:xfrm>
        <a:graphic>
          <a:graphicData uri="http://schemas.openxmlformats.org/presentationml/2006/ole">
            <mc:AlternateContent xmlns:mc="http://schemas.openxmlformats.org/markup-compatibility/2006">
              <mc:Choice xmlns:v="urn:schemas-microsoft-com:vml" Requires="v">
                <p:oleObj spid="_x0000_s19769" name="Equation" r:id="rId10" imgW="1358640" imgH="787320" progId="Equation.DSMT4">
                  <p:embed/>
                </p:oleObj>
              </mc:Choice>
              <mc:Fallback>
                <p:oleObj name="Equation" r:id="rId10" imgW="1358640" imgH="787320" progId="Equation.DSMT4">
                  <p:embed/>
                  <p:pic>
                    <p:nvPicPr>
                      <p:cNvPr id="0" name=""/>
                      <p:cNvPicPr/>
                      <p:nvPr/>
                    </p:nvPicPr>
                    <p:blipFill>
                      <a:blip r:embed="rId11"/>
                      <a:stretch>
                        <a:fillRect/>
                      </a:stretch>
                    </p:blipFill>
                    <p:spPr>
                      <a:xfrm>
                        <a:off x="5616575" y="4113213"/>
                        <a:ext cx="1358900" cy="787400"/>
                      </a:xfrm>
                      <a:prstGeom prst="rect">
                        <a:avLst/>
                      </a:prstGeom>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621"/>
            <a:ext cx="8229600" cy="1039091"/>
          </a:xfrm>
        </p:spPr>
        <p:txBody>
          <a:bodyPr/>
          <a:lstStyle/>
          <a:p>
            <a:r>
              <a:rPr lang="en-US" altLang="en-US" sz="3200" b="1" dirty="0">
                <a:ea typeface="MS PGothic" charset="-128"/>
                <a:cs typeface="ＭＳ Ｐゴシック" charset="-128"/>
              </a:rPr>
              <a:t>5.7 Mole Calculations in Chemical Equations (3)</a:t>
            </a:r>
            <a:endParaRPr lang="en-IN" sz="3200" dirty="0"/>
          </a:p>
        </p:txBody>
      </p:sp>
      <p:sp>
        <p:nvSpPr>
          <p:cNvPr id="3" name="Content Placeholder 2"/>
          <p:cNvSpPr>
            <a:spLocks noGrp="1"/>
          </p:cNvSpPr>
          <p:nvPr>
            <p:ph idx="1"/>
          </p:nvPr>
        </p:nvSpPr>
        <p:spPr>
          <a:xfrm>
            <a:off x="803425" y="1692865"/>
            <a:ext cx="7733207" cy="120032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lg"/>
              </a14:hiddenLine>
            </a:ext>
          </a:extLst>
        </p:spPr>
        <p:txBody>
          <a:bodyPr wrap="none">
            <a:spAutoFit/>
          </a:bodyPr>
          <a:lstStyle/>
          <a:p>
            <a:pPr eaLnBrk="1" hangingPunct="1">
              <a:spcBef>
                <a:spcPct val="0"/>
              </a:spcBef>
              <a:buFontTx/>
              <a:buNone/>
            </a:pPr>
            <a:r>
              <a:rPr lang="en-US" altLang="en-US" sz="2400" b="1" dirty="0"/>
              <a:t>Use the mole ratios from the coefficients in the </a:t>
            </a:r>
          </a:p>
          <a:p>
            <a:pPr eaLnBrk="1" hangingPunct="1">
              <a:spcBef>
                <a:spcPct val="0"/>
              </a:spcBef>
              <a:buFontTx/>
              <a:buNone/>
            </a:pPr>
            <a:r>
              <a:rPr lang="en-US" altLang="en-US" sz="2400" b="1" dirty="0"/>
              <a:t>balanced equation to convert </a:t>
            </a:r>
            <a:r>
              <a:rPr lang="en-US" altLang="en-US" sz="2400" b="1" dirty="0">
                <a:solidFill>
                  <a:srgbClr val="3366FF"/>
                </a:solidFill>
              </a:rPr>
              <a:t>moles of one </a:t>
            </a:r>
          </a:p>
          <a:p>
            <a:pPr eaLnBrk="1" hangingPunct="1">
              <a:spcBef>
                <a:spcPct val="0"/>
              </a:spcBef>
              <a:buFontTx/>
              <a:buNone/>
            </a:pPr>
            <a:r>
              <a:rPr lang="en-US" altLang="en-US" sz="2400" b="1" dirty="0">
                <a:solidFill>
                  <a:srgbClr val="3366FF"/>
                </a:solidFill>
              </a:rPr>
              <a:t>compound</a:t>
            </a:r>
            <a:r>
              <a:rPr lang="en-US" altLang="en-US" sz="2400" b="1" dirty="0"/>
              <a:t> (A) into </a:t>
            </a:r>
            <a:r>
              <a:rPr lang="en-US" altLang="en-US" sz="2400" b="1" dirty="0">
                <a:solidFill>
                  <a:srgbClr val="3366FF"/>
                </a:solidFill>
              </a:rPr>
              <a:t>moles of another compound </a:t>
            </a:r>
            <a:r>
              <a:rPr lang="en-US" altLang="en-US" sz="2400" b="1" dirty="0"/>
              <a:t>(B).</a:t>
            </a:r>
            <a:endParaRPr lang="en-IN" sz="2400" b="1" kern="1200" dirty="0">
              <a:latin typeface="Arial" charset="0"/>
              <a:ea typeface="MS PGothic" charset="-128"/>
              <a:cs typeface="ＭＳ Ｐゴシック" charset="-128"/>
            </a:endParaRPr>
          </a:p>
        </p:txBody>
      </p:sp>
      <p:pic>
        <p:nvPicPr>
          <p:cNvPr id="69636" name="Picture 27" descr="Convert the number of moles of A to the number of moles of B using a mole–mole conversion fa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3644900"/>
            <a:ext cx="502285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200" y="65314"/>
            <a:ext cx="8229600" cy="101320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ea typeface="MS PGothic" charset="-128"/>
                <a:cs typeface="ＭＳ Ｐゴシック" charset="-128"/>
              </a:rPr>
              <a:t>5.7 Mole Calculations in Chemical Equations (4)</a:t>
            </a:r>
            <a:endParaRPr lang="en-IN" sz="3200" b="1" dirty="0">
              <a:ea typeface="MS PGothic" charset="-128"/>
              <a:cs typeface="ＭＳ Ｐゴシック" charset="-128"/>
            </a:endParaRPr>
          </a:p>
        </p:txBody>
      </p:sp>
      <p:sp>
        <p:nvSpPr>
          <p:cNvPr id="2" name="Content Placeholder 1"/>
          <p:cNvSpPr>
            <a:spLocks noGrp="1"/>
          </p:cNvSpPr>
          <p:nvPr>
            <p:ph idx="1"/>
          </p:nvPr>
        </p:nvSpPr>
        <p:spPr>
          <a:xfrm>
            <a:off x="857829" y="1356756"/>
            <a:ext cx="3263073" cy="461665"/>
          </a:xfrm>
          <a:noFill/>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spcBef>
                <a:spcPct val="0"/>
              </a:spcBef>
            </a:pPr>
            <a:r>
              <a:rPr lang="en-US" sz="2400" b="1" kern="1200" dirty="0">
                <a:solidFill>
                  <a:schemeClr val="bg1"/>
                </a:solidFill>
                <a:ea typeface="+mn-ea"/>
                <a:cs typeface="+mn-cs"/>
              </a:rPr>
              <a:t>Sample Problem 5.11</a:t>
            </a:r>
            <a:endParaRPr lang="en-IN" sz="2400" b="1" kern="1200" dirty="0">
              <a:solidFill>
                <a:schemeClr val="bg1"/>
              </a:solidFill>
              <a:ea typeface="+mn-ea"/>
              <a:cs typeface="+mn-cs"/>
            </a:endParaRPr>
          </a:p>
        </p:txBody>
      </p:sp>
      <p:sp>
        <p:nvSpPr>
          <p:cNvPr id="3" name="Text Placeholder 2"/>
          <p:cNvSpPr>
            <a:spLocks noGrp="1"/>
          </p:cNvSpPr>
          <p:nvPr>
            <p:ph type="body" sz="quarter" idx="12"/>
          </p:nvPr>
        </p:nvSpPr>
        <p:spPr>
          <a:xfrm>
            <a:off x="1096565" y="1973982"/>
            <a:ext cx="7117159" cy="119466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lg"/>
              </a14:hiddenLine>
            </a:ext>
          </a:extLst>
        </p:spPr>
        <p:txBody>
          <a:bodyPr wrap="square">
            <a:noAutofit/>
          </a:bodyPr>
          <a:lstStyle/>
          <a:p>
            <a:pPr eaLnBrk="1" hangingPunct="1">
              <a:spcBef>
                <a:spcPct val="0"/>
              </a:spcBef>
            </a:pPr>
            <a:r>
              <a:rPr lang="en-US" altLang="en-US" sz="2400" b="1" dirty="0"/>
              <a:t>Using the balanced chemical equation, how many moles of CO are produced from 3.5 moles</a:t>
            </a:r>
          </a:p>
          <a:p>
            <a:pPr eaLnBrk="1" hangingPunct="1">
              <a:spcBef>
                <a:spcPct val="0"/>
              </a:spcBef>
            </a:pPr>
            <a:r>
              <a:rPr lang="en-US" altLang="en-US" sz="2400" b="1" dirty="0"/>
              <a:t>of </a:t>
            </a:r>
            <a:r>
              <a:rPr lang="en-US" altLang="en-US" sz="2400" b="1" i="0" dirty="0"/>
              <a:t>C</a:t>
            </a:r>
            <a:r>
              <a:rPr lang="en-US" altLang="en-US" sz="2400" b="1" i="0" baseline="-25000" dirty="0"/>
              <a:t>2</a:t>
            </a:r>
            <a:r>
              <a:rPr lang="en-US" altLang="en-US" sz="2400" b="1" i="0" dirty="0"/>
              <a:t>H</a:t>
            </a:r>
            <a:r>
              <a:rPr lang="en-US" altLang="en-US" sz="2400" b="1" i="0" baseline="-25000" dirty="0"/>
              <a:t>6</a:t>
            </a:r>
            <a:r>
              <a:rPr lang="en-US" altLang="en-US" sz="2400" b="1" dirty="0"/>
              <a:t>?</a:t>
            </a:r>
            <a:endParaRPr lang="en-IN" sz="2400" b="1" kern="1200" dirty="0">
              <a:latin typeface="Arial" charset="0"/>
              <a:ea typeface="MS PGothic" charset="-128"/>
              <a:cs typeface="ＭＳ Ｐゴシック" charset="-128"/>
            </a:endParaRPr>
          </a:p>
        </p:txBody>
      </p:sp>
      <p:graphicFrame>
        <p:nvGraphicFramePr>
          <p:cNvPr id="5" name="Object 4">
            <a:extLst>
              <a:ext uri="{FF2B5EF4-FFF2-40B4-BE49-F238E27FC236}">
                <a16:creationId xmlns:a16="http://schemas.microsoft.com/office/drawing/2014/main" id="{8D5FBE53-9892-453A-907C-5B34BAFDB96C}"/>
              </a:ext>
            </a:extLst>
          </p:cNvPr>
          <p:cNvGraphicFramePr>
            <a:graphicFrameLocks noChangeAspect="1"/>
          </p:cNvGraphicFramePr>
          <p:nvPr>
            <p:extLst>
              <p:ext uri="{D42A27DB-BD31-4B8C-83A1-F6EECF244321}">
                <p14:modId xmlns:p14="http://schemas.microsoft.com/office/powerpoint/2010/main" val="4214403786"/>
              </p:ext>
            </p:extLst>
          </p:nvPr>
        </p:nvGraphicFramePr>
        <p:xfrm>
          <a:off x="1416050" y="3424238"/>
          <a:ext cx="5842000" cy="419100"/>
        </p:xfrm>
        <a:graphic>
          <a:graphicData uri="http://schemas.openxmlformats.org/presentationml/2006/ole">
            <mc:AlternateContent xmlns:mc="http://schemas.openxmlformats.org/markup-compatibility/2006">
              <mc:Choice xmlns:v="urn:schemas-microsoft-com:vml" Requires="v">
                <p:oleObj spid="_x0000_s20554" name="Equation" r:id="rId4" imgW="5841720" imgH="419040" progId="Equation.DSMT4">
                  <p:embed/>
                </p:oleObj>
              </mc:Choice>
              <mc:Fallback>
                <p:oleObj name="Equation" r:id="rId4" imgW="5841720" imgH="419040" progId="Equation.DSMT4">
                  <p:embed/>
                  <p:pic>
                    <p:nvPicPr>
                      <p:cNvPr id="0" name=""/>
                      <p:cNvPicPr/>
                      <p:nvPr/>
                    </p:nvPicPr>
                    <p:blipFill>
                      <a:blip r:embed="rId5"/>
                      <a:stretch>
                        <a:fillRect/>
                      </a:stretch>
                    </p:blipFill>
                    <p:spPr>
                      <a:xfrm>
                        <a:off x="1416050" y="3424238"/>
                        <a:ext cx="5842000" cy="419100"/>
                      </a:xfrm>
                      <a:prstGeom prst="rect">
                        <a:avLst/>
                      </a:prstGeom>
                    </p:spPr>
                  </p:pic>
                </p:oleObj>
              </mc:Fallback>
            </mc:AlternateContent>
          </a:graphicData>
        </a:graphic>
      </p:graphicFrame>
      <p:sp>
        <p:nvSpPr>
          <p:cNvPr id="9" name="Text Placeholder 8"/>
          <p:cNvSpPr>
            <a:spLocks noGrp="1"/>
          </p:cNvSpPr>
          <p:nvPr>
            <p:ph type="body" sz="quarter" idx="18"/>
          </p:nvPr>
        </p:nvSpPr>
        <p:spPr>
          <a:xfrm>
            <a:off x="863034" y="4285167"/>
            <a:ext cx="1313180" cy="461665"/>
          </a:xfrm>
          <a:noFill/>
          <a:ln>
            <a:noFill/>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none" lIns="91440" tIns="45720" rIns="91440" bIns="45720" numCol="1" anchor="ctr" anchorCtr="0" compatLnSpc="1">
            <a:prstTxWarp prst="textNoShape">
              <a:avLst/>
            </a:prstTxWarp>
            <a:spAutoFit/>
          </a:bodyPr>
          <a:lstStyle/>
          <a:p>
            <a:pPr algn="ctr" eaLnBrk="1" hangingPunct="1">
              <a:spcBef>
                <a:spcPct val="0"/>
              </a:spcBef>
            </a:pPr>
            <a:r>
              <a:rPr lang="en-US" sz="2400" b="1" kern="1200" dirty="0">
                <a:solidFill>
                  <a:schemeClr val="bg1"/>
                </a:solidFill>
                <a:ea typeface="+mn-ea"/>
                <a:cs typeface="+mn-cs"/>
              </a:rPr>
              <a:t>Step [1]</a:t>
            </a:r>
            <a:endParaRPr lang="en-IN" sz="2400" b="1" kern="1200" dirty="0">
              <a:solidFill>
                <a:schemeClr val="bg1"/>
              </a:solidFill>
              <a:ea typeface="+mn-ea"/>
              <a:cs typeface="+mn-cs"/>
            </a:endParaRPr>
          </a:p>
        </p:txBody>
      </p:sp>
      <p:sp>
        <p:nvSpPr>
          <p:cNvPr id="6" name="Text Placeholder 5"/>
          <p:cNvSpPr>
            <a:spLocks noGrp="1"/>
          </p:cNvSpPr>
          <p:nvPr>
            <p:ph type="body" sz="quarter" idx="15"/>
          </p:nvPr>
        </p:nvSpPr>
        <p:spPr>
          <a:xfrm>
            <a:off x="2334157" y="4319651"/>
            <a:ext cx="6452407"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lg"/>
              </a14:hiddenLine>
            </a:ext>
          </a:extLst>
        </p:spPr>
        <p:txBody>
          <a:bodyPr wrap="none">
            <a:spAutoFit/>
          </a:bodyPr>
          <a:lstStyle/>
          <a:p>
            <a:pPr eaLnBrk="1" hangingPunct="1">
              <a:spcBef>
                <a:spcPct val="0"/>
              </a:spcBef>
            </a:pPr>
            <a:r>
              <a:rPr lang="en-US" altLang="en-US" sz="2400" b="1" kern="1200" dirty="0">
                <a:latin typeface="Arial" charset="0"/>
                <a:ea typeface="MS PGothic" charset="-128"/>
                <a:cs typeface="ＭＳ Ｐゴシック" charset="-128"/>
              </a:rPr>
              <a:t>Identify the original and desired quantities.</a:t>
            </a:r>
            <a:endParaRPr lang="en-IN" sz="2400" b="1" kern="1200" dirty="0">
              <a:latin typeface="Arial" charset="0"/>
              <a:ea typeface="MS PGothic" charset="-128"/>
              <a:cs typeface="ＭＳ Ｐゴシック" charset="-128"/>
            </a:endParaRPr>
          </a:p>
        </p:txBody>
      </p:sp>
      <p:sp>
        <p:nvSpPr>
          <p:cNvPr id="7" name="Text Placeholder 6"/>
          <p:cNvSpPr>
            <a:spLocks noGrp="1"/>
          </p:cNvSpPr>
          <p:nvPr>
            <p:ph type="body" sz="quarter" idx="16"/>
          </p:nvPr>
        </p:nvSpPr>
        <p:spPr>
          <a:xfrm>
            <a:off x="1335956" y="4941168"/>
            <a:ext cx="2783127" cy="81787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lg"/>
              </a14:hiddenLine>
            </a:ext>
          </a:extLst>
        </p:spPr>
        <p:txBody>
          <a:bodyPr wrap="square">
            <a:noAutofit/>
          </a:bodyPr>
          <a:lstStyle/>
          <a:p>
            <a:pPr algn="ctr" eaLnBrk="1" hangingPunct="1">
              <a:spcBef>
                <a:spcPct val="0"/>
              </a:spcBef>
            </a:pPr>
            <a:r>
              <a:rPr lang="en-US" altLang="en-US" sz="2400" b="1" kern="1200" dirty="0">
                <a:latin typeface="Arial" panose="020B0604020202020204" pitchFamily="34" charset="0"/>
                <a:ea typeface="MS PGothic" charset="-128"/>
                <a:cs typeface="Arial" panose="020B0604020202020204" pitchFamily="34" charset="0"/>
              </a:rPr>
              <a:t>3.5 mol </a:t>
            </a:r>
            <a:r>
              <a:rPr lang="en-IN" altLang="en-US" sz="2400" b="1" i="0" kern="1200" dirty="0">
                <a:latin typeface="Arial" panose="020B0604020202020204" pitchFamily="34" charset="0"/>
                <a:ea typeface="MS PGothic" charset="-128"/>
                <a:cs typeface="Arial" panose="020B0604020202020204" pitchFamily="34" charset="0"/>
              </a:rPr>
              <a:t>C</a:t>
            </a:r>
            <a:r>
              <a:rPr lang="en-IN" altLang="en-US" sz="2400" b="1" i="0" kern="1200" baseline="-25000" dirty="0">
                <a:latin typeface="Arial" panose="020B0604020202020204" pitchFamily="34" charset="0"/>
                <a:ea typeface="MS PGothic" charset="-128"/>
                <a:cs typeface="Arial" panose="020B0604020202020204" pitchFamily="34" charset="0"/>
              </a:rPr>
              <a:t>6</a:t>
            </a:r>
            <a:r>
              <a:rPr lang="en-IN" altLang="en-US" sz="2400" b="1" i="0" kern="1200" dirty="0">
                <a:latin typeface="Arial" panose="020B0604020202020204" pitchFamily="34" charset="0"/>
                <a:ea typeface="MS PGothic" charset="-128"/>
                <a:cs typeface="Arial" panose="020B0604020202020204" pitchFamily="34" charset="0"/>
              </a:rPr>
              <a:t>H</a:t>
            </a:r>
            <a:r>
              <a:rPr lang="en-IN" altLang="en-US" sz="2400" b="1" i="0" kern="1200" baseline="-25000" dirty="0">
                <a:latin typeface="Arial" panose="020B0604020202020204" pitchFamily="34" charset="0"/>
                <a:ea typeface="MS PGothic" charset="-128"/>
                <a:cs typeface="Arial" panose="020B0604020202020204" pitchFamily="34" charset="0"/>
              </a:rPr>
              <a:t>6</a:t>
            </a:r>
            <a:r>
              <a:rPr lang="en-US" altLang="en-US" sz="2400" b="1" kern="1200" dirty="0">
                <a:latin typeface="Arial" panose="020B0604020202020204" pitchFamily="34" charset="0"/>
                <a:ea typeface="MS PGothic" charset="-128"/>
                <a:cs typeface="Arial" panose="020B0604020202020204" pitchFamily="34" charset="0"/>
              </a:rPr>
              <a:t> original quantity</a:t>
            </a:r>
            <a:endParaRPr lang="en-IN" sz="2400" b="1" kern="1200" dirty="0">
              <a:latin typeface="Arial" panose="020B0604020202020204" pitchFamily="34" charset="0"/>
              <a:ea typeface="MS PGothic" charset="-128"/>
              <a:cs typeface="Arial" panose="020B0604020202020204" pitchFamily="34" charset="0"/>
            </a:endParaRPr>
          </a:p>
        </p:txBody>
      </p:sp>
      <p:sp>
        <p:nvSpPr>
          <p:cNvPr id="8" name="Text Placeholder 7"/>
          <p:cNvSpPr>
            <a:spLocks noGrp="1"/>
          </p:cNvSpPr>
          <p:nvPr>
            <p:ph type="body" sz="quarter" idx="17"/>
          </p:nvPr>
        </p:nvSpPr>
        <p:spPr>
          <a:xfrm>
            <a:off x="5141935" y="4940359"/>
            <a:ext cx="2560317" cy="83099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lg"/>
              </a14:hiddenLine>
            </a:ext>
          </a:extLst>
        </p:spPr>
        <p:txBody>
          <a:bodyPr wrap="square">
            <a:noAutofit/>
          </a:bodyPr>
          <a:lstStyle/>
          <a:p>
            <a:pPr algn="ctr" eaLnBrk="1" hangingPunct="1">
              <a:spcBef>
                <a:spcPct val="0"/>
              </a:spcBef>
            </a:pPr>
            <a:r>
              <a:rPr lang="en-US" altLang="en-US" sz="2400" b="1" dirty="0"/>
              <a:t>? </a:t>
            </a:r>
            <a:r>
              <a:rPr lang="en-US" altLang="en-US" sz="2400" b="1" dirty="0" err="1"/>
              <a:t>mol</a:t>
            </a:r>
            <a:r>
              <a:rPr lang="en-US" altLang="en-US" sz="2400" b="1" dirty="0"/>
              <a:t> CO desired quantity</a:t>
            </a:r>
            <a:endParaRPr lang="en-IN" sz="2400" b="1" kern="1200" dirty="0">
              <a:latin typeface="Arial" charset="0"/>
              <a:ea typeface="MS PGothic" charset="-128"/>
              <a:cs typeface="ＭＳ Ｐゴシック" charset="-128"/>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1273" y="40088"/>
            <a:ext cx="7481455" cy="1039091"/>
          </a:xfrm>
        </p:spPr>
        <p:txBody>
          <a:bodyPr/>
          <a:lstStyle/>
          <a:p>
            <a:r>
              <a:rPr lang="en-US" altLang="en-US" sz="3200" b="1" dirty="0">
                <a:ea typeface="MS PGothic" charset="-128"/>
                <a:cs typeface="ＭＳ Ｐゴシック" charset="-128"/>
              </a:rPr>
              <a:t>5.7 Mole Calculations in Chemical Equations (5)</a:t>
            </a:r>
            <a:endParaRPr lang="en-IN" sz="3200" dirty="0"/>
          </a:p>
        </p:txBody>
      </p:sp>
      <p:graphicFrame>
        <p:nvGraphicFramePr>
          <p:cNvPr id="2" name="Object 1">
            <a:extLst>
              <a:ext uri="{FF2B5EF4-FFF2-40B4-BE49-F238E27FC236}">
                <a16:creationId xmlns:a16="http://schemas.microsoft.com/office/drawing/2014/main" id="{88C4577E-12A4-4E75-AACB-A294493987F2}"/>
              </a:ext>
            </a:extLst>
          </p:cNvPr>
          <p:cNvGraphicFramePr>
            <a:graphicFrameLocks noChangeAspect="1"/>
          </p:cNvGraphicFramePr>
          <p:nvPr>
            <p:extLst>
              <p:ext uri="{D42A27DB-BD31-4B8C-83A1-F6EECF244321}">
                <p14:modId xmlns:p14="http://schemas.microsoft.com/office/powerpoint/2010/main" val="4061715688"/>
              </p:ext>
            </p:extLst>
          </p:nvPr>
        </p:nvGraphicFramePr>
        <p:xfrm>
          <a:off x="588963" y="1223963"/>
          <a:ext cx="5981700" cy="444500"/>
        </p:xfrm>
        <a:graphic>
          <a:graphicData uri="http://schemas.openxmlformats.org/presentationml/2006/ole">
            <mc:AlternateContent xmlns:mc="http://schemas.openxmlformats.org/markup-compatibility/2006">
              <mc:Choice xmlns:v="urn:schemas-microsoft-com:vml" Requires="v">
                <p:oleObj spid="_x0000_s21699" name="Equation" r:id="rId4" imgW="5981400" imgH="444240" progId="Equation.DSMT4">
                  <p:embed/>
                </p:oleObj>
              </mc:Choice>
              <mc:Fallback>
                <p:oleObj name="Equation" r:id="rId4" imgW="5981400" imgH="444240" progId="Equation.DSMT4">
                  <p:embed/>
                  <p:pic>
                    <p:nvPicPr>
                      <p:cNvPr id="0" name=""/>
                      <p:cNvPicPr/>
                      <p:nvPr/>
                    </p:nvPicPr>
                    <p:blipFill>
                      <a:blip r:embed="rId5"/>
                      <a:stretch>
                        <a:fillRect/>
                      </a:stretch>
                    </p:blipFill>
                    <p:spPr>
                      <a:xfrm>
                        <a:off x="588963" y="1223963"/>
                        <a:ext cx="5981700" cy="444500"/>
                      </a:xfrm>
                      <a:prstGeom prst="rect">
                        <a:avLst/>
                      </a:prstGeom>
                    </p:spPr>
                  </p:pic>
                </p:oleObj>
              </mc:Fallback>
            </mc:AlternateContent>
          </a:graphicData>
        </a:graphic>
      </p:graphicFrame>
      <p:sp>
        <p:nvSpPr>
          <p:cNvPr id="6" name="Text Placeholder 5"/>
          <p:cNvSpPr>
            <a:spLocks noGrp="1"/>
          </p:cNvSpPr>
          <p:nvPr>
            <p:ph type="body" sz="quarter" idx="12"/>
          </p:nvPr>
        </p:nvSpPr>
        <p:spPr>
          <a:xfrm>
            <a:off x="856160" y="1849587"/>
            <a:ext cx="1313180" cy="461665"/>
          </a:xfrm>
          <a:noFill/>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spcBef>
                <a:spcPct val="0"/>
              </a:spcBef>
            </a:pPr>
            <a:r>
              <a:rPr lang="en-US" sz="2400" b="1" kern="1200" dirty="0">
                <a:solidFill>
                  <a:schemeClr val="bg1"/>
                </a:solidFill>
                <a:ea typeface="+mn-ea"/>
                <a:cs typeface="+mn-cs"/>
              </a:rPr>
              <a:t>Step [2]</a:t>
            </a:r>
            <a:endParaRPr lang="en-IN" sz="2400" b="1" kern="1200" dirty="0">
              <a:solidFill>
                <a:schemeClr val="bg1"/>
              </a:solidFill>
              <a:ea typeface="+mn-ea"/>
              <a:cs typeface="+mn-cs"/>
            </a:endParaRPr>
          </a:p>
        </p:txBody>
      </p:sp>
      <p:sp>
        <p:nvSpPr>
          <p:cNvPr id="7" name="Text Placeholder 6"/>
          <p:cNvSpPr>
            <a:spLocks noGrp="1"/>
          </p:cNvSpPr>
          <p:nvPr>
            <p:ph type="body" sz="quarter" idx="13"/>
          </p:nvPr>
        </p:nvSpPr>
        <p:spPr>
          <a:xfrm>
            <a:off x="2306527" y="1873428"/>
            <a:ext cx="4981685"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lg"/>
              </a14:hiddenLine>
            </a:ext>
          </a:extLst>
        </p:spPr>
        <p:txBody>
          <a:bodyPr wrap="none">
            <a:spAutoFit/>
          </a:bodyPr>
          <a:lstStyle/>
          <a:p>
            <a:pPr eaLnBrk="1" hangingPunct="1">
              <a:spcBef>
                <a:spcPct val="0"/>
              </a:spcBef>
            </a:pPr>
            <a:r>
              <a:rPr lang="en-US" altLang="en-US" sz="2400" b="1" kern="1200" dirty="0">
                <a:latin typeface="Arial" charset="0"/>
                <a:ea typeface="MS PGothic" charset="-128"/>
                <a:cs typeface="ＭＳ Ｐゴシック" charset="-128"/>
              </a:rPr>
              <a:t>Write out the conversion factors.</a:t>
            </a:r>
            <a:endParaRPr lang="en-IN" sz="2400" b="1" kern="1200" dirty="0">
              <a:latin typeface="Arial" charset="0"/>
              <a:ea typeface="MS PGothic" charset="-128"/>
              <a:cs typeface="ＭＳ Ｐゴシック" charset="-128"/>
            </a:endParaRPr>
          </a:p>
        </p:txBody>
      </p:sp>
      <p:graphicFrame>
        <p:nvGraphicFramePr>
          <p:cNvPr id="14" name="Object 13">
            <a:extLst>
              <a:ext uri="{FF2B5EF4-FFF2-40B4-BE49-F238E27FC236}">
                <a16:creationId xmlns:a16="http://schemas.microsoft.com/office/drawing/2014/main" id="{59DADBC7-EF78-4F02-9B62-F81E5E887535}"/>
              </a:ext>
            </a:extLst>
          </p:cNvPr>
          <p:cNvGraphicFramePr>
            <a:graphicFrameLocks noChangeAspect="1"/>
          </p:cNvGraphicFramePr>
          <p:nvPr>
            <p:extLst>
              <p:ext uri="{D42A27DB-BD31-4B8C-83A1-F6EECF244321}">
                <p14:modId xmlns:p14="http://schemas.microsoft.com/office/powerpoint/2010/main" val="866829350"/>
              </p:ext>
            </p:extLst>
          </p:nvPr>
        </p:nvGraphicFramePr>
        <p:xfrm>
          <a:off x="1878013" y="2574925"/>
          <a:ext cx="1549400" cy="800100"/>
        </p:xfrm>
        <a:graphic>
          <a:graphicData uri="http://schemas.openxmlformats.org/presentationml/2006/ole">
            <mc:AlternateContent xmlns:mc="http://schemas.openxmlformats.org/markup-compatibility/2006">
              <mc:Choice xmlns:v="urn:schemas-microsoft-com:vml" Requires="v">
                <p:oleObj spid="_x0000_s21700" name="Equation" r:id="rId6" imgW="1549080" imgH="799920" progId="Equation.DSMT4">
                  <p:embed/>
                </p:oleObj>
              </mc:Choice>
              <mc:Fallback>
                <p:oleObj name="Equation" r:id="rId6" imgW="1549080" imgH="799920" progId="Equation.DSMT4">
                  <p:embed/>
                  <p:pic>
                    <p:nvPicPr>
                      <p:cNvPr id="0" name=""/>
                      <p:cNvPicPr/>
                      <p:nvPr/>
                    </p:nvPicPr>
                    <p:blipFill>
                      <a:blip r:embed="rId7"/>
                      <a:stretch>
                        <a:fillRect/>
                      </a:stretch>
                    </p:blipFill>
                    <p:spPr>
                      <a:xfrm>
                        <a:off x="1878013" y="2574925"/>
                        <a:ext cx="1549400" cy="800100"/>
                      </a:xfrm>
                      <a:prstGeom prst="rect">
                        <a:avLst/>
                      </a:prstGeom>
                    </p:spPr>
                  </p:pic>
                </p:oleObj>
              </mc:Fallback>
            </mc:AlternateContent>
          </a:graphicData>
        </a:graphic>
      </p:graphicFrame>
      <p:sp>
        <p:nvSpPr>
          <p:cNvPr id="9" name="Text Placeholder 8"/>
          <p:cNvSpPr>
            <a:spLocks noGrp="1"/>
          </p:cNvSpPr>
          <p:nvPr>
            <p:ph type="body" sz="quarter" idx="15"/>
          </p:nvPr>
        </p:nvSpPr>
        <p:spPr>
          <a:xfrm>
            <a:off x="4190689" y="2653903"/>
            <a:ext cx="577401"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lg"/>
              </a14:hiddenLine>
            </a:ext>
          </a:extLst>
        </p:spPr>
        <p:txBody>
          <a:bodyPr wrap="none">
            <a:spAutoFit/>
          </a:bodyPr>
          <a:lstStyle/>
          <a:p>
            <a:pPr algn="ctr" eaLnBrk="1" hangingPunct="1">
              <a:spcBef>
                <a:spcPct val="0"/>
              </a:spcBef>
            </a:pPr>
            <a:r>
              <a:rPr lang="en-US" altLang="en-US" sz="2400" b="1" kern="1200" dirty="0">
                <a:latin typeface="Arial" charset="0"/>
                <a:ea typeface="MS PGothic" charset="-128"/>
                <a:cs typeface="ＭＳ Ｐゴシック" charset="-128"/>
              </a:rPr>
              <a:t>or </a:t>
            </a:r>
            <a:endParaRPr lang="en-IN" sz="2400" b="1" kern="1200" dirty="0">
              <a:latin typeface="Arial" charset="0"/>
              <a:ea typeface="MS PGothic" charset="-128"/>
              <a:cs typeface="ＭＳ Ｐゴシック" charset="-128"/>
            </a:endParaRPr>
          </a:p>
        </p:txBody>
      </p:sp>
      <p:graphicFrame>
        <p:nvGraphicFramePr>
          <p:cNvPr id="15" name="Object 14">
            <a:extLst>
              <a:ext uri="{FF2B5EF4-FFF2-40B4-BE49-F238E27FC236}">
                <a16:creationId xmlns:a16="http://schemas.microsoft.com/office/drawing/2014/main" id="{D8407DC5-EEA6-47FE-9029-8C4A832A6611}"/>
              </a:ext>
            </a:extLst>
          </p:cNvPr>
          <p:cNvGraphicFramePr>
            <a:graphicFrameLocks noChangeAspect="1"/>
          </p:cNvGraphicFramePr>
          <p:nvPr>
            <p:extLst>
              <p:ext uri="{D42A27DB-BD31-4B8C-83A1-F6EECF244321}">
                <p14:modId xmlns:p14="http://schemas.microsoft.com/office/powerpoint/2010/main" val="1740622276"/>
              </p:ext>
            </p:extLst>
          </p:nvPr>
        </p:nvGraphicFramePr>
        <p:xfrm>
          <a:off x="5849938" y="2513013"/>
          <a:ext cx="1587500" cy="812800"/>
        </p:xfrm>
        <a:graphic>
          <a:graphicData uri="http://schemas.openxmlformats.org/presentationml/2006/ole">
            <mc:AlternateContent xmlns:mc="http://schemas.openxmlformats.org/markup-compatibility/2006">
              <mc:Choice xmlns:v="urn:schemas-microsoft-com:vml" Requires="v">
                <p:oleObj spid="_x0000_s21701" name="Equation" r:id="rId8" imgW="1587240" imgH="812520" progId="Equation.DSMT4">
                  <p:embed/>
                </p:oleObj>
              </mc:Choice>
              <mc:Fallback>
                <p:oleObj name="Equation" r:id="rId8" imgW="1587240" imgH="812520" progId="Equation.DSMT4">
                  <p:embed/>
                  <p:pic>
                    <p:nvPicPr>
                      <p:cNvPr id="0" name=""/>
                      <p:cNvPicPr/>
                      <p:nvPr/>
                    </p:nvPicPr>
                    <p:blipFill>
                      <a:blip r:embed="rId9"/>
                      <a:stretch>
                        <a:fillRect/>
                      </a:stretch>
                    </p:blipFill>
                    <p:spPr>
                      <a:xfrm>
                        <a:off x="5849938" y="2513013"/>
                        <a:ext cx="1587500" cy="812800"/>
                      </a:xfrm>
                      <a:prstGeom prst="rect">
                        <a:avLst/>
                      </a:prstGeom>
                    </p:spPr>
                  </p:pic>
                </p:oleObj>
              </mc:Fallback>
            </mc:AlternateContent>
          </a:graphicData>
        </a:graphic>
      </p:graphicFrame>
      <p:sp>
        <p:nvSpPr>
          <p:cNvPr id="11" name="Text Placeholder 10"/>
          <p:cNvSpPr>
            <a:spLocks noGrp="1"/>
          </p:cNvSpPr>
          <p:nvPr>
            <p:ph type="body" sz="quarter" idx="17"/>
          </p:nvPr>
        </p:nvSpPr>
        <p:spPr>
          <a:xfrm>
            <a:off x="4730530" y="3502270"/>
            <a:ext cx="3438763" cy="76944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lg"/>
              </a14:hiddenLine>
            </a:ext>
          </a:extLst>
        </p:spPr>
        <p:txBody>
          <a:bodyPr wrap="none">
            <a:spAutoFit/>
          </a:bodyPr>
          <a:lstStyle/>
          <a:p>
            <a:pPr algn="ctr" eaLnBrk="1" hangingPunct="1">
              <a:spcBef>
                <a:spcPct val="0"/>
              </a:spcBef>
            </a:pPr>
            <a:r>
              <a:rPr lang="en-US" altLang="en-US" sz="2200" b="1" kern="1200" dirty="0">
                <a:solidFill>
                  <a:srgbClr val="3366FF"/>
                </a:solidFill>
                <a:latin typeface="Arial" panose="020B0604020202020204" pitchFamily="34" charset="0"/>
                <a:ea typeface="MS PGothic" charset="-128"/>
                <a:cs typeface="Arial" panose="020B0604020202020204" pitchFamily="34" charset="0"/>
              </a:rPr>
              <a:t>Choose the right one to </a:t>
            </a:r>
          </a:p>
          <a:p>
            <a:pPr algn="ctr" eaLnBrk="1" hangingPunct="1">
              <a:spcBef>
                <a:spcPct val="0"/>
              </a:spcBef>
            </a:pPr>
            <a:r>
              <a:rPr lang="en-US" altLang="en-US" sz="2200" b="1" kern="1200" dirty="0">
                <a:solidFill>
                  <a:srgbClr val="3366FF"/>
                </a:solidFill>
                <a:latin typeface="Arial" panose="020B0604020202020204" pitchFamily="34" charset="0"/>
                <a:ea typeface="MS PGothic" charset="-128"/>
                <a:cs typeface="Arial" panose="020B0604020202020204" pitchFamily="34" charset="0"/>
              </a:rPr>
              <a:t>cancel mol </a:t>
            </a:r>
            <a:r>
              <a:rPr lang="en-US" altLang="en-US" sz="2200" b="1" i="0" kern="1200" dirty="0">
                <a:solidFill>
                  <a:srgbClr val="3366FF"/>
                </a:solidFill>
                <a:latin typeface="Arial" panose="020B0604020202020204" pitchFamily="34" charset="0"/>
                <a:ea typeface="MS PGothic" charset="-128"/>
                <a:cs typeface="Arial" panose="020B0604020202020204" pitchFamily="34" charset="0"/>
              </a:rPr>
              <a:t>C</a:t>
            </a:r>
            <a:r>
              <a:rPr lang="en-US" altLang="en-US" sz="2200" b="1" i="0" kern="1200" baseline="-25000" dirty="0">
                <a:solidFill>
                  <a:srgbClr val="3366FF"/>
                </a:solidFill>
                <a:latin typeface="Arial" panose="020B0604020202020204" pitchFamily="34" charset="0"/>
                <a:ea typeface="MS PGothic" charset="-128"/>
                <a:cs typeface="Arial" panose="020B0604020202020204" pitchFamily="34" charset="0"/>
              </a:rPr>
              <a:t>2</a:t>
            </a:r>
            <a:r>
              <a:rPr lang="en-US" altLang="en-US" sz="2200" b="1" i="0" kern="1200" dirty="0">
                <a:solidFill>
                  <a:srgbClr val="3366FF"/>
                </a:solidFill>
                <a:latin typeface="Arial" panose="020B0604020202020204" pitchFamily="34" charset="0"/>
                <a:ea typeface="MS PGothic" charset="-128"/>
                <a:cs typeface="Arial" panose="020B0604020202020204" pitchFamily="34" charset="0"/>
              </a:rPr>
              <a:t>H</a:t>
            </a:r>
            <a:r>
              <a:rPr lang="en-US" altLang="en-US" sz="2200" b="1" i="0" kern="1200" baseline="-25000" dirty="0">
                <a:solidFill>
                  <a:srgbClr val="3366FF"/>
                </a:solidFill>
                <a:latin typeface="Arial" panose="020B0604020202020204" pitchFamily="34" charset="0"/>
                <a:ea typeface="MS PGothic" charset="-128"/>
                <a:cs typeface="Arial" panose="020B0604020202020204" pitchFamily="34" charset="0"/>
              </a:rPr>
              <a:t>6</a:t>
            </a:r>
            <a:r>
              <a:rPr lang="en-US" altLang="en-US" sz="2200" b="1" kern="1200" dirty="0">
                <a:solidFill>
                  <a:srgbClr val="3366FF"/>
                </a:solidFill>
                <a:latin typeface="Arial" panose="020B0604020202020204" pitchFamily="34" charset="0"/>
                <a:ea typeface="MS PGothic" charset="-128"/>
                <a:cs typeface="Arial" panose="020B0604020202020204" pitchFamily="34" charset="0"/>
              </a:rPr>
              <a:t>.</a:t>
            </a:r>
            <a:endParaRPr lang="en-IN" sz="2200" b="1" kern="1200" dirty="0">
              <a:solidFill>
                <a:srgbClr val="3366FF"/>
              </a:solidFill>
              <a:latin typeface="Arial" panose="020B0604020202020204" pitchFamily="34" charset="0"/>
              <a:ea typeface="MS PGothic" charset="-128"/>
              <a:cs typeface="Arial" panose="020B0604020202020204" pitchFamily="34" charset="0"/>
            </a:endParaRPr>
          </a:p>
        </p:txBody>
      </p:sp>
      <p:sp>
        <p:nvSpPr>
          <p:cNvPr id="12" name="Text Placeholder 11"/>
          <p:cNvSpPr>
            <a:spLocks noGrp="1"/>
          </p:cNvSpPr>
          <p:nvPr>
            <p:ph type="body" sz="quarter" idx="18"/>
          </p:nvPr>
        </p:nvSpPr>
        <p:spPr>
          <a:xfrm>
            <a:off x="856160" y="4534198"/>
            <a:ext cx="1313180" cy="461665"/>
          </a:xfrm>
          <a:noFill/>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spcBef>
                <a:spcPct val="0"/>
              </a:spcBef>
            </a:pPr>
            <a:r>
              <a:rPr lang="en-US" sz="2400" b="1" kern="1200" dirty="0">
                <a:solidFill>
                  <a:schemeClr val="bg1"/>
                </a:solidFill>
                <a:ea typeface="+mn-ea"/>
                <a:cs typeface="+mn-cs"/>
              </a:rPr>
              <a:t>Step [3]</a:t>
            </a:r>
            <a:endParaRPr lang="en-IN" sz="2400" b="1" kern="1200" dirty="0">
              <a:solidFill>
                <a:schemeClr val="bg1"/>
              </a:solidFill>
              <a:ea typeface="+mn-ea"/>
              <a:cs typeface="+mn-cs"/>
            </a:endParaRPr>
          </a:p>
        </p:txBody>
      </p:sp>
      <p:sp>
        <p:nvSpPr>
          <p:cNvPr id="13" name="Text Placeholder 12"/>
          <p:cNvSpPr>
            <a:spLocks noGrp="1"/>
          </p:cNvSpPr>
          <p:nvPr>
            <p:ph type="body" sz="quarter" idx="19"/>
          </p:nvPr>
        </p:nvSpPr>
        <p:spPr>
          <a:xfrm>
            <a:off x="2280023" y="4521355"/>
            <a:ext cx="4557658"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lg"/>
              </a14:hiddenLine>
            </a:ext>
          </a:extLst>
        </p:spPr>
        <p:txBody>
          <a:bodyPr wrap="none">
            <a:spAutoFit/>
          </a:bodyPr>
          <a:lstStyle/>
          <a:p>
            <a:pPr eaLnBrk="1" hangingPunct="1">
              <a:spcBef>
                <a:spcPct val="0"/>
              </a:spcBef>
            </a:pPr>
            <a:r>
              <a:rPr lang="en-US" altLang="en-US" sz="2400" b="1" kern="1200" dirty="0">
                <a:latin typeface="Arial" charset="0"/>
                <a:ea typeface="MS PGothic" charset="-128"/>
                <a:cs typeface="ＭＳ Ｐゴシック" charset="-128"/>
              </a:rPr>
              <a:t>Set up and solve the problem.</a:t>
            </a:r>
            <a:endParaRPr lang="en-IN" sz="2400" b="1" kern="1200" dirty="0">
              <a:latin typeface="Arial" charset="0"/>
              <a:ea typeface="MS PGothic" charset="-128"/>
              <a:cs typeface="ＭＳ Ｐゴシック" charset="-128"/>
            </a:endParaRPr>
          </a:p>
        </p:txBody>
      </p:sp>
      <p:pic>
        <p:nvPicPr>
          <p:cNvPr id="4" name="Picture 3" descr="Multiply the original quantity 3.5 moles of ethane by the conversion factor which is 4 moles of CO over 2 moles of ethane to obtain the desired quantity of 7.0 moles of CO."/>
          <p:cNvPicPr>
            <a:picLocks noChangeAspect="1"/>
          </p:cNvPicPr>
          <p:nvPr/>
        </p:nvPicPr>
        <p:blipFill>
          <a:blip r:embed="rId10"/>
          <a:stretch>
            <a:fillRect/>
          </a:stretch>
        </p:blipFill>
        <p:spPr>
          <a:xfrm>
            <a:off x="1594605" y="5299449"/>
            <a:ext cx="5785707" cy="1002856"/>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 y="-19258"/>
            <a:ext cx="9052560" cy="9446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040" b="1" dirty="0">
                <a:ea typeface="MS PGothic" charset="-128"/>
                <a:cs typeface="ＭＳ Ｐゴシック" charset="-128"/>
              </a:rPr>
              <a:t>5.8 Mass Calculations in Chemical Equations (1)</a:t>
            </a:r>
            <a:endParaRPr lang="en-IN" sz="3040" b="1" dirty="0">
              <a:ea typeface="MS PGothic" charset="-128"/>
              <a:cs typeface="ＭＳ Ｐゴシック" charset="-128"/>
            </a:endParaRPr>
          </a:p>
        </p:txBody>
      </p:sp>
      <p:sp>
        <p:nvSpPr>
          <p:cNvPr id="8" name="Text Placeholder 7"/>
          <p:cNvSpPr>
            <a:spLocks noGrp="1"/>
          </p:cNvSpPr>
          <p:nvPr>
            <p:ph type="body" sz="quarter" idx="13"/>
          </p:nvPr>
        </p:nvSpPr>
        <p:spPr>
          <a:xfrm>
            <a:off x="304478" y="923578"/>
            <a:ext cx="8468216" cy="461665"/>
          </a:xfrm>
          <a:noFill/>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spcBef>
                <a:spcPct val="0"/>
              </a:spcBef>
            </a:pPr>
            <a:r>
              <a:rPr lang="en-US" sz="2400" b="1" kern="1200">
                <a:solidFill>
                  <a:schemeClr val="bg1"/>
                </a:solidFill>
                <a:ea typeface="+mn-ea"/>
                <a:cs typeface="+mn-cs"/>
              </a:rPr>
              <a:t>HOW TO Convert Moles of Reactant to Grams of Product</a:t>
            </a:r>
            <a:endParaRPr lang="en-IN" sz="2400" b="1" kern="1200">
              <a:solidFill>
                <a:schemeClr val="bg1"/>
              </a:solidFill>
              <a:ea typeface="+mn-ea"/>
              <a:cs typeface="+mn-cs"/>
            </a:endParaRPr>
          </a:p>
        </p:txBody>
      </p:sp>
      <p:sp>
        <p:nvSpPr>
          <p:cNvPr id="9" name="Text Placeholder 8"/>
          <p:cNvSpPr>
            <a:spLocks noGrp="1"/>
          </p:cNvSpPr>
          <p:nvPr>
            <p:ph type="body" sz="quarter" idx="14"/>
          </p:nvPr>
        </p:nvSpPr>
        <p:spPr>
          <a:xfrm>
            <a:off x="634590" y="1719858"/>
            <a:ext cx="1451038" cy="461665"/>
          </a:xfrm>
          <a:noFill/>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spcBef>
                <a:spcPct val="0"/>
              </a:spcBef>
            </a:pPr>
            <a:r>
              <a:rPr lang="en-US" sz="2400" b="1" kern="1200">
                <a:solidFill>
                  <a:schemeClr val="bg1"/>
                </a:solidFill>
                <a:ea typeface="+mn-ea"/>
                <a:cs typeface="+mn-cs"/>
              </a:rPr>
              <a:t>Example</a:t>
            </a:r>
            <a:endParaRPr lang="en-IN" sz="2400" b="1" kern="1200">
              <a:solidFill>
                <a:schemeClr val="bg1"/>
              </a:solidFill>
              <a:ea typeface="+mn-ea"/>
              <a:cs typeface="+mn-cs"/>
            </a:endParaRPr>
          </a:p>
        </p:txBody>
      </p:sp>
      <p:sp>
        <p:nvSpPr>
          <p:cNvPr id="6" name="Content Placeholder 5"/>
          <p:cNvSpPr>
            <a:spLocks noGrp="1"/>
          </p:cNvSpPr>
          <p:nvPr>
            <p:ph idx="1"/>
          </p:nvPr>
        </p:nvSpPr>
        <p:spPr>
          <a:xfrm>
            <a:off x="2178861" y="1562101"/>
            <a:ext cx="6662879" cy="83099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lg"/>
              </a14:hiddenLine>
            </a:ext>
          </a:extLst>
        </p:spPr>
        <p:txBody>
          <a:bodyPr wrap="square">
            <a:spAutoFit/>
          </a:bodyPr>
          <a:lstStyle/>
          <a:p>
            <a:pPr eaLnBrk="1" hangingPunct="1">
              <a:spcBef>
                <a:spcPct val="0"/>
              </a:spcBef>
            </a:pPr>
            <a:r>
              <a:rPr lang="en-US" altLang="en-US" sz="2400" b="1" dirty="0"/>
              <a:t>Using the balanced equation, how many grams of </a:t>
            </a:r>
            <a:r>
              <a:rPr lang="en-US" altLang="en-US" sz="2400" b="1" i="0" dirty="0"/>
              <a:t>O</a:t>
            </a:r>
            <a:r>
              <a:rPr lang="en-US" altLang="en-US" sz="2400" b="1" i="0" baseline="-25000" dirty="0"/>
              <a:t>3</a:t>
            </a:r>
            <a:r>
              <a:rPr lang="en-US" altLang="en-US" sz="2400" b="1" dirty="0"/>
              <a:t> are formed from 9.0 mol of </a:t>
            </a:r>
            <a:r>
              <a:rPr lang="en-US" altLang="en-US" sz="2400" b="1" i="0" dirty="0"/>
              <a:t>O</a:t>
            </a:r>
            <a:r>
              <a:rPr lang="en-US" altLang="en-US" sz="2400" b="1" i="0" baseline="-25000" dirty="0"/>
              <a:t>2</a:t>
            </a:r>
            <a:r>
              <a:rPr lang="en-US" altLang="en-US" sz="2400" b="1" dirty="0"/>
              <a:t>.</a:t>
            </a:r>
            <a:endParaRPr lang="en-IN" sz="2400" b="1" kern="1200" dirty="0">
              <a:latin typeface="Arial" charset="0"/>
              <a:ea typeface="MS PGothic" charset="-128"/>
              <a:cs typeface="ＭＳ Ｐゴシック" charset="-128"/>
            </a:endParaRPr>
          </a:p>
        </p:txBody>
      </p:sp>
      <p:graphicFrame>
        <p:nvGraphicFramePr>
          <p:cNvPr id="2" name="Object 1">
            <a:extLst>
              <a:ext uri="{FF2B5EF4-FFF2-40B4-BE49-F238E27FC236}">
                <a16:creationId xmlns:a16="http://schemas.microsoft.com/office/drawing/2014/main" id="{DA859763-2F93-4991-82BB-91587CB8F2EC}"/>
              </a:ext>
            </a:extLst>
          </p:cNvPr>
          <p:cNvGraphicFramePr>
            <a:graphicFrameLocks noChangeAspect="1"/>
          </p:cNvGraphicFramePr>
          <p:nvPr>
            <p:extLst>
              <p:ext uri="{D42A27DB-BD31-4B8C-83A1-F6EECF244321}">
                <p14:modId xmlns:p14="http://schemas.microsoft.com/office/powerpoint/2010/main" val="3327959076"/>
              </p:ext>
            </p:extLst>
          </p:nvPr>
        </p:nvGraphicFramePr>
        <p:xfrm>
          <a:off x="2209800" y="2776538"/>
          <a:ext cx="3162300" cy="444500"/>
        </p:xfrm>
        <a:graphic>
          <a:graphicData uri="http://schemas.openxmlformats.org/presentationml/2006/ole">
            <mc:AlternateContent xmlns:mc="http://schemas.openxmlformats.org/markup-compatibility/2006">
              <mc:Choice xmlns:v="urn:schemas-microsoft-com:vml" Requires="v">
                <p:oleObj spid="_x0000_s22595" name="Equation" r:id="rId4" imgW="3162240" imgH="444240" progId="Equation.DSMT4">
                  <p:embed/>
                </p:oleObj>
              </mc:Choice>
              <mc:Fallback>
                <p:oleObj name="Equation" r:id="rId4" imgW="3162240" imgH="444240" progId="Equation.DSMT4">
                  <p:embed/>
                  <p:pic>
                    <p:nvPicPr>
                      <p:cNvPr id="0" name=""/>
                      <p:cNvPicPr/>
                      <p:nvPr/>
                    </p:nvPicPr>
                    <p:blipFill>
                      <a:blip r:embed="rId5"/>
                      <a:stretch>
                        <a:fillRect/>
                      </a:stretch>
                    </p:blipFill>
                    <p:spPr>
                      <a:xfrm>
                        <a:off x="2209800" y="2776538"/>
                        <a:ext cx="3162300" cy="444500"/>
                      </a:xfrm>
                      <a:prstGeom prst="rect">
                        <a:avLst/>
                      </a:prstGeom>
                    </p:spPr>
                  </p:pic>
                </p:oleObj>
              </mc:Fallback>
            </mc:AlternateContent>
          </a:graphicData>
        </a:graphic>
      </p:graphicFrame>
      <p:pic>
        <p:nvPicPr>
          <p:cNvPr id="19" name="Picture 18" descr="Step 1: Convert the number of moles of reactant to the number of moles of product using a mole–mole conversion factor. Step 2: Convert the number of moles of product to the number of grams of product using the product’s molar mas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860" y="3579637"/>
            <a:ext cx="8564880" cy="2731008"/>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 y="170273"/>
            <a:ext cx="9052560" cy="60367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040" b="1" dirty="0">
                <a:ea typeface="MS PGothic" charset="-128"/>
                <a:cs typeface="ＭＳ Ｐゴシック" charset="-128"/>
              </a:rPr>
              <a:t>5.8 Mass Calculations in Chemical Equations (2)</a:t>
            </a:r>
            <a:endParaRPr lang="en-IN" sz="3040" b="1" dirty="0">
              <a:ea typeface="MS PGothic" charset="-128"/>
              <a:cs typeface="ＭＳ Ｐゴシック" charset="-128"/>
            </a:endParaRPr>
          </a:p>
        </p:txBody>
      </p:sp>
      <p:sp>
        <p:nvSpPr>
          <p:cNvPr id="5" name="Content Placeholder 4"/>
          <p:cNvSpPr>
            <a:spLocks noGrp="1"/>
          </p:cNvSpPr>
          <p:nvPr>
            <p:ph idx="1"/>
          </p:nvPr>
        </p:nvSpPr>
        <p:spPr>
          <a:xfrm>
            <a:off x="309963" y="932061"/>
            <a:ext cx="8468217" cy="461665"/>
          </a:xfrm>
          <a:noFill/>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spcBef>
                <a:spcPct val="0"/>
              </a:spcBef>
            </a:pPr>
            <a:r>
              <a:rPr lang="en-US" sz="2400" b="1" kern="1200" dirty="0">
                <a:solidFill>
                  <a:schemeClr val="bg1"/>
                </a:solidFill>
                <a:ea typeface="+mn-ea"/>
                <a:cs typeface="+mn-cs"/>
              </a:rPr>
              <a:t>HOW TO Convert Moles of Reactant to Grams of Product</a:t>
            </a:r>
            <a:endParaRPr lang="en-IN" sz="2400" b="1" kern="1200" dirty="0">
              <a:solidFill>
                <a:schemeClr val="bg1"/>
              </a:solidFill>
              <a:ea typeface="+mn-ea"/>
              <a:cs typeface="+mn-cs"/>
            </a:endParaRPr>
          </a:p>
        </p:txBody>
      </p:sp>
      <p:sp>
        <p:nvSpPr>
          <p:cNvPr id="6" name="Text Placeholder 5"/>
          <p:cNvSpPr>
            <a:spLocks noGrp="1"/>
          </p:cNvSpPr>
          <p:nvPr>
            <p:ph type="body" sz="quarter" idx="12"/>
          </p:nvPr>
        </p:nvSpPr>
        <p:spPr>
          <a:xfrm>
            <a:off x="937692" y="1724149"/>
            <a:ext cx="1313180" cy="461665"/>
          </a:xfrm>
          <a:noFill/>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spcBef>
                <a:spcPct val="0"/>
              </a:spcBef>
            </a:pPr>
            <a:r>
              <a:rPr lang="en-US" sz="2400" b="1" kern="1200" dirty="0">
                <a:solidFill>
                  <a:schemeClr val="bg1"/>
                </a:solidFill>
                <a:ea typeface="+mn-ea"/>
                <a:cs typeface="+mn-cs"/>
              </a:rPr>
              <a:t>Step [1]</a:t>
            </a:r>
            <a:endParaRPr lang="en-IN" sz="2400" b="1" kern="1200" dirty="0">
              <a:solidFill>
                <a:schemeClr val="bg1"/>
              </a:solidFill>
              <a:ea typeface="+mn-ea"/>
              <a:cs typeface="+mn-cs"/>
            </a:endParaRPr>
          </a:p>
        </p:txBody>
      </p:sp>
      <p:sp>
        <p:nvSpPr>
          <p:cNvPr id="7" name="Text Placeholder 6"/>
          <p:cNvSpPr>
            <a:spLocks noGrp="1"/>
          </p:cNvSpPr>
          <p:nvPr>
            <p:ph type="body" sz="quarter" idx="13"/>
          </p:nvPr>
        </p:nvSpPr>
        <p:spPr>
          <a:xfrm>
            <a:off x="2470515" y="1629675"/>
            <a:ext cx="6117380" cy="120032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lg"/>
              </a14:hiddenLine>
            </a:ext>
          </a:extLst>
        </p:spPr>
        <p:txBody>
          <a:bodyPr wrap="none">
            <a:spAutoFit/>
          </a:bodyPr>
          <a:lstStyle/>
          <a:p>
            <a:pPr eaLnBrk="1" hangingPunct="1">
              <a:spcBef>
                <a:spcPct val="0"/>
              </a:spcBef>
            </a:pPr>
            <a:r>
              <a:rPr lang="en-US" altLang="en-US" sz="2400" b="1" kern="1200" dirty="0">
                <a:latin typeface="Arial" charset="0"/>
                <a:ea typeface="MS PGothic" charset="-128"/>
                <a:cs typeface="ＭＳ Ｐゴシック" charset="-128"/>
              </a:rPr>
              <a:t>Convert the number of moles of reactant</a:t>
            </a:r>
          </a:p>
          <a:p>
            <a:pPr eaLnBrk="1" hangingPunct="1">
              <a:spcBef>
                <a:spcPct val="0"/>
              </a:spcBef>
            </a:pPr>
            <a:r>
              <a:rPr lang="en-US" altLang="en-US" sz="2400" b="1" kern="1200" dirty="0">
                <a:latin typeface="Arial" charset="0"/>
                <a:ea typeface="MS PGothic" charset="-128"/>
                <a:cs typeface="ＭＳ Ｐゴシック" charset="-128"/>
              </a:rPr>
              <a:t>to the number of moles of product using</a:t>
            </a:r>
          </a:p>
          <a:p>
            <a:pPr eaLnBrk="1" hangingPunct="1">
              <a:spcBef>
                <a:spcPct val="0"/>
              </a:spcBef>
            </a:pPr>
            <a:r>
              <a:rPr lang="en-US" altLang="en-US" sz="2400" b="1" kern="1200" dirty="0">
                <a:latin typeface="Arial" charset="0"/>
                <a:ea typeface="MS PGothic" charset="-128"/>
                <a:cs typeface="ＭＳ Ｐゴシック" charset="-128"/>
              </a:rPr>
              <a:t>a mole–mole conversion factor.</a:t>
            </a:r>
            <a:endParaRPr lang="en-IN" sz="2400" b="1" kern="1200" dirty="0">
              <a:latin typeface="Arial" charset="0"/>
              <a:ea typeface="MS PGothic" charset="-128"/>
              <a:cs typeface="ＭＳ Ｐゴシック" charset="-128"/>
            </a:endParaRPr>
          </a:p>
        </p:txBody>
      </p:sp>
      <p:graphicFrame>
        <p:nvGraphicFramePr>
          <p:cNvPr id="2" name="Object 1">
            <a:extLst>
              <a:ext uri="{FF2B5EF4-FFF2-40B4-BE49-F238E27FC236}">
                <a16:creationId xmlns:a16="http://schemas.microsoft.com/office/drawing/2014/main" id="{EC7B6E1E-441C-4879-A491-57E97F73BF81}"/>
              </a:ext>
            </a:extLst>
          </p:cNvPr>
          <p:cNvGraphicFramePr>
            <a:graphicFrameLocks noChangeAspect="1"/>
          </p:cNvGraphicFramePr>
          <p:nvPr>
            <p:extLst>
              <p:ext uri="{D42A27DB-BD31-4B8C-83A1-F6EECF244321}">
                <p14:modId xmlns:p14="http://schemas.microsoft.com/office/powerpoint/2010/main" val="1147518000"/>
              </p:ext>
            </p:extLst>
          </p:nvPr>
        </p:nvGraphicFramePr>
        <p:xfrm>
          <a:off x="2322513" y="3352800"/>
          <a:ext cx="3213100" cy="482600"/>
        </p:xfrm>
        <a:graphic>
          <a:graphicData uri="http://schemas.openxmlformats.org/presentationml/2006/ole">
            <mc:AlternateContent xmlns:mc="http://schemas.openxmlformats.org/markup-compatibility/2006">
              <mc:Choice xmlns:v="urn:schemas-microsoft-com:vml" Requires="v">
                <p:oleObj spid="_x0000_s23770" name="Equation" r:id="rId4" imgW="3213000" imgH="482400" progId="Equation.DSMT4">
                  <p:embed/>
                </p:oleObj>
              </mc:Choice>
              <mc:Fallback>
                <p:oleObj name="Equation" r:id="rId4" imgW="3213000" imgH="482400" progId="Equation.DSMT4">
                  <p:embed/>
                  <p:pic>
                    <p:nvPicPr>
                      <p:cNvPr id="0" name=""/>
                      <p:cNvPicPr/>
                      <p:nvPr/>
                    </p:nvPicPr>
                    <p:blipFill>
                      <a:blip r:embed="rId5"/>
                      <a:stretch>
                        <a:fillRect/>
                      </a:stretch>
                    </p:blipFill>
                    <p:spPr>
                      <a:xfrm>
                        <a:off x="2322513" y="3352800"/>
                        <a:ext cx="3213100" cy="482600"/>
                      </a:xfrm>
                      <a:prstGeom prst="rect">
                        <a:avLst/>
                      </a:prstGeom>
                    </p:spPr>
                  </p:pic>
                </p:oleObj>
              </mc:Fallback>
            </mc:AlternateContent>
          </a:graphicData>
        </a:graphic>
      </p:graphicFrame>
      <p:sp>
        <p:nvSpPr>
          <p:cNvPr id="9" name="Text Placeholder 8"/>
          <p:cNvSpPr>
            <a:spLocks noGrp="1"/>
          </p:cNvSpPr>
          <p:nvPr>
            <p:ph type="body" sz="quarter" idx="15"/>
          </p:nvPr>
        </p:nvSpPr>
        <p:spPr>
          <a:xfrm>
            <a:off x="251520" y="4374397"/>
            <a:ext cx="1826141" cy="1200329"/>
          </a:xfrm>
          <a:solidFill>
            <a:schemeClr val="accent2"/>
          </a:solidFill>
          <a:ln w="25400">
            <a:noFill/>
            <a:miter lim="800000"/>
            <a:headEnd/>
            <a:tailEnd type="none" w="lg" len="lg"/>
          </a:ln>
          <a:effectLst>
            <a:outerShdw blurRad="50800" dist="38100" dir="2700000" algn="tl" rotWithShape="0">
              <a:srgbClr val="000000">
                <a:alpha val="39998"/>
              </a:srgbClr>
            </a:outerShdw>
          </a:effectLst>
        </p:spPr>
        <p:txBody>
          <a:bodyPr wrap="none" anchor="ctr">
            <a:spAutoFit/>
          </a:bodyPr>
          <a:lstStyle/>
          <a:p>
            <a:pPr algn="ctr" eaLnBrk="1" hangingPunct="1">
              <a:spcBef>
                <a:spcPct val="0"/>
              </a:spcBef>
            </a:pPr>
            <a:r>
              <a:rPr lang="en-US" altLang="en-US" sz="2400" b="1" kern="1200" dirty="0">
                <a:solidFill>
                  <a:srgbClr val="BE0204"/>
                </a:solidFill>
                <a:latin typeface="Arial" pitchFamily="34" charset="0"/>
                <a:ea typeface="ＭＳ Ｐゴシック" pitchFamily="34" charset="-128"/>
                <a:cs typeface="+mn-cs"/>
              </a:rPr>
              <a:t>mole–mole</a:t>
            </a:r>
          </a:p>
          <a:p>
            <a:pPr algn="ctr" eaLnBrk="1" hangingPunct="1">
              <a:spcBef>
                <a:spcPct val="0"/>
              </a:spcBef>
            </a:pPr>
            <a:r>
              <a:rPr lang="en-US" altLang="en-US" sz="2400" b="1" kern="1200" dirty="0">
                <a:solidFill>
                  <a:srgbClr val="BE0204"/>
                </a:solidFill>
                <a:latin typeface="Arial" pitchFamily="34" charset="0"/>
                <a:ea typeface="ＭＳ Ｐゴシック" pitchFamily="34" charset="-128"/>
                <a:cs typeface="+mn-cs"/>
              </a:rPr>
              <a:t>conversion</a:t>
            </a:r>
          </a:p>
          <a:p>
            <a:pPr algn="ctr" eaLnBrk="1" hangingPunct="1">
              <a:spcBef>
                <a:spcPct val="0"/>
              </a:spcBef>
            </a:pPr>
            <a:r>
              <a:rPr lang="en-US" altLang="en-US" sz="2400" b="1" kern="1200" dirty="0">
                <a:solidFill>
                  <a:srgbClr val="BE0204"/>
                </a:solidFill>
                <a:latin typeface="Arial" pitchFamily="34" charset="0"/>
                <a:ea typeface="ＭＳ Ｐゴシック" pitchFamily="34" charset="-128"/>
                <a:cs typeface="+mn-cs"/>
              </a:rPr>
              <a:t>factor</a:t>
            </a:r>
            <a:endParaRPr lang="en-IN" sz="2400" b="1" kern="1200" dirty="0">
              <a:solidFill>
                <a:srgbClr val="BE0204"/>
              </a:solidFill>
              <a:latin typeface="Arial" pitchFamily="34" charset="0"/>
              <a:ea typeface="ＭＳ Ｐゴシック" pitchFamily="34" charset="-128"/>
              <a:cs typeface="+mn-cs"/>
            </a:endParaRPr>
          </a:p>
        </p:txBody>
      </p:sp>
      <p:graphicFrame>
        <p:nvGraphicFramePr>
          <p:cNvPr id="3" name="Object 2">
            <a:extLst>
              <a:ext uri="{FF2B5EF4-FFF2-40B4-BE49-F238E27FC236}">
                <a16:creationId xmlns:a16="http://schemas.microsoft.com/office/drawing/2014/main" id="{0FB546DB-9190-4C73-9B2A-D8ADAF8CEDF4}"/>
              </a:ext>
            </a:extLst>
          </p:cNvPr>
          <p:cNvGraphicFramePr>
            <a:graphicFrameLocks noChangeAspect="1"/>
          </p:cNvGraphicFramePr>
          <p:nvPr>
            <p:extLst>
              <p:ext uri="{D42A27DB-BD31-4B8C-83A1-F6EECF244321}">
                <p14:modId xmlns:p14="http://schemas.microsoft.com/office/powerpoint/2010/main" val="3946524956"/>
              </p:ext>
            </p:extLst>
          </p:nvPr>
        </p:nvGraphicFramePr>
        <p:xfrm>
          <a:off x="2236788" y="4462463"/>
          <a:ext cx="1206500" cy="800100"/>
        </p:xfrm>
        <a:graphic>
          <a:graphicData uri="http://schemas.openxmlformats.org/presentationml/2006/ole">
            <mc:AlternateContent xmlns:mc="http://schemas.openxmlformats.org/markup-compatibility/2006">
              <mc:Choice xmlns:v="urn:schemas-microsoft-com:vml" Requires="v">
                <p:oleObj spid="_x0000_s23771" name="Equation" r:id="rId6" imgW="1206360" imgH="799920" progId="Equation.DSMT4">
                  <p:embed/>
                </p:oleObj>
              </mc:Choice>
              <mc:Fallback>
                <p:oleObj name="Equation" r:id="rId6" imgW="1206360" imgH="799920" progId="Equation.DSMT4">
                  <p:embed/>
                  <p:pic>
                    <p:nvPicPr>
                      <p:cNvPr id="0" name=""/>
                      <p:cNvPicPr/>
                      <p:nvPr/>
                    </p:nvPicPr>
                    <p:blipFill>
                      <a:blip r:embed="rId7"/>
                      <a:stretch>
                        <a:fillRect/>
                      </a:stretch>
                    </p:blipFill>
                    <p:spPr>
                      <a:xfrm>
                        <a:off x="2236788" y="4462463"/>
                        <a:ext cx="1206500" cy="800100"/>
                      </a:xfrm>
                      <a:prstGeom prst="rect">
                        <a:avLst/>
                      </a:prstGeom>
                    </p:spPr>
                  </p:pic>
                </p:oleObj>
              </mc:Fallback>
            </mc:AlternateContent>
          </a:graphicData>
        </a:graphic>
      </p:graphicFrame>
      <p:sp>
        <p:nvSpPr>
          <p:cNvPr id="11" name="Text Placeholder 10"/>
          <p:cNvSpPr>
            <a:spLocks noGrp="1"/>
          </p:cNvSpPr>
          <p:nvPr>
            <p:ph type="body" sz="quarter" idx="17"/>
          </p:nvPr>
        </p:nvSpPr>
        <p:spPr>
          <a:xfrm>
            <a:off x="3786066" y="4523634"/>
            <a:ext cx="569910" cy="461665"/>
          </a:xfrm>
          <a:noFill/>
        </p:spPr>
        <p:txBody>
          <a:bodyPr wrap="square" rtlCol="0">
            <a:spAutoFit/>
          </a:bodyPr>
          <a:lstStyle/>
          <a:p>
            <a:pPr>
              <a:spcBef>
                <a:spcPct val="0"/>
              </a:spcBef>
            </a:pPr>
            <a:r>
              <a:rPr lang="en-US" sz="2400" b="1" kern="1200" dirty="0">
                <a:latin typeface="Arial" charset="0"/>
                <a:ea typeface="MS PGothic" charset="-128"/>
                <a:cs typeface="+mn-cs"/>
              </a:rPr>
              <a:t>or </a:t>
            </a:r>
            <a:endParaRPr lang="en-IN" sz="2400" b="1" kern="1200" dirty="0">
              <a:latin typeface="Arial" charset="0"/>
              <a:ea typeface="MS PGothic" charset="-128"/>
              <a:cs typeface="+mn-cs"/>
            </a:endParaRPr>
          </a:p>
        </p:txBody>
      </p:sp>
      <p:graphicFrame>
        <p:nvGraphicFramePr>
          <p:cNvPr id="14" name="Object 13">
            <a:extLst>
              <a:ext uri="{FF2B5EF4-FFF2-40B4-BE49-F238E27FC236}">
                <a16:creationId xmlns:a16="http://schemas.microsoft.com/office/drawing/2014/main" id="{6E678A60-DED9-440E-9C05-E869AA6ACA5F}"/>
              </a:ext>
            </a:extLst>
          </p:cNvPr>
          <p:cNvGraphicFramePr>
            <a:graphicFrameLocks noChangeAspect="1"/>
          </p:cNvGraphicFramePr>
          <p:nvPr>
            <p:extLst>
              <p:ext uri="{D42A27DB-BD31-4B8C-83A1-F6EECF244321}">
                <p14:modId xmlns:p14="http://schemas.microsoft.com/office/powerpoint/2010/main" val="3203338772"/>
              </p:ext>
            </p:extLst>
          </p:nvPr>
        </p:nvGraphicFramePr>
        <p:xfrm>
          <a:off x="4662488" y="4437063"/>
          <a:ext cx="1206500" cy="812800"/>
        </p:xfrm>
        <a:graphic>
          <a:graphicData uri="http://schemas.openxmlformats.org/presentationml/2006/ole">
            <mc:AlternateContent xmlns:mc="http://schemas.openxmlformats.org/markup-compatibility/2006">
              <mc:Choice xmlns:v="urn:schemas-microsoft-com:vml" Requires="v">
                <p:oleObj spid="_x0000_s23772" name="Equation" r:id="rId8" imgW="1206360" imgH="812520" progId="Equation.DSMT4">
                  <p:embed/>
                </p:oleObj>
              </mc:Choice>
              <mc:Fallback>
                <p:oleObj name="Equation" r:id="rId8" imgW="1206360" imgH="812520" progId="Equation.DSMT4">
                  <p:embed/>
                  <p:pic>
                    <p:nvPicPr>
                      <p:cNvPr id="0" name=""/>
                      <p:cNvPicPr/>
                      <p:nvPr/>
                    </p:nvPicPr>
                    <p:blipFill>
                      <a:blip r:embed="rId9"/>
                      <a:stretch>
                        <a:fillRect/>
                      </a:stretch>
                    </p:blipFill>
                    <p:spPr>
                      <a:xfrm>
                        <a:off x="4662488" y="4437063"/>
                        <a:ext cx="1206500" cy="812800"/>
                      </a:xfrm>
                      <a:prstGeom prst="rect">
                        <a:avLst/>
                      </a:prstGeom>
                    </p:spPr>
                  </p:pic>
                </p:oleObj>
              </mc:Fallback>
            </mc:AlternateContent>
          </a:graphicData>
        </a:graphic>
      </p:graphicFrame>
      <p:sp>
        <p:nvSpPr>
          <p:cNvPr id="13" name="Text Placeholder 12"/>
          <p:cNvSpPr>
            <a:spLocks noGrp="1"/>
          </p:cNvSpPr>
          <p:nvPr>
            <p:ph type="body" sz="quarter" idx="19"/>
          </p:nvPr>
        </p:nvSpPr>
        <p:spPr>
          <a:xfrm>
            <a:off x="4059706" y="5315124"/>
            <a:ext cx="3363586" cy="76944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0"/>
              </a:spcBef>
            </a:pPr>
            <a:r>
              <a:rPr lang="en-US" altLang="en-US" sz="2200" b="1" dirty="0">
                <a:solidFill>
                  <a:srgbClr val="3366FF"/>
                </a:solidFill>
              </a:rPr>
              <a:t>Choose the right one to cancel </a:t>
            </a:r>
            <a:r>
              <a:rPr lang="en-US" altLang="en-US" sz="2000" b="1" dirty="0">
                <a:solidFill>
                  <a:srgbClr val="3366FF"/>
                </a:solidFill>
              </a:rPr>
              <a:t>mol </a:t>
            </a:r>
            <a:r>
              <a:rPr lang="en-US" sz="2000" b="1" i="0" kern="1200" dirty="0">
                <a:solidFill>
                  <a:srgbClr val="3366FF"/>
                </a:solidFill>
                <a:ea typeface="MS PGothic" charset="-128"/>
                <a:cs typeface="Arial" panose="020B0604020202020204" pitchFamily="34" charset="0"/>
              </a:rPr>
              <a:t>O</a:t>
            </a:r>
            <a:r>
              <a:rPr lang="en-US" sz="2000" b="1" i="0" kern="1200" baseline="-25000" dirty="0">
                <a:solidFill>
                  <a:srgbClr val="3366FF"/>
                </a:solidFill>
                <a:ea typeface="MS PGothic" charset="-128"/>
                <a:cs typeface="Arial" panose="020B0604020202020204" pitchFamily="34" charset="0"/>
              </a:rPr>
              <a:t>2</a:t>
            </a:r>
            <a:r>
              <a:rPr lang="en-US" altLang="en-US" sz="2000" b="1" dirty="0">
                <a:solidFill>
                  <a:srgbClr val="3366FF"/>
                </a:solidFill>
              </a:rPr>
              <a:t> in Step [1].</a:t>
            </a:r>
            <a:endParaRPr lang="en-IN" sz="2200" b="1" kern="1200" dirty="0">
              <a:solidFill>
                <a:srgbClr val="3366FF"/>
              </a:solidFill>
              <a:ea typeface="MS PGothic" charset="-128"/>
              <a:cs typeface="ＭＳ Ｐゴシック" charset="-128"/>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 y="133687"/>
            <a:ext cx="9052560" cy="5942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040" b="1" dirty="0">
                <a:ea typeface="MS PGothic" charset="-128"/>
                <a:cs typeface="ＭＳ Ｐゴシック" charset="-128"/>
              </a:rPr>
              <a:t>5.8 Mass Calculations in Chemical Equations (3)</a:t>
            </a:r>
            <a:endParaRPr lang="en-IN" sz="3040" b="1" dirty="0">
              <a:ea typeface="MS PGothic" charset="-128"/>
              <a:cs typeface="ＭＳ Ｐゴシック" charset="-128"/>
            </a:endParaRPr>
          </a:p>
        </p:txBody>
      </p:sp>
      <p:sp>
        <p:nvSpPr>
          <p:cNvPr id="6" name="Content Placeholder 5"/>
          <p:cNvSpPr>
            <a:spLocks noGrp="1"/>
          </p:cNvSpPr>
          <p:nvPr>
            <p:ph idx="1"/>
          </p:nvPr>
        </p:nvSpPr>
        <p:spPr>
          <a:xfrm>
            <a:off x="304385" y="927770"/>
            <a:ext cx="8473795" cy="461665"/>
          </a:xfrm>
          <a:noFill/>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spcBef>
                <a:spcPct val="0"/>
              </a:spcBef>
            </a:pPr>
            <a:r>
              <a:rPr lang="en-US" sz="2400" b="1" dirty="0">
                <a:solidFill>
                  <a:schemeClr val="bg1"/>
                </a:solidFill>
              </a:rPr>
              <a:t>HOW TO Convert Moles of Reactant to Grams of Product</a:t>
            </a:r>
            <a:endParaRPr lang="en-IN" sz="2400" b="1" kern="1200" dirty="0">
              <a:solidFill>
                <a:schemeClr val="bg1"/>
              </a:solidFill>
            </a:endParaRPr>
          </a:p>
        </p:txBody>
      </p:sp>
      <p:sp>
        <p:nvSpPr>
          <p:cNvPr id="7" name="Text Placeholder 6"/>
          <p:cNvSpPr>
            <a:spLocks noGrp="1"/>
          </p:cNvSpPr>
          <p:nvPr>
            <p:ph type="body" sz="quarter" idx="12"/>
          </p:nvPr>
        </p:nvSpPr>
        <p:spPr>
          <a:xfrm>
            <a:off x="935514" y="1719858"/>
            <a:ext cx="1313180" cy="461665"/>
          </a:xfrm>
          <a:noFill/>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spcBef>
                <a:spcPct val="0"/>
              </a:spcBef>
            </a:pPr>
            <a:r>
              <a:rPr lang="en-US" sz="2400" b="1" kern="1200" dirty="0">
                <a:solidFill>
                  <a:schemeClr val="bg1"/>
                </a:solidFill>
                <a:ea typeface="+mn-ea"/>
                <a:cs typeface="+mn-cs"/>
              </a:rPr>
              <a:t>Step [2]</a:t>
            </a:r>
            <a:endParaRPr lang="en-IN" sz="2400" b="1" kern="1200" dirty="0">
              <a:solidFill>
                <a:schemeClr val="bg1"/>
              </a:solidFill>
              <a:ea typeface="+mn-ea"/>
              <a:cs typeface="+mn-cs"/>
            </a:endParaRPr>
          </a:p>
        </p:txBody>
      </p:sp>
      <p:sp>
        <p:nvSpPr>
          <p:cNvPr id="8" name="Text Placeholder 7"/>
          <p:cNvSpPr>
            <a:spLocks noGrp="1"/>
          </p:cNvSpPr>
          <p:nvPr>
            <p:ph type="body" sz="quarter" idx="13"/>
          </p:nvPr>
        </p:nvSpPr>
        <p:spPr>
          <a:xfrm>
            <a:off x="2428988" y="1633557"/>
            <a:ext cx="6213560" cy="120032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lg"/>
              </a14:hiddenLine>
            </a:ext>
          </a:extLst>
        </p:spPr>
        <p:txBody>
          <a:bodyPr wrap="none">
            <a:spAutoFit/>
          </a:bodyPr>
          <a:lstStyle/>
          <a:p>
            <a:pPr eaLnBrk="1" hangingPunct="1">
              <a:spcBef>
                <a:spcPct val="0"/>
              </a:spcBef>
            </a:pPr>
            <a:r>
              <a:rPr lang="en-US" altLang="en-US" sz="2400" b="1" dirty="0"/>
              <a:t>Convert the number of moles of product</a:t>
            </a:r>
          </a:p>
          <a:p>
            <a:pPr eaLnBrk="1" hangingPunct="1">
              <a:spcBef>
                <a:spcPct val="0"/>
              </a:spcBef>
            </a:pPr>
            <a:r>
              <a:rPr lang="en-US" altLang="en-US" sz="2400" b="1" dirty="0"/>
              <a:t>to the number of grams of product using </a:t>
            </a:r>
          </a:p>
          <a:p>
            <a:pPr eaLnBrk="1" hangingPunct="1">
              <a:spcBef>
                <a:spcPct val="0"/>
              </a:spcBef>
            </a:pPr>
            <a:r>
              <a:rPr lang="en-US" altLang="en-US" sz="2400" b="1" dirty="0"/>
              <a:t>the product</a:t>
            </a:r>
            <a:r>
              <a:rPr lang="ja-JP" altLang="en-US" sz="2400" b="1" dirty="0"/>
              <a:t>’</a:t>
            </a:r>
            <a:r>
              <a:rPr lang="en-US" altLang="ja-JP" sz="2400" b="1" dirty="0"/>
              <a:t>s molar mass.</a:t>
            </a:r>
            <a:endParaRPr lang="en-IN" sz="2400" b="1" kern="1200" dirty="0">
              <a:latin typeface="Arial" charset="0"/>
              <a:ea typeface="MS PGothic" charset="-128"/>
              <a:cs typeface="ＭＳ Ｐゴシック" charset="-128"/>
            </a:endParaRPr>
          </a:p>
        </p:txBody>
      </p:sp>
      <p:graphicFrame>
        <p:nvGraphicFramePr>
          <p:cNvPr id="2" name="Object 1">
            <a:extLst>
              <a:ext uri="{FF2B5EF4-FFF2-40B4-BE49-F238E27FC236}">
                <a16:creationId xmlns:a16="http://schemas.microsoft.com/office/drawing/2014/main" id="{9F040D2A-FFB3-4D61-BC69-78B6EBBC4965}"/>
              </a:ext>
            </a:extLst>
          </p:cNvPr>
          <p:cNvGraphicFramePr>
            <a:graphicFrameLocks noChangeAspect="1"/>
          </p:cNvGraphicFramePr>
          <p:nvPr>
            <p:extLst>
              <p:ext uri="{D42A27DB-BD31-4B8C-83A1-F6EECF244321}">
                <p14:modId xmlns:p14="http://schemas.microsoft.com/office/powerpoint/2010/main" val="3181694095"/>
              </p:ext>
            </p:extLst>
          </p:nvPr>
        </p:nvGraphicFramePr>
        <p:xfrm>
          <a:off x="2522538" y="3257550"/>
          <a:ext cx="4038600" cy="381000"/>
        </p:xfrm>
        <a:graphic>
          <a:graphicData uri="http://schemas.openxmlformats.org/presentationml/2006/ole">
            <mc:AlternateContent xmlns:mc="http://schemas.openxmlformats.org/markup-compatibility/2006">
              <mc:Choice xmlns:v="urn:schemas-microsoft-com:vml" Requires="v">
                <p:oleObj spid="_x0000_s24797" name="Equation" r:id="rId4" imgW="4038480" imgH="380880" progId="Equation.DSMT4">
                  <p:embed/>
                </p:oleObj>
              </mc:Choice>
              <mc:Fallback>
                <p:oleObj name="Equation" r:id="rId4" imgW="4038480" imgH="380880" progId="Equation.DSMT4">
                  <p:embed/>
                  <p:pic>
                    <p:nvPicPr>
                      <p:cNvPr id="0" name=""/>
                      <p:cNvPicPr/>
                      <p:nvPr/>
                    </p:nvPicPr>
                    <p:blipFill>
                      <a:blip r:embed="rId5"/>
                      <a:stretch>
                        <a:fillRect/>
                      </a:stretch>
                    </p:blipFill>
                    <p:spPr>
                      <a:xfrm>
                        <a:off x="2522538" y="3257550"/>
                        <a:ext cx="4038600" cy="381000"/>
                      </a:xfrm>
                      <a:prstGeom prst="rect">
                        <a:avLst/>
                      </a:prstGeom>
                    </p:spPr>
                  </p:pic>
                </p:oleObj>
              </mc:Fallback>
            </mc:AlternateContent>
          </a:graphicData>
        </a:graphic>
      </p:graphicFrame>
      <p:sp>
        <p:nvSpPr>
          <p:cNvPr id="10" name="Text Placeholder 9"/>
          <p:cNvSpPr>
            <a:spLocks noGrp="1"/>
          </p:cNvSpPr>
          <p:nvPr>
            <p:ph type="body" sz="quarter" idx="15"/>
          </p:nvPr>
        </p:nvSpPr>
        <p:spPr>
          <a:xfrm>
            <a:off x="234675" y="3899148"/>
            <a:ext cx="1896673" cy="1200329"/>
          </a:xfrm>
          <a:solidFill>
            <a:schemeClr val="accent2"/>
          </a:solidFill>
          <a:ln w="25400">
            <a:noFill/>
            <a:miter lim="800000"/>
            <a:headEnd/>
            <a:tailEnd type="none" w="lg" len="lg"/>
          </a:ln>
          <a:effectLst>
            <a:outerShdw blurRad="50800" dist="38100" dir="2700000" algn="tl" rotWithShape="0">
              <a:srgbClr val="000000">
                <a:alpha val="39998"/>
              </a:srgbClr>
            </a:outerShdw>
          </a:effectLst>
        </p:spPr>
        <p:txBody>
          <a:bodyPr wrap="none" anchor="ctr">
            <a:spAutoFit/>
          </a:bodyPr>
          <a:lstStyle/>
          <a:p>
            <a:pPr algn="ctr" eaLnBrk="1" hangingPunct="1">
              <a:spcBef>
                <a:spcPct val="0"/>
              </a:spcBef>
            </a:pPr>
            <a:r>
              <a:rPr lang="en-US" sz="2400" b="1" kern="1200" dirty="0">
                <a:solidFill>
                  <a:srgbClr val="D90000"/>
                </a:solidFill>
                <a:ea typeface="+mn-ea"/>
                <a:cs typeface="+mn-cs"/>
              </a:rPr>
              <a:t>molar mass</a:t>
            </a:r>
          </a:p>
          <a:p>
            <a:pPr algn="ctr" eaLnBrk="1" hangingPunct="1">
              <a:spcBef>
                <a:spcPct val="0"/>
              </a:spcBef>
            </a:pPr>
            <a:r>
              <a:rPr lang="en-US" sz="2400" b="1" kern="1200" dirty="0">
                <a:solidFill>
                  <a:srgbClr val="D90000"/>
                </a:solidFill>
                <a:ea typeface="+mn-ea"/>
                <a:cs typeface="+mn-cs"/>
              </a:rPr>
              <a:t>conversion</a:t>
            </a:r>
          </a:p>
          <a:p>
            <a:pPr algn="ctr" eaLnBrk="1" hangingPunct="1">
              <a:spcBef>
                <a:spcPct val="0"/>
              </a:spcBef>
            </a:pPr>
            <a:r>
              <a:rPr lang="en-US" sz="2400" b="1" kern="1200" dirty="0">
                <a:solidFill>
                  <a:srgbClr val="D90000"/>
                </a:solidFill>
                <a:ea typeface="+mn-ea"/>
                <a:cs typeface="+mn-cs"/>
              </a:rPr>
              <a:t>factor</a:t>
            </a:r>
            <a:endParaRPr lang="en-IN" sz="2400" b="1" kern="1200" dirty="0">
              <a:solidFill>
                <a:srgbClr val="D90000"/>
              </a:solidFill>
              <a:ea typeface="+mn-ea"/>
              <a:cs typeface="+mn-cs"/>
            </a:endParaRPr>
          </a:p>
        </p:txBody>
      </p:sp>
      <p:graphicFrame>
        <p:nvGraphicFramePr>
          <p:cNvPr id="3" name="Object 2">
            <a:extLst>
              <a:ext uri="{FF2B5EF4-FFF2-40B4-BE49-F238E27FC236}">
                <a16:creationId xmlns:a16="http://schemas.microsoft.com/office/drawing/2014/main" id="{E7521D23-673D-4D70-8B5F-16F2F8C7747D}"/>
              </a:ext>
            </a:extLst>
          </p:cNvPr>
          <p:cNvGraphicFramePr>
            <a:graphicFrameLocks noChangeAspect="1"/>
          </p:cNvGraphicFramePr>
          <p:nvPr>
            <p:extLst>
              <p:ext uri="{D42A27DB-BD31-4B8C-83A1-F6EECF244321}">
                <p14:modId xmlns:p14="http://schemas.microsoft.com/office/powerpoint/2010/main" val="3837394097"/>
              </p:ext>
            </p:extLst>
          </p:nvPr>
        </p:nvGraphicFramePr>
        <p:xfrm>
          <a:off x="2476500" y="4097338"/>
          <a:ext cx="1270000" cy="812800"/>
        </p:xfrm>
        <a:graphic>
          <a:graphicData uri="http://schemas.openxmlformats.org/presentationml/2006/ole">
            <mc:AlternateContent xmlns:mc="http://schemas.openxmlformats.org/markup-compatibility/2006">
              <mc:Choice xmlns:v="urn:schemas-microsoft-com:vml" Requires="v">
                <p:oleObj spid="_x0000_s24798" name="Equation" r:id="rId6" imgW="1269720" imgH="812520" progId="Equation.DSMT4">
                  <p:embed/>
                </p:oleObj>
              </mc:Choice>
              <mc:Fallback>
                <p:oleObj name="Equation" r:id="rId6" imgW="1269720" imgH="812520" progId="Equation.DSMT4">
                  <p:embed/>
                  <p:pic>
                    <p:nvPicPr>
                      <p:cNvPr id="0" name=""/>
                      <p:cNvPicPr/>
                      <p:nvPr/>
                    </p:nvPicPr>
                    <p:blipFill>
                      <a:blip r:embed="rId7"/>
                      <a:stretch>
                        <a:fillRect/>
                      </a:stretch>
                    </p:blipFill>
                    <p:spPr>
                      <a:xfrm>
                        <a:off x="2476500" y="4097338"/>
                        <a:ext cx="1270000" cy="812800"/>
                      </a:xfrm>
                      <a:prstGeom prst="rect">
                        <a:avLst/>
                      </a:prstGeom>
                    </p:spPr>
                  </p:pic>
                </p:oleObj>
              </mc:Fallback>
            </mc:AlternateContent>
          </a:graphicData>
        </a:graphic>
      </p:graphicFrame>
      <p:sp>
        <p:nvSpPr>
          <p:cNvPr id="12" name="Text Placeholder 11"/>
          <p:cNvSpPr>
            <a:spLocks noGrp="1"/>
          </p:cNvSpPr>
          <p:nvPr>
            <p:ph type="body" sz="quarter" idx="17"/>
          </p:nvPr>
        </p:nvSpPr>
        <p:spPr>
          <a:xfrm>
            <a:off x="4110924" y="4263479"/>
            <a:ext cx="518100" cy="461665"/>
          </a:xfrm>
          <a:noFill/>
        </p:spPr>
        <p:txBody>
          <a:bodyPr wrap="square" rtlCol="0">
            <a:spAutoFit/>
          </a:bodyPr>
          <a:lstStyle/>
          <a:p>
            <a:pPr>
              <a:spcBef>
                <a:spcPct val="0"/>
              </a:spcBef>
            </a:pPr>
            <a:r>
              <a:rPr lang="en-US" sz="2400" b="1" kern="1200" dirty="0">
                <a:latin typeface="Arial" charset="0"/>
                <a:ea typeface="MS PGothic" charset="-128"/>
                <a:cs typeface="+mn-cs"/>
              </a:rPr>
              <a:t>or </a:t>
            </a:r>
            <a:endParaRPr lang="en-IN" sz="2400" b="1" kern="1200" dirty="0">
              <a:latin typeface="Arial" charset="0"/>
              <a:ea typeface="MS PGothic" charset="-128"/>
              <a:cs typeface="+mn-cs"/>
            </a:endParaRPr>
          </a:p>
        </p:txBody>
      </p:sp>
      <p:graphicFrame>
        <p:nvGraphicFramePr>
          <p:cNvPr id="4" name="Object 3">
            <a:extLst>
              <a:ext uri="{FF2B5EF4-FFF2-40B4-BE49-F238E27FC236}">
                <a16:creationId xmlns:a16="http://schemas.microsoft.com/office/drawing/2014/main" id="{138AD8AA-68B2-4BC7-8699-605FB68C1FEB}"/>
              </a:ext>
            </a:extLst>
          </p:cNvPr>
          <p:cNvGraphicFramePr>
            <a:graphicFrameLocks noChangeAspect="1"/>
          </p:cNvGraphicFramePr>
          <p:nvPr>
            <p:extLst>
              <p:ext uri="{D42A27DB-BD31-4B8C-83A1-F6EECF244321}">
                <p14:modId xmlns:p14="http://schemas.microsoft.com/office/powerpoint/2010/main" val="2929846320"/>
              </p:ext>
            </p:extLst>
          </p:nvPr>
        </p:nvGraphicFramePr>
        <p:xfrm>
          <a:off x="4992688" y="4095750"/>
          <a:ext cx="1270000" cy="812800"/>
        </p:xfrm>
        <a:graphic>
          <a:graphicData uri="http://schemas.openxmlformats.org/presentationml/2006/ole">
            <mc:AlternateContent xmlns:mc="http://schemas.openxmlformats.org/markup-compatibility/2006">
              <mc:Choice xmlns:v="urn:schemas-microsoft-com:vml" Requires="v">
                <p:oleObj spid="_x0000_s24799" name="Equation" r:id="rId8" imgW="1269720" imgH="812520" progId="Equation.DSMT4">
                  <p:embed/>
                </p:oleObj>
              </mc:Choice>
              <mc:Fallback>
                <p:oleObj name="Equation" r:id="rId8" imgW="1269720" imgH="812520" progId="Equation.DSMT4">
                  <p:embed/>
                  <p:pic>
                    <p:nvPicPr>
                      <p:cNvPr id="0" name=""/>
                      <p:cNvPicPr/>
                      <p:nvPr/>
                    </p:nvPicPr>
                    <p:blipFill>
                      <a:blip r:embed="rId9"/>
                      <a:stretch>
                        <a:fillRect/>
                      </a:stretch>
                    </p:blipFill>
                    <p:spPr>
                      <a:xfrm>
                        <a:off x="4992688" y="4095750"/>
                        <a:ext cx="1270000" cy="812800"/>
                      </a:xfrm>
                      <a:prstGeom prst="rect">
                        <a:avLst/>
                      </a:prstGeom>
                    </p:spPr>
                  </p:pic>
                </p:oleObj>
              </mc:Fallback>
            </mc:AlternateContent>
          </a:graphicData>
        </a:graphic>
      </p:graphicFrame>
      <p:sp>
        <p:nvSpPr>
          <p:cNvPr id="14" name="Text Placeholder 13"/>
          <p:cNvSpPr>
            <a:spLocks noGrp="1"/>
          </p:cNvSpPr>
          <p:nvPr>
            <p:ph type="body" sz="quarter" idx="19"/>
          </p:nvPr>
        </p:nvSpPr>
        <p:spPr>
          <a:xfrm>
            <a:off x="4111386" y="5341460"/>
            <a:ext cx="3485515" cy="76944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0"/>
              </a:spcBef>
            </a:pPr>
            <a:r>
              <a:rPr lang="en-US" altLang="en-US" sz="2200" b="1" dirty="0">
                <a:solidFill>
                  <a:srgbClr val="3366FF"/>
                </a:solidFill>
              </a:rPr>
              <a:t>Choose the right one to cancel </a:t>
            </a:r>
            <a:r>
              <a:rPr lang="en-US" altLang="en-US" sz="2000" b="1" dirty="0">
                <a:solidFill>
                  <a:srgbClr val="3366FF"/>
                </a:solidFill>
              </a:rPr>
              <a:t>mol </a:t>
            </a:r>
            <a:r>
              <a:rPr lang="en-US" sz="2000" b="1" i="0" dirty="0">
                <a:solidFill>
                  <a:srgbClr val="3366FF"/>
                </a:solidFill>
              </a:rPr>
              <a:t>O</a:t>
            </a:r>
            <a:r>
              <a:rPr lang="en-US" sz="2000" b="1" i="0" baseline="-25000" dirty="0">
                <a:solidFill>
                  <a:srgbClr val="3366FF"/>
                </a:solidFill>
              </a:rPr>
              <a:t>3</a:t>
            </a:r>
            <a:r>
              <a:rPr lang="en-US" altLang="en-US" sz="2000" b="1" dirty="0">
                <a:solidFill>
                  <a:srgbClr val="3366FF"/>
                </a:solidFill>
              </a:rPr>
              <a:t> in Step [2].</a:t>
            </a:r>
            <a:endParaRPr lang="en-IN" sz="2200" b="1" kern="1200" dirty="0">
              <a:solidFill>
                <a:srgbClr val="3366FF"/>
              </a:solidFill>
              <a:latin typeface="Arial" charset="0"/>
              <a:ea typeface="MS PGothic" charset="-128"/>
              <a:cs typeface="ＭＳ Ｐゴシック"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44624"/>
            <a:ext cx="9052560" cy="64519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ea typeface="MS PGothic" charset="-128"/>
                <a:cs typeface="ＭＳ Ｐゴシック" charset="-128"/>
              </a:rPr>
              <a:t>5.1 Introduction to Chemical Reactions (4)</a:t>
            </a:r>
            <a:endParaRPr lang="en-IN" sz="3200" b="1" dirty="0">
              <a:ea typeface="MS PGothic" charset="-128"/>
              <a:cs typeface="ＭＳ Ｐゴシック" charset="-128"/>
            </a:endParaRPr>
          </a:p>
        </p:txBody>
      </p:sp>
      <p:sp>
        <p:nvSpPr>
          <p:cNvPr id="14" name="Text Placeholder 22"/>
          <p:cNvSpPr>
            <a:spLocks noGrp="1"/>
          </p:cNvSpPr>
          <p:nvPr>
            <p:ph type="body" sz="quarter" idx="21"/>
          </p:nvPr>
        </p:nvSpPr>
        <p:spPr>
          <a:xfrm>
            <a:off x="1827865" y="560467"/>
            <a:ext cx="5491588" cy="617169"/>
          </a:xfrm>
        </p:spPr>
        <p:txBody>
          <a:bodyPr/>
          <a:lstStyle>
            <a:lvl1pPr marL="0" indent="0">
              <a:buNone/>
              <a:defRPr/>
            </a:lvl1pPr>
          </a:lstStyle>
          <a:p>
            <a:pPr marL="457200" lvl="0" indent="-457200" algn="ctr">
              <a:buFont typeface="+mj-lt"/>
              <a:buAutoNum type="alphaUcPeriod" startAt="2"/>
            </a:pPr>
            <a:r>
              <a:rPr lang="en-US" altLang="en-US" sz="2800" b="1" dirty="0">
                <a:ea typeface="MS PGothic" charset="-128"/>
                <a:cs typeface="ＭＳ Ｐゴシック" charset="-128"/>
              </a:rPr>
              <a:t>Writing Chemical Equations</a:t>
            </a:r>
            <a:endParaRPr lang="en-IN" sz="2800" dirty="0"/>
          </a:p>
        </p:txBody>
      </p:sp>
      <p:sp>
        <p:nvSpPr>
          <p:cNvPr id="3" name="Content Placeholder 2"/>
          <p:cNvSpPr>
            <a:spLocks noGrp="1"/>
          </p:cNvSpPr>
          <p:nvPr>
            <p:ph idx="1"/>
          </p:nvPr>
        </p:nvSpPr>
        <p:spPr>
          <a:xfrm>
            <a:off x="762000" y="1283274"/>
            <a:ext cx="8184970" cy="121666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indent="0" eaLnBrk="1" hangingPunct="1">
              <a:spcBef>
                <a:spcPct val="0"/>
              </a:spcBef>
              <a:buFontTx/>
              <a:buNone/>
            </a:pPr>
            <a:r>
              <a:rPr lang="en-US" altLang="en-US" sz="2400" b="1" kern="1200" dirty="0">
                <a:latin typeface="Arial" charset="0"/>
                <a:ea typeface="MS PGothic" charset="-128"/>
                <a:cs typeface="ＭＳ Ｐゴシック" charset="-128"/>
              </a:rPr>
              <a:t>A </a:t>
            </a:r>
            <a:r>
              <a:rPr lang="en-US" altLang="en-US" sz="2400" b="1" kern="1200" dirty="0">
                <a:solidFill>
                  <a:srgbClr val="3366FF"/>
                </a:solidFill>
                <a:latin typeface="Arial" charset="0"/>
                <a:ea typeface="MS PGothic" charset="-128"/>
                <a:cs typeface="ＭＳ Ｐゴシック" charset="-128"/>
              </a:rPr>
              <a:t>chemical equation</a:t>
            </a:r>
            <a:r>
              <a:rPr lang="en-US" altLang="en-US" sz="2400" b="1" kern="1200" dirty="0">
                <a:latin typeface="Arial" charset="0"/>
                <a:ea typeface="MS PGothic" charset="-128"/>
                <a:cs typeface="ＭＳ Ｐゴシック" charset="-128"/>
              </a:rPr>
              <a:t> uses chemical formulas and other symbols showing what reactants are the starting materials in a reaction and what products are formed.</a:t>
            </a:r>
            <a:endParaRPr lang="en-IN" sz="2400" b="1" kern="1200" dirty="0">
              <a:latin typeface="Arial" charset="0"/>
              <a:ea typeface="MS PGothic" charset="-128"/>
              <a:cs typeface="ＭＳ Ｐゴシック" charset="-128"/>
            </a:endParaRPr>
          </a:p>
        </p:txBody>
      </p:sp>
      <p:sp>
        <p:nvSpPr>
          <p:cNvPr id="4" name="Content Placeholder 3"/>
          <p:cNvSpPr>
            <a:spLocks noGrp="1"/>
          </p:cNvSpPr>
          <p:nvPr>
            <p:ph sz="quarter" idx="13"/>
          </p:nvPr>
        </p:nvSpPr>
        <p:spPr>
          <a:xfrm>
            <a:off x="1065742" y="2701437"/>
            <a:ext cx="5700600"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31775" indent="-231775" eaLnBrk="1" hangingPunct="1">
              <a:spcBef>
                <a:spcPct val="0"/>
              </a:spcBef>
              <a:buChar char="•"/>
            </a:pPr>
            <a:r>
              <a:rPr lang="en-US" altLang="en-US" sz="2400" b="1" kern="1200" dirty="0">
                <a:latin typeface="Arial" charset="0"/>
                <a:ea typeface="MS PGothic" charset="-128"/>
                <a:cs typeface="ＭＳ Ｐゴシック" charset="-128"/>
              </a:rPr>
              <a:t>The </a:t>
            </a:r>
            <a:r>
              <a:rPr lang="en-US" altLang="en-US" sz="2400" b="1" kern="1200" dirty="0">
                <a:solidFill>
                  <a:srgbClr val="3366FF"/>
                </a:solidFill>
                <a:latin typeface="Arial" charset="0"/>
                <a:ea typeface="MS PGothic" charset="-128"/>
                <a:cs typeface="ＭＳ Ｐゴシック" charset="-128"/>
              </a:rPr>
              <a:t>reactants</a:t>
            </a:r>
            <a:r>
              <a:rPr lang="en-US" altLang="en-US" sz="2400" b="1" kern="1200" dirty="0">
                <a:latin typeface="Arial" charset="0"/>
                <a:ea typeface="MS PGothic" charset="-128"/>
                <a:cs typeface="ＭＳ Ｐゴシック" charset="-128"/>
              </a:rPr>
              <a:t> are written on the </a:t>
            </a:r>
            <a:r>
              <a:rPr lang="en-US" altLang="en-US" sz="2400" b="1" kern="1200" dirty="0">
                <a:solidFill>
                  <a:srgbClr val="3366FF"/>
                </a:solidFill>
                <a:latin typeface="Arial" charset="0"/>
                <a:ea typeface="MS PGothic" charset="-128"/>
                <a:cs typeface="ＭＳ Ｐゴシック" charset="-128"/>
              </a:rPr>
              <a:t>left</a:t>
            </a:r>
            <a:r>
              <a:rPr lang="en-US" altLang="en-US" sz="2400" b="1" kern="1200" dirty="0">
                <a:latin typeface="Arial" charset="0"/>
                <a:ea typeface="MS PGothic" charset="-128"/>
                <a:cs typeface="ＭＳ Ｐゴシック" charset="-128"/>
              </a:rPr>
              <a:t>.</a:t>
            </a:r>
            <a:endParaRPr lang="en-IN" sz="2400" b="1" kern="1200" dirty="0">
              <a:latin typeface="Arial" charset="0"/>
              <a:ea typeface="MS PGothic" charset="-128"/>
              <a:cs typeface="ＭＳ Ｐゴシック" charset="-128"/>
            </a:endParaRPr>
          </a:p>
        </p:txBody>
      </p:sp>
      <p:sp>
        <p:nvSpPr>
          <p:cNvPr id="5" name="Text Placeholder 4"/>
          <p:cNvSpPr>
            <a:spLocks noGrp="1"/>
          </p:cNvSpPr>
          <p:nvPr>
            <p:ph type="body" sz="quarter" idx="14"/>
          </p:nvPr>
        </p:nvSpPr>
        <p:spPr>
          <a:xfrm>
            <a:off x="1069366" y="3272105"/>
            <a:ext cx="5867312"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31775" indent="-231775" eaLnBrk="1" hangingPunct="1">
              <a:spcBef>
                <a:spcPct val="0"/>
              </a:spcBef>
              <a:buChar char="•"/>
            </a:pPr>
            <a:r>
              <a:rPr lang="en-US" altLang="en-US" sz="2400" b="1" kern="1200" dirty="0">
                <a:latin typeface="Arial" charset="0"/>
                <a:ea typeface="MS PGothic" charset="-128"/>
                <a:cs typeface="ＭＳ Ｐゴシック" charset="-128"/>
              </a:rPr>
              <a:t>The products are written on the </a:t>
            </a:r>
            <a:r>
              <a:rPr lang="en-US" altLang="en-US" sz="2400" b="1" kern="1200" dirty="0">
                <a:solidFill>
                  <a:srgbClr val="3366FF"/>
                </a:solidFill>
                <a:latin typeface="Arial" charset="0"/>
                <a:ea typeface="MS PGothic" charset="-128"/>
                <a:cs typeface="ＭＳ Ｐゴシック" charset="-128"/>
              </a:rPr>
              <a:t>right</a:t>
            </a:r>
            <a:r>
              <a:rPr lang="en-US" altLang="en-US" sz="2400" b="1" kern="1200" dirty="0">
                <a:latin typeface="Arial" charset="0"/>
                <a:ea typeface="MS PGothic" charset="-128"/>
                <a:cs typeface="ＭＳ Ｐゴシック" charset="-128"/>
              </a:rPr>
              <a:t>.</a:t>
            </a:r>
            <a:endParaRPr lang="en-IN" sz="2400" b="1" kern="1200" dirty="0">
              <a:latin typeface="Arial" charset="0"/>
              <a:ea typeface="MS PGothic" charset="-128"/>
              <a:cs typeface="ＭＳ Ｐゴシック" charset="-128"/>
            </a:endParaRPr>
          </a:p>
        </p:txBody>
      </p:sp>
      <p:sp>
        <p:nvSpPr>
          <p:cNvPr id="6" name="Text Placeholder 5"/>
          <p:cNvSpPr>
            <a:spLocks noGrp="1"/>
          </p:cNvSpPr>
          <p:nvPr>
            <p:ph type="body" sz="quarter" idx="15"/>
          </p:nvPr>
        </p:nvSpPr>
        <p:spPr>
          <a:xfrm>
            <a:off x="1064100" y="3859097"/>
            <a:ext cx="6742725" cy="120032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31775" indent="-231775" eaLnBrk="1" hangingPunct="1">
              <a:spcBef>
                <a:spcPct val="0"/>
              </a:spcBef>
              <a:buClr>
                <a:schemeClr val="tx1"/>
              </a:buClr>
              <a:buChar char="•"/>
            </a:pPr>
            <a:r>
              <a:rPr lang="en-US" altLang="en-US" sz="2400" b="1" kern="1200" dirty="0">
                <a:solidFill>
                  <a:srgbClr val="3366FF"/>
                </a:solidFill>
                <a:latin typeface="Arial" charset="0"/>
                <a:ea typeface="MS PGothic" charset="-128"/>
                <a:cs typeface="ＭＳ Ｐゴシック" charset="-128"/>
              </a:rPr>
              <a:t>Coefficients</a:t>
            </a:r>
            <a:r>
              <a:rPr lang="en-US" altLang="en-US" sz="2400" b="1" kern="1200" dirty="0">
                <a:latin typeface="Arial" charset="0"/>
                <a:ea typeface="MS PGothic" charset="-128"/>
                <a:cs typeface="ＭＳ Ｐゴシック" charset="-128"/>
              </a:rPr>
              <a:t> show the number of molecules of a given element or compound that react or are formed.</a:t>
            </a:r>
            <a:endParaRPr lang="en-IN" sz="2400" b="1" kern="1200" dirty="0">
              <a:latin typeface="Arial" charset="0"/>
              <a:ea typeface="MS PGothic" charset="-128"/>
              <a:cs typeface="ＭＳ Ｐゴシック" charset="-128"/>
            </a:endParaRPr>
          </a:p>
        </p:txBody>
      </p:sp>
      <p:pic>
        <p:nvPicPr>
          <p:cNvPr id="22535" name="Picture 12" descr="This figure shows that chemical equations are written with the reactants on the left and the products on the right, separated by a horizontal arrow—a reaction arrow—that points from the reactants to the products. In the combustion of methane, methane (CH4) and oxygen (O2) are the reactants on the left side of the arrow, and carbon dioxide (CO2) and water (H2O) are the products on the right side. The numbers written in front of any formula are called coefficients. "/>
          <p:cNvPicPr>
            <a:picLocks noChangeAspect="1" noChangeArrowheads="1"/>
          </p:cNvPicPr>
          <p:nvPr/>
        </p:nvPicPr>
        <p:blipFill rotWithShape="1">
          <a:blip r:embed="rId3">
            <a:extLst>
              <a:ext uri="{28A0092B-C50C-407E-A947-70E740481C1C}">
                <a14:useLocalDpi xmlns:a14="http://schemas.microsoft.com/office/drawing/2010/main" val="0"/>
              </a:ext>
            </a:extLst>
          </a:blip>
          <a:srcRect b="4678"/>
          <a:stretch/>
        </p:blipFill>
        <p:spPr bwMode="auto">
          <a:xfrm>
            <a:off x="1403350" y="5135563"/>
            <a:ext cx="6264275" cy="1461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 y="183449"/>
            <a:ext cx="9052560" cy="60621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040" b="1" dirty="0">
                <a:ea typeface="MS PGothic" charset="-128"/>
                <a:cs typeface="ＭＳ Ｐゴシック" charset="-128"/>
              </a:rPr>
              <a:t>5.8 Mass Calculations in Chemical Equations (4)</a:t>
            </a:r>
            <a:endParaRPr lang="en-IN" sz="3040" b="1" dirty="0">
              <a:ea typeface="MS PGothic" charset="-128"/>
              <a:cs typeface="ＭＳ Ｐゴシック" charset="-128"/>
            </a:endParaRPr>
          </a:p>
        </p:txBody>
      </p:sp>
      <p:sp>
        <p:nvSpPr>
          <p:cNvPr id="6" name="Text Placeholder 5"/>
          <p:cNvSpPr>
            <a:spLocks noGrp="1"/>
          </p:cNvSpPr>
          <p:nvPr>
            <p:ph type="body" sz="quarter" idx="12"/>
          </p:nvPr>
        </p:nvSpPr>
        <p:spPr>
          <a:xfrm>
            <a:off x="309577" y="923234"/>
            <a:ext cx="8468217" cy="461665"/>
          </a:xfrm>
          <a:noFill/>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spcBef>
                <a:spcPct val="0"/>
              </a:spcBef>
            </a:pPr>
            <a:r>
              <a:rPr lang="en-US" sz="2400" b="1" kern="1200" dirty="0">
                <a:solidFill>
                  <a:schemeClr val="bg1"/>
                </a:solidFill>
                <a:ea typeface="+mn-ea"/>
                <a:cs typeface="+mn-cs"/>
              </a:rPr>
              <a:t>HOW TO Convert Moles of Reactant to Grams of Product</a:t>
            </a:r>
            <a:endParaRPr lang="en-IN" sz="2400" b="1" kern="1200" dirty="0">
              <a:solidFill>
                <a:schemeClr val="bg1"/>
              </a:solidFill>
              <a:ea typeface="+mn-ea"/>
              <a:cs typeface="+mn-cs"/>
            </a:endParaRPr>
          </a:p>
        </p:txBody>
      </p:sp>
      <p:sp>
        <p:nvSpPr>
          <p:cNvPr id="5" name="Content Placeholder 4"/>
          <p:cNvSpPr>
            <a:spLocks noGrp="1"/>
          </p:cNvSpPr>
          <p:nvPr>
            <p:ph idx="1"/>
          </p:nvPr>
        </p:nvSpPr>
        <p:spPr>
          <a:xfrm>
            <a:off x="1168687" y="1772227"/>
            <a:ext cx="5093061"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lg"/>
              </a14:hiddenLine>
            </a:ext>
          </a:extLst>
        </p:spPr>
        <p:txBody>
          <a:bodyPr wrap="none">
            <a:spAutoFit/>
          </a:bodyPr>
          <a:lstStyle/>
          <a:p>
            <a:pPr eaLnBrk="1" hangingPunct="1">
              <a:spcBef>
                <a:spcPct val="0"/>
              </a:spcBef>
            </a:pPr>
            <a:r>
              <a:rPr lang="en-US" altLang="en-US" sz="2400" b="1" kern="1200" dirty="0">
                <a:latin typeface="Arial" charset="0"/>
                <a:ea typeface="MS PGothic" charset="-128"/>
                <a:cs typeface="ＭＳ Ｐゴシック" charset="-128"/>
              </a:rPr>
              <a:t>Set up and solve the conversion.</a:t>
            </a:r>
            <a:endParaRPr lang="en-IN" sz="2400" b="1" kern="1200" dirty="0">
              <a:latin typeface="Arial" charset="0"/>
              <a:ea typeface="MS PGothic" charset="-128"/>
              <a:cs typeface="ＭＳ Ｐゴシック" charset="-128"/>
            </a:endParaRPr>
          </a:p>
        </p:txBody>
      </p:sp>
      <p:pic>
        <p:nvPicPr>
          <p:cNvPr id="9" name="Picture 8" descr="Convert the number of moles of reactant to the number of moles of product using a mole–mole conversion factor. Then convert the number of moles of product to the number of grams of product using the product’s molar mas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564" y="2418926"/>
            <a:ext cx="8296656" cy="1499616"/>
          </a:xfrm>
          <a:prstGeom prst="rect">
            <a:avLst/>
          </a:prstGeom>
        </p:spPr>
      </p:pic>
      <p:pic>
        <p:nvPicPr>
          <p:cNvPr id="31" name="Picture 30" descr="Convert moles of oxygen to moles of ozone by multiplying 9.0 moles of oxygen with conversion factor 2 moles of ozone over 3 moles of oxygen. Then multiply the answer with conversion factor 48.00 g of ozone over 1 mole of ozone to get 290 gram of ozone."/>
          <p:cNvPicPr>
            <a:picLocks noChangeAspect="1"/>
          </p:cNvPicPr>
          <p:nvPr/>
        </p:nvPicPr>
        <p:blipFill>
          <a:blip r:embed="rId4"/>
          <a:stretch>
            <a:fillRect/>
          </a:stretch>
        </p:blipFill>
        <p:spPr>
          <a:xfrm>
            <a:off x="683567" y="4194390"/>
            <a:ext cx="8038157" cy="1323649"/>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 y="114805"/>
            <a:ext cx="9052560" cy="65643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040" b="1" dirty="0">
                <a:ea typeface="MS PGothic" charset="-128"/>
                <a:cs typeface="ＭＳ Ｐゴシック" charset="-128"/>
              </a:rPr>
              <a:t>5.8 Mass Calculations in Chemical Equations (5)</a:t>
            </a:r>
            <a:endParaRPr lang="en-IN" sz="3040" b="1" dirty="0">
              <a:ea typeface="MS PGothic" charset="-128"/>
              <a:cs typeface="ＭＳ Ｐゴシック" charset="-128"/>
            </a:endParaRPr>
          </a:p>
        </p:txBody>
      </p:sp>
      <p:sp>
        <p:nvSpPr>
          <p:cNvPr id="4" name="Content Placeholder 3"/>
          <p:cNvSpPr>
            <a:spLocks noGrp="1"/>
          </p:cNvSpPr>
          <p:nvPr>
            <p:ph idx="1"/>
          </p:nvPr>
        </p:nvSpPr>
        <p:spPr>
          <a:xfrm>
            <a:off x="262575" y="1225780"/>
            <a:ext cx="8572411" cy="461665"/>
          </a:xfrm>
          <a:noFill/>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spcBef>
                <a:spcPct val="0"/>
              </a:spcBef>
            </a:pPr>
            <a:r>
              <a:rPr lang="en-US" sz="2400" b="1" kern="1200" dirty="0">
                <a:solidFill>
                  <a:schemeClr val="bg1"/>
                </a:solidFill>
                <a:ea typeface="+mn-ea"/>
                <a:cs typeface="+mn-cs"/>
              </a:rPr>
              <a:t>HOW TO Convert Grams of Reactant to Grams of Product</a:t>
            </a:r>
            <a:endParaRPr lang="en-IN" sz="2400" b="1" kern="1200" dirty="0">
              <a:solidFill>
                <a:schemeClr val="bg1"/>
              </a:solidFill>
              <a:ea typeface="+mn-ea"/>
              <a:cs typeface="+mn-cs"/>
            </a:endParaRPr>
          </a:p>
        </p:txBody>
      </p:sp>
      <p:sp>
        <p:nvSpPr>
          <p:cNvPr id="5" name="Text Placeholder 4"/>
          <p:cNvSpPr>
            <a:spLocks noGrp="1"/>
          </p:cNvSpPr>
          <p:nvPr>
            <p:ph type="body" sz="quarter" idx="12"/>
          </p:nvPr>
        </p:nvSpPr>
        <p:spPr>
          <a:xfrm>
            <a:off x="885078" y="2031793"/>
            <a:ext cx="1451038" cy="461665"/>
          </a:xfrm>
          <a:noFill/>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spcBef>
                <a:spcPct val="0"/>
              </a:spcBef>
            </a:pPr>
            <a:r>
              <a:rPr lang="en-US" sz="2400" b="1" kern="1200" dirty="0">
                <a:solidFill>
                  <a:schemeClr val="bg1"/>
                </a:solidFill>
                <a:ea typeface="+mn-ea"/>
                <a:cs typeface="+mn-cs"/>
              </a:rPr>
              <a:t>Example</a:t>
            </a:r>
            <a:endParaRPr lang="en-IN" sz="2400" b="1" kern="1200" dirty="0">
              <a:solidFill>
                <a:schemeClr val="bg1"/>
              </a:solidFill>
              <a:ea typeface="+mn-ea"/>
              <a:cs typeface="+mn-cs"/>
            </a:endParaRPr>
          </a:p>
        </p:txBody>
      </p:sp>
      <p:sp>
        <p:nvSpPr>
          <p:cNvPr id="6" name="Text Placeholder 5"/>
          <p:cNvSpPr>
            <a:spLocks noGrp="1"/>
          </p:cNvSpPr>
          <p:nvPr>
            <p:ph type="body" sz="quarter" idx="13"/>
          </p:nvPr>
        </p:nvSpPr>
        <p:spPr>
          <a:xfrm>
            <a:off x="2358130" y="1855270"/>
            <a:ext cx="6240438" cy="228810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lg"/>
              </a14:hiddenLine>
            </a:ext>
          </a:extLst>
        </p:spPr>
        <p:txBody>
          <a:bodyPr wrap="square">
            <a:noAutofit/>
          </a:bodyPr>
          <a:lstStyle/>
          <a:p>
            <a:pPr eaLnBrk="1" hangingPunct="1">
              <a:spcBef>
                <a:spcPct val="0"/>
              </a:spcBef>
              <a:spcAft>
                <a:spcPts val="3000"/>
              </a:spcAft>
            </a:pPr>
            <a:r>
              <a:rPr lang="en-US" altLang="en-US" sz="2400" b="1" dirty="0"/>
              <a:t>Ethanol (</a:t>
            </a:r>
            <a:r>
              <a:rPr lang="en-US" altLang="en-US" sz="2400" b="1" i="0" dirty="0"/>
              <a:t>C</a:t>
            </a:r>
            <a:r>
              <a:rPr lang="en-US" altLang="en-US" sz="2400" b="1" i="0" baseline="-25000" dirty="0"/>
              <a:t>2</a:t>
            </a:r>
            <a:r>
              <a:rPr lang="en-US" altLang="en-US" sz="2400" b="1" i="0" dirty="0"/>
              <a:t>H</a:t>
            </a:r>
            <a:r>
              <a:rPr lang="en-US" altLang="en-US" sz="2400" b="1" i="0" baseline="-25000" dirty="0"/>
              <a:t>6</a:t>
            </a:r>
            <a:r>
              <a:rPr lang="en-US" altLang="en-US" sz="2400" b="1" i="0" dirty="0"/>
              <a:t>O</a:t>
            </a:r>
            <a:r>
              <a:rPr lang="en-US" altLang="en-US" sz="2400" b="1" dirty="0"/>
              <a:t>, molar mass </a:t>
            </a:r>
            <a:r>
              <a:rPr lang="en-US" altLang="en-US" sz="2400" b="1" i="0" dirty="0"/>
              <a:t>46.1 g/mol</a:t>
            </a:r>
            <a:r>
              <a:rPr lang="en-US" altLang="en-US" sz="2400" b="1" dirty="0"/>
              <a:t>) is synthesized by reacting ethylene (</a:t>
            </a:r>
            <a:r>
              <a:rPr lang="en-US" altLang="en-US" sz="2400" b="1" i="0" dirty="0"/>
              <a:t>C</a:t>
            </a:r>
            <a:r>
              <a:rPr lang="en-US" altLang="en-US" sz="2400" b="1" i="0" baseline="-25000" dirty="0"/>
              <a:t>2</a:t>
            </a:r>
            <a:r>
              <a:rPr lang="en-US" altLang="en-US" sz="2400" b="1" i="0" dirty="0"/>
              <a:t>H</a:t>
            </a:r>
            <a:r>
              <a:rPr lang="en-US" altLang="en-US" sz="2400" b="1" i="0" baseline="-25000" dirty="0"/>
              <a:t>4</a:t>
            </a:r>
            <a:r>
              <a:rPr lang="en-US" altLang="en-US" sz="2400" b="1" dirty="0"/>
              <a:t>, molar mass </a:t>
            </a:r>
            <a:r>
              <a:rPr lang="en-US" altLang="en-US" sz="2400" b="1" i="0" dirty="0"/>
              <a:t>28.1 g/mol</a:t>
            </a:r>
            <a:r>
              <a:rPr lang="en-US" altLang="en-US" sz="2400" b="1" dirty="0"/>
              <a:t>) with water.</a:t>
            </a:r>
          </a:p>
          <a:p>
            <a:pPr eaLnBrk="1" hangingPunct="1">
              <a:spcBef>
                <a:spcPct val="0"/>
              </a:spcBef>
            </a:pPr>
            <a:r>
              <a:rPr lang="en-US" altLang="en-US" sz="2400" b="1" dirty="0"/>
              <a:t>How many grams of ethanol are formed from 14 g of ethylene?</a:t>
            </a:r>
            <a:endParaRPr lang="en-IN" sz="2400" b="1" kern="1200" dirty="0">
              <a:latin typeface="Arial" charset="0"/>
              <a:ea typeface="MS PGothic" charset="-128"/>
              <a:cs typeface="ＭＳ Ｐゴシック" charset="-128"/>
            </a:endParaRPr>
          </a:p>
        </p:txBody>
      </p:sp>
      <p:graphicFrame>
        <p:nvGraphicFramePr>
          <p:cNvPr id="2" name="Object 1">
            <a:extLst>
              <a:ext uri="{FF2B5EF4-FFF2-40B4-BE49-F238E27FC236}">
                <a16:creationId xmlns:a16="http://schemas.microsoft.com/office/drawing/2014/main" id="{98DB5E33-F348-4323-9AA5-564E93BE97E4}"/>
              </a:ext>
            </a:extLst>
          </p:cNvPr>
          <p:cNvGraphicFramePr>
            <a:graphicFrameLocks noChangeAspect="1"/>
          </p:cNvGraphicFramePr>
          <p:nvPr>
            <p:extLst>
              <p:ext uri="{D42A27DB-BD31-4B8C-83A1-F6EECF244321}">
                <p14:modId xmlns:p14="http://schemas.microsoft.com/office/powerpoint/2010/main" val="1734576959"/>
              </p:ext>
            </p:extLst>
          </p:nvPr>
        </p:nvGraphicFramePr>
        <p:xfrm>
          <a:off x="2681288" y="4767263"/>
          <a:ext cx="3365500" cy="419100"/>
        </p:xfrm>
        <a:graphic>
          <a:graphicData uri="http://schemas.openxmlformats.org/presentationml/2006/ole">
            <mc:AlternateContent xmlns:mc="http://schemas.openxmlformats.org/markup-compatibility/2006">
              <mc:Choice xmlns:v="urn:schemas-microsoft-com:vml" Requires="v">
                <p:oleObj spid="_x0000_s25667" name="Equation" r:id="rId4" imgW="3365280" imgH="419040" progId="Equation.DSMT4">
                  <p:embed/>
                </p:oleObj>
              </mc:Choice>
              <mc:Fallback>
                <p:oleObj name="Equation" r:id="rId4" imgW="3365280" imgH="419040" progId="Equation.DSMT4">
                  <p:embed/>
                  <p:pic>
                    <p:nvPicPr>
                      <p:cNvPr id="0" name=""/>
                      <p:cNvPicPr/>
                      <p:nvPr/>
                    </p:nvPicPr>
                    <p:blipFill>
                      <a:blip r:embed="rId5"/>
                      <a:stretch>
                        <a:fillRect/>
                      </a:stretch>
                    </p:blipFill>
                    <p:spPr>
                      <a:xfrm>
                        <a:off x="2681288" y="4767263"/>
                        <a:ext cx="3365500" cy="419100"/>
                      </a:xfrm>
                      <a:prstGeom prst="rect">
                        <a:avLst/>
                      </a:prstGeom>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 y="105669"/>
            <a:ext cx="9052560" cy="74395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040" b="1" dirty="0">
                <a:ea typeface="MS PGothic" charset="-128"/>
                <a:cs typeface="ＭＳ Ｐゴシック" charset="-128"/>
              </a:rPr>
              <a:t>5.8 Mass Calculations in Chemical Equations (6)</a:t>
            </a:r>
            <a:endParaRPr lang="en-IN" sz="3040" b="1" dirty="0">
              <a:ea typeface="MS PGothic" charset="-128"/>
              <a:cs typeface="ＭＳ Ｐゴシック" charset="-128"/>
            </a:endParaRPr>
          </a:p>
        </p:txBody>
      </p:sp>
      <p:sp>
        <p:nvSpPr>
          <p:cNvPr id="5" name="Content Placeholder 4"/>
          <p:cNvSpPr>
            <a:spLocks noGrp="1"/>
          </p:cNvSpPr>
          <p:nvPr>
            <p:ph idx="1"/>
          </p:nvPr>
        </p:nvSpPr>
        <p:spPr>
          <a:xfrm>
            <a:off x="262013" y="1210115"/>
            <a:ext cx="8572411" cy="461665"/>
          </a:xfrm>
          <a:noFill/>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spcBef>
                <a:spcPct val="0"/>
              </a:spcBef>
            </a:pPr>
            <a:r>
              <a:rPr lang="en-US" sz="2400" b="1" kern="1200" dirty="0">
                <a:solidFill>
                  <a:schemeClr val="bg1"/>
                </a:solidFill>
                <a:ea typeface="+mn-ea"/>
                <a:cs typeface="+mn-cs"/>
              </a:rPr>
              <a:t>HOW TO Convert Grams of Reactant to Grams of Product</a:t>
            </a:r>
            <a:endParaRPr lang="en-IN" sz="2400" b="1" kern="1200" dirty="0">
              <a:solidFill>
                <a:schemeClr val="bg1"/>
              </a:solidFill>
              <a:ea typeface="+mn-ea"/>
              <a:cs typeface="+mn-cs"/>
            </a:endParaRPr>
          </a:p>
        </p:txBody>
      </p:sp>
      <p:pic>
        <p:nvPicPr>
          <p:cNvPr id="18" name="Picture 17" descr="Converting grams of one compound (reactant) to grams of another compound (product) involves three three steps. Step 1: Convert the number of grams of reactant to the number of moles of reactant using the reactant’s molar mass. Step 2: Convert the number of moles of reactant to the number of moles of product using a mole–mole conversion factor. Step 3: Convert the number of moles of product to the number of grams of product using the product’s molar mass."/>
          <p:cNvPicPr>
            <a:picLocks noChangeAspect="1"/>
          </p:cNvPicPr>
          <p:nvPr/>
        </p:nvPicPr>
        <p:blipFill rotWithShape="1">
          <a:blip r:embed="rId3">
            <a:extLst>
              <a:ext uri="{28A0092B-C50C-407E-A947-70E740481C1C}">
                <a14:useLocalDpi xmlns:a14="http://schemas.microsoft.com/office/drawing/2010/main" val="0"/>
              </a:ext>
            </a:extLst>
          </a:blip>
          <a:srcRect b="3926"/>
          <a:stretch/>
        </p:blipFill>
        <p:spPr>
          <a:xfrm>
            <a:off x="150484" y="1901755"/>
            <a:ext cx="8723376" cy="4392488"/>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 y="92843"/>
            <a:ext cx="9098280" cy="60246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040" b="1" dirty="0">
                <a:ea typeface="MS PGothic" charset="-128"/>
                <a:cs typeface="ＭＳ Ｐゴシック" charset="-128"/>
              </a:rPr>
              <a:t>5.8 Mass Calculations in Chemical Equations (7)</a:t>
            </a:r>
            <a:endParaRPr lang="en-IN" sz="3040" b="1" dirty="0">
              <a:ea typeface="MS PGothic" charset="-128"/>
              <a:cs typeface="ＭＳ Ｐゴシック" charset="-128"/>
            </a:endParaRPr>
          </a:p>
        </p:txBody>
      </p:sp>
      <p:sp>
        <p:nvSpPr>
          <p:cNvPr id="3" name="Content Placeholder 2"/>
          <p:cNvSpPr>
            <a:spLocks noGrp="1"/>
          </p:cNvSpPr>
          <p:nvPr>
            <p:ph idx="1"/>
          </p:nvPr>
        </p:nvSpPr>
        <p:spPr>
          <a:xfrm>
            <a:off x="266700" y="868123"/>
            <a:ext cx="8572411" cy="461665"/>
          </a:xfrm>
          <a:noFill/>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spcBef>
                <a:spcPct val="0"/>
              </a:spcBef>
            </a:pPr>
            <a:r>
              <a:rPr lang="en-US" sz="2400" b="1" kern="1200" dirty="0">
                <a:solidFill>
                  <a:schemeClr val="bg1"/>
                </a:solidFill>
                <a:ea typeface="+mn-ea"/>
                <a:cs typeface="+mn-cs"/>
              </a:rPr>
              <a:t>HOW TO Convert Grams of Reactant to Grams of Product</a:t>
            </a:r>
            <a:endParaRPr lang="en-IN" sz="2400" b="1" kern="1200" dirty="0">
              <a:solidFill>
                <a:schemeClr val="bg1"/>
              </a:solidFill>
              <a:ea typeface="+mn-ea"/>
              <a:cs typeface="+mn-cs"/>
            </a:endParaRPr>
          </a:p>
        </p:txBody>
      </p:sp>
      <p:graphicFrame>
        <p:nvGraphicFramePr>
          <p:cNvPr id="8" name="Object 7">
            <a:extLst>
              <a:ext uri="{FF2B5EF4-FFF2-40B4-BE49-F238E27FC236}">
                <a16:creationId xmlns:a16="http://schemas.microsoft.com/office/drawing/2014/main" id="{384CBD6F-BB63-496D-B0FE-8BCE9DBF2D53}"/>
              </a:ext>
            </a:extLst>
          </p:cNvPr>
          <p:cNvGraphicFramePr>
            <a:graphicFrameLocks noChangeAspect="1"/>
          </p:cNvGraphicFramePr>
          <p:nvPr>
            <p:extLst>
              <p:ext uri="{D42A27DB-BD31-4B8C-83A1-F6EECF244321}">
                <p14:modId xmlns:p14="http://schemas.microsoft.com/office/powerpoint/2010/main" val="1072851821"/>
              </p:ext>
            </p:extLst>
          </p:nvPr>
        </p:nvGraphicFramePr>
        <p:xfrm>
          <a:off x="2082800" y="1566863"/>
          <a:ext cx="2971800" cy="381000"/>
        </p:xfrm>
        <a:graphic>
          <a:graphicData uri="http://schemas.openxmlformats.org/presentationml/2006/ole">
            <mc:AlternateContent xmlns:mc="http://schemas.openxmlformats.org/markup-compatibility/2006">
              <mc:Choice xmlns:v="urn:schemas-microsoft-com:vml" Requires="v">
                <p:oleObj spid="_x0000_s26690" name="Equation" r:id="rId4" imgW="2971800" imgH="380880" progId="Equation.DSMT4">
                  <p:embed/>
                </p:oleObj>
              </mc:Choice>
              <mc:Fallback>
                <p:oleObj name="Equation" r:id="rId4" imgW="2971800" imgH="380880" progId="Equation.DSMT4">
                  <p:embed/>
                  <p:pic>
                    <p:nvPicPr>
                      <p:cNvPr id="0" name=""/>
                      <p:cNvPicPr/>
                      <p:nvPr/>
                    </p:nvPicPr>
                    <p:blipFill>
                      <a:blip r:embed="rId5"/>
                      <a:stretch>
                        <a:fillRect/>
                      </a:stretch>
                    </p:blipFill>
                    <p:spPr>
                      <a:xfrm>
                        <a:off x="2082800" y="1566863"/>
                        <a:ext cx="2971800" cy="381000"/>
                      </a:xfrm>
                      <a:prstGeom prst="rect">
                        <a:avLst/>
                      </a:prstGeom>
                    </p:spPr>
                  </p:pic>
                </p:oleObj>
              </mc:Fallback>
            </mc:AlternateContent>
          </a:graphicData>
        </a:graphic>
      </p:graphicFrame>
      <p:sp>
        <p:nvSpPr>
          <p:cNvPr id="5" name="Text Placeholder 4"/>
          <p:cNvSpPr>
            <a:spLocks noGrp="1"/>
          </p:cNvSpPr>
          <p:nvPr>
            <p:ph type="body" sz="quarter" idx="13"/>
          </p:nvPr>
        </p:nvSpPr>
        <p:spPr>
          <a:xfrm>
            <a:off x="236220" y="2408312"/>
            <a:ext cx="1535998" cy="830997"/>
          </a:xfrm>
          <a:noFill/>
          <a:ln w="25400">
            <a:noFill/>
            <a:miter lim="800000"/>
            <a:headEnd/>
            <a:tailEnd type="none" w="lg" len="lg"/>
          </a:ln>
          <a:effectLst/>
        </p:spPr>
        <p:txBody>
          <a:bodyPr wrap="square" anchor="ctr">
            <a:noAutofit/>
          </a:bodyPr>
          <a:lstStyle/>
          <a:p>
            <a:pPr algn="ctr" eaLnBrk="1" hangingPunct="1">
              <a:spcBef>
                <a:spcPct val="0"/>
              </a:spcBef>
            </a:pPr>
            <a:r>
              <a:rPr lang="en-US" sz="2400" b="1" kern="1200" dirty="0">
                <a:ea typeface="+mn-ea"/>
                <a:cs typeface="+mn-cs"/>
              </a:rPr>
              <a:t>Grams of reactant</a:t>
            </a:r>
            <a:endParaRPr lang="en-IN" sz="2400" b="1" kern="1200" dirty="0">
              <a:ea typeface="+mn-ea"/>
              <a:cs typeface="+mn-cs"/>
            </a:endParaRPr>
          </a:p>
        </p:txBody>
      </p:sp>
      <p:sp>
        <p:nvSpPr>
          <p:cNvPr id="6" name="Text Placeholder 5"/>
          <p:cNvSpPr>
            <a:spLocks noGrp="1"/>
          </p:cNvSpPr>
          <p:nvPr>
            <p:ph type="body" sz="quarter" idx="14"/>
          </p:nvPr>
        </p:nvSpPr>
        <p:spPr>
          <a:xfrm>
            <a:off x="2122490" y="2098170"/>
            <a:ext cx="1788621" cy="1020885"/>
          </a:xfrm>
        </p:spPr>
        <p:txBody>
          <a:bodyPr/>
          <a:lstStyle/>
          <a:p>
            <a:pPr algn="ctr" eaLnBrk="1" hangingPunct="1">
              <a:defRPr/>
            </a:pPr>
            <a:r>
              <a:rPr lang="en-US" sz="2200" b="1" dirty="0">
                <a:solidFill>
                  <a:srgbClr val="BE0204"/>
                </a:solidFill>
              </a:rPr>
              <a:t>molar mass conversion factor</a:t>
            </a:r>
            <a:endParaRPr lang="en-IN" sz="2200" b="1" dirty="0"/>
          </a:p>
        </p:txBody>
      </p:sp>
      <p:sp>
        <p:nvSpPr>
          <p:cNvPr id="21" name="Text Placeholder 8"/>
          <p:cNvSpPr>
            <a:spLocks noGrp="1"/>
          </p:cNvSpPr>
          <p:nvPr>
            <p:ph type="body" sz="quarter" idx="19"/>
          </p:nvPr>
        </p:nvSpPr>
        <p:spPr>
          <a:xfrm>
            <a:off x="4374637" y="2098170"/>
            <a:ext cx="1788621" cy="1122974"/>
          </a:xfrm>
        </p:spPr>
        <p:txBody>
          <a:bodyPr/>
          <a:lstStyle>
            <a:lvl1pPr marL="0" indent="0">
              <a:buNone/>
              <a:defRPr/>
            </a:lvl1pPr>
          </a:lstStyle>
          <a:p>
            <a:pPr algn="ctr" eaLnBrk="1" hangingPunct="1">
              <a:defRPr/>
            </a:pPr>
            <a:r>
              <a:rPr lang="en-US" altLang="en-US" sz="2200" b="1" dirty="0">
                <a:solidFill>
                  <a:srgbClr val="BE0204"/>
                </a:solidFill>
              </a:rPr>
              <a:t>mole–mole conversion factor</a:t>
            </a:r>
            <a:endParaRPr lang="en-IN" sz="2200" b="1" dirty="0"/>
          </a:p>
        </p:txBody>
      </p:sp>
      <p:sp>
        <p:nvSpPr>
          <p:cNvPr id="22" name="Text Placeholder 8"/>
          <p:cNvSpPr>
            <a:spLocks noGrp="1"/>
          </p:cNvSpPr>
          <p:nvPr>
            <p:ph type="body" sz="quarter" idx="20"/>
          </p:nvPr>
        </p:nvSpPr>
        <p:spPr>
          <a:xfrm>
            <a:off x="6725158" y="2098170"/>
            <a:ext cx="1788621" cy="1020885"/>
          </a:xfrm>
        </p:spPr>
        <p:txBody>
          <a:bodyPr/>
          <a:lstStyle>
            <a:lvl1pPr marL="0" indent="0">
              <a:buNone/>
              <a:defRPr/>
            </a:lvl1pPr>
          </a:lstStyle>
          <a:p>
            <a:pPr algn="ctr" eaLnBrk="1" hangingPunct="1">
              <a:defRPr/>
            </a:pPr>
            <a:r>
              <a:rPr lang="en-US" sz="2200" b="1" dirty="0">
                <a:solidFill>
                  <a:srgbClr val="BE0204"/>
                </a:solidFill>
              </a:rPr>
              <a:t>molar mass conversion factor</a:t>
            </a:r>
            <a:endParaRPr lang="en-IN" sz="2200" b="1" dirty="0"/>
          </a:p>
        </p:txBody>
      </p:sp>
      <p:pic>
        <p:nvPicPr>
          <p:cNvPr id="2" name="Picture 1" descr="This is a three step problem. In the first step, Convert 14 grams of ethene to moles of ethene by multiplying with conversion factor 1 mol of ethene over 28.05 grams of ethene. In the second step, convert moles of ethene to moles of ethanol by using 1:1 mole ratio of ethene and ethanol. In the third step, multiply the answer from step 2 with conversion factor 46.07 grams of ethanol over 1 mole of ethanol to get the desired quantity of 23 grams of ethanol."/>
          <p:cNvPicPr>
            <a:picLocks noChangeAspect="1"/>
          </p:cNvPicPr>
          <p:nvPr/>
        </p:nvPicPr>
        <p:blipFill>
          <a:blip r:embed="rId6"/>
          <a:stretch>
            <a:fillRect/>
          </a:stretch>
        </p:blipFill>
        <p:spPr>
          <a:xfrm>
            <a:off x="405105" y="3857637"/>
            <a:ext cx="7983319" cy="78233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71339" y="133790"/>
            <a:ext cx="6801323" cy="85875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ea typeface="MS PGothic" charset="-128"/>
                <a:cs typeface="ＭＳ Ｐゴシック" charset="-128"/>
              </a:rPr>
              <a:t>5.9 Percent Yield (1)</a:t>
            </a:r>
            <a:endParaRPr lang="en-IN" sz="3200" b="1" dirty="0">
              <a:ea typeface="MS PGothic" charset="-128"/>
              <a:cs typeface="ＭＳ Ｐゴシック" charset="-128"/>
            </a:endParaRPr>
          </a:p>
        </p:txBody>
      </p:sp>
      <p:sp>
        <p:nvSpPr>
          <p:cNvPr id="2" name="Content Placeholder 1"/>
          <p:cNvSpPr>
            <a:spLocks noGrp="1"/>
          </p:cNvSpPr>
          <p:nvPr>
            <p:ph idx="1"/>
          </p:nvPr>
        </p:nvSpPr>
        <p:spPr>
          <a:xfrm>
            <a:off x="1303513" y="1334466"/>
            <a:ext cx="6948888" cy="403187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lg"/>
              </a14:hiddenLine>
            </a:ext>
          </a:extLst>
        </p:spPr>
        <p:txBody>
          <a:bodyPr>
            <a:spAutoFit/>
          </a:bodyPr>
          <a:lstStyle/>
          <a:p>
            <a:pPr marL="0" indent="0" eaLnBrk="1" hangingPunct="1">
              <a:spcBef>
                <a:spcPct val="0"/>
              </a:spcBef>
              <a:spcAft>
                <a:spcPts val="2200"/>
              </a:spcAft>
              <a:buNone/>
            </a:pPr>
            <a:r>
              <a:rPr lang="en-US" altLang="en-US" sz="2400" b="1" kern="1200" dirty="0">
                <a:latin typeface="Arial" charset="0"/>
                <a:ea typeface="MS PGothic" charset="-128"/>
                <a:cs typeface="ＭＳ Ｐゴシック" charset="-128"/>
              </a:rPr>
              <a:t>The </a:t>
            </a:r>
            <a:r>
              <a:rPr lang="en-US" altLang="en-US" sz="2400" b="1" kern="1200" dirty="0">
                <a:solidFill>
                  <a:srgbClr val="3366FF"/>
                </a:solidFill>
                <a:latin typeface="Arial" charset="0"/>
                <a:ea typeface="MS PGothic" charset="-128"/>
                <a:cs typeface="ＭＳ Ｐゴシック" charset="-128"/>
              </a:rPr>
              <a:t>theoretical yield</a:t>
            </a:r>
            <a:r>
              <a:rPr lang="en-US" altLang="en-US" sz="2400" b="1" kern="1200" dirty="0">
                <a:latin typeface="Arial" charset="0"/>
                <a:ea typeface="MS PGothic" charset="-128"/>
                <a:cs typeface="ＭＳ Ｐゴシック" charset="-128"/>
              </a:rPr>
              <a:t> is the amount of product expected from a given amount of reactant based on the coefficients in the balanced chemical equation.</a:t>
            </a:r>
          </a:p>
          <a:p>
            <a:pPr marL="0" indent="0" eaLnBrk="1" hangingPunct="1">
              <a:spcBef>
                <a:spcPct val="0"/>
              </a:spcBef>
              <a:spcAft>
                <a:spcPts val="2600"/>
              </a:spcAft>
              <a:buNone/>
            </a:pPr>
            <a:r>
              <a:rPr lang="en-US" altLang="en-US" sz="2400" b="1" kern="1200" dirty="0">
                <a:latin typeface="Arial" charset="0"/>
                <a:ea typeface="MS PGothic" charset="-128"/>
                <a:cs typeface="ＭＳ Ｐゴシック" charset="-128"/>
              </a:rPr>
              <a:t>Usually, however, the amount of product formed is </a:t>
            </a:r>
            <a:r>
              <a:rPr lang="en-US" altLang="en-US" sz="2400" b="1" kern="1200" dirty="0">
                <a:solidFill>
                  <a:srgbClr val="3366FF"/>
                </a:solidFill>
                <a:latin typeface="Arial" charset="0"/>
                <a:ea typeface="MS PGothic" charset="-128"/>
                <a:cs typeface="ＭＳ Ｐゴシック" charset="-128"/>
              </a:rPr>
              <a:t>less</a:t>
            </a:r>
            <a:r>
              <a:rPr lang="en-US" altLang="en-US" sz="2400" b="1" kern="1200" dirty="0">
                <a:latin typeface="Arial" charset="0"/>
                <a:ea typeface="MS PGothic" charset="-128"/>
                <a:cs typeface="ＭＳ Ｐゴシック" charset="-128"/>
              </a:rPr>
              <a:t> than the maximum amount of product predicted.</a:t>
            </a:r>
            <a:endParaRPr lang="en-IN" sz="2400" b="1" kern="1200" dirty="0">
              <a:latin typeface="Arial" charset="0"/>
              <a:ea typeface="MS PGothic" charset="-128"/>
              <a:cs typeface="ＭＳ Ｐゴシック" charset="-128"/>
            </a:endParaRPr>
          </a:p>
          <a:p>
            <a:pPr marL="0" indent="0" eaLnBrk="1" hangingPunct="1">
              <a:spcBef>
                <a:spcPct val="0"/>
              </a:spcBef>
              <a:spcAft>
                <a:spcPts val="1500"/>
              </a:spcAft>
              <a:buNone/>
            </a:pPr>
            <a:r>
              <a:rPr lang="en-US" altLang="en-US" sz="2400" b="1" kern="1200" dirty="0">
                <a:latin typeface="Arial" charset="0"/>
                <a:ea typeface="MS PGothic" charset="-128"/>
                <a:cs typeface="ＭＳ Ｐゴシック" charset="-128"/>
              </a:rPr>
              <a:t>The </a:t>
            </a:r>
            <a:r>
              <a:rPr lang="en-US" altLang="en-US" sz="2400" b="1" kern="1200" dirty="0">
                <a:solidFill>
                  <a:srgbClr val="3366FF"/>
                </a:solidFill>
                <a:latin typeface="Arial" charset="0"/>
                <a:ea typeface="MS PGothic" charset="-128"/>
                <a:cs typeface="ＭＳ Ｐゴシック" charset="-128"/>
              </a:rPr>
              <a:t>actual yield </a:t>
            </a:r>
            <a:r>
              <a:rPr lang="en-US" altLang="en-US" sz="2400" b="1" kern="1200" dirty="0">
                <a:latin typeface="Arial" charset="0"/>
                <a:ea typeface="MS PGothic" charset="-128"/>
                <a:cs typeface="ＭＳ Ｐゴシック" charset="-128"/>
              </a:rPr>
              <a:t>is the amount of product isolated from a reaction.</a:t>
            </a:r>
            <a:endParaRPr lang="en-IN" sz="2400" b="1" kern="1200" dirty="0">
              <a:latin typeface="Arial" charset="0"/>
              <a:ea typeface="MS PGothic" charset="-128"/>
              <a:cs typeface="ＭＳ Ｐゴシック" charset="-128"/>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2501" y="203316"/>
            <a:ext cx="5378999" cy="64350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ea typeface="MS PGothic" charset="-128"/>
                <a:cs typeface="ＭＳ Ｐゴシック" charset="-128"/>
              </a:rPr>
              <a:t>5.9 Percent Yield (2)</a:t>
            </a:r>
            <a:endParaRPr lang="en-IN" sz="3200" b="1" dirty="0">
              <a:ea typeface="MS PGothic" charset="-128"/>
              <a:cs typeface="ＭＳ Ｐゴシック" charset="-128"/>
            </a:endParaRPr>
          </a:p>
        </p:txBody>
      </p:sp>
      <p:sp>
        <p:nvSpPr>
          <p:cNvPr id="4" name="Content Placeholder 3"/>
          <p:cNvSpPr>
            <a:spLocks noGrp="1"/>
          </p:cNvSpPr>
          <p:nvPr>
            <p:ph idx="1"/>
          </p:nvPr>
        </p:nvSpPr>
        <p:spPr>
          <a:xfrm>
            <a:off x="855695" y="1393726"/>
            <a:ext cx="3280065" cy="461665"/>
          </a:xfrm>
          <a:noFill/>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spcBef>
                <a:spcPct val="0"/>
              </a:spcBef>
            </a:pPr>
            <a:r>
              <a:rPr lang="en-US" sz="2400" b="1" kern="1200" dirty="0">
                <a:solidFill>
                  <a:schemeClr val="bg1"/>
                </a:solidFill>
                <a:ea typeface="+mn-ea"/>
                <a:cs typeface="+mn-cs"/>
              </a:rPr>
              <a:t>Sample Problem 5.14</a:t>
            </a:r>
            <a:endParaRPr lang="en-IN" sz="2400" b="1" kern="1200" dirty="0">
              <a:solidFill>
                <a:schemeClr val="bg1"/>
              </a:solidFill>
              <a:ea typeface="+mn-ea"/>
              <a:cs typeface="+mn-cs"/>
            </a:endParaRPr>
          </a:p>
        </p:txBody>
      </p:sp>
      <p:sp>
        <p:nvSpPr>
          <p:cNvPr id="5" name="Text Placeholder 4"/>
          <p:cNvSpPr>
            <a:spLocks noGrp="1"/>
          </p:cNvSpPr>
          <p:nvPr>
            <p:ph type="body" sz="quarter" idx="12"/>
          </p:nvPr>
        </p:nvSpPr>
        <p:spPr>
          <a:xfrm>
            <a:off x="1134666" y="1946206"/>
            <a:ext cx="7327647" cy="156966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lg"/>
              </a14:hiddenLine>
            </a:ext>
          </a:extLst>
        </p:spPr>
        <p:txBody>
          <a:bodyPr wrap="none">
            <a:spAutoFit/>
          </a:bodyPr>
          <a:lstStyle/>
          <a:p>
            <a:pPr eaLnBrk="1" hangingPunct="1">
              <a:spcBef>
                <a:spcPct val="0"/>
              </a:spcBef>
            </a:pPr>
            <a:r>
              <a:rPr lang="en-US" altLang="en-US" sz="2400" b="1" kern="1200" dirty="0">
                <a:latin typeface="Arial" charset="0"/>
                <a:ea typeface="MS PGothic" charset="-128"/>
                <a:cs typeface="ＭＳ Ｐゴシック" charset="-128"/>
              </a:rPr>
              <a:t>If the reaction of ethylene with water to form </a:t>
            </a:r>
          </a:p>
          <a:p>
            <a:pPr eaLnBrk="1" hangingPunct="1">
              <a:spcBef>
                <a:spcPct val="0"/>
              </a:spcBef>
            </a:pPr>
            <a:r>
              <a:rPr lang="en-US" altLang="en-US" sz="2400" b="1" kern="1200" dirty="0">
                <a:latin typeface="Arial" charset="0"/>
                <a:ea typeface="MS PGothic" charset="-128"/>
                <a:cs typeface="ＭＳ Ｐゴシック" charset="-128"/>
              </a:rPr>
              <a:t>ethanol has a calculated theoretical yield of 23 g </a:t>
            </a:r>
          </a:p>
          <a:p>
            <a:pPr eaLnBrk="1" hangingPunct="1">
              <a:spcBef>
                <a:spcPct val="0"/>
              </a:spcBef>
            </a:pPr>
            <a:r>
              <a:rPr lang="en-US" altLang="en-US" sz="2400" b="1" kern="1200" dirty="0">
                <a:latin typeface="Arial" charset="0"/>
                <a:ea typeface="MS PGothic" charset="-128"/>
                <a:cs typeface="ＭＳ Ｐゴシック" charset="-128"/>
              </a:rPr>
              <a:t>of ethanol, what is the percent yield if only 15 g </a:t>
            </a:r>
          </a:p>
          <a:p>
            <a:pPr eaLnBrk="1" hangingPunct="1">
              <a:spcBef>
                <a:spcPct val="0"/>
              </a:spcBef>
            </a:pPr>
            <a:r>
              <a:rPr lang="en-US" altLang="en-US" sz="2400" b="1" kern="1200" dirty="0">
                <a:latin typeface="Arial" charset="0"/>
                <a:ea typeface="MS PGothic" charset="-128"/>
                <a:cs typeface="ＭＳ Ｐゴシック" charset="-128"/>
              </a:rPr>
              <a:t>of ethanol are actually formed?</a:t>
            </a:r>
            <a:endParaRPr lang="en-IN" sz="2400" b="1" kern="1200" dirty="0">
              <a:latin typeface="Arial" charset="0"/>
              <a:ea typeface="MS PGothic" charset="-128"/>
              <a:cs typeface="ＭＳ Ｐゴシック" charset="-128"/>
            </a:endParaRPr>
          </a:p>
        </p:txBody>
      </p:sp>
      <p:graphicFrame>
        <p:nvGraphicFramePr>
          <p:cNvPr id="3" name="Object 2">
            <a:extLst>
              <a:ext uri="{FF2B5EF4-FFF2-40B4-BE49-F238E27FC236}">
                <a16:creationId xmlns:a16="http://schemas.microsoft.com/office/drawing/2014/main" id="{28DAD9FB-50AC-4770-95D4-BB8B4A1C6EF0}"/>
              </a:ext>
            </a:extLst>
          </p:cNvPr>
          <p:cNvGraphicFramePr>
            <a:graphicFrameLocks noChangeAspect="1"/>
          </p:cNvGraphicFramePr>
          <p:nvPr>
            <p:extLst>
              <p:ext uri="{D42A27DB-BD31-4B8C-83A1-F6EECF244321}">
                <p14:modId xmlns:p14="http://schemas.microsoft.com/office/powerpoint/2010/main" val="430569600"/>
              </p:ext>
            </p:extLst>
          </p:nvPr>
        </p:nvGraphicFramePr>
        <p:xfrm>
          <a:off x="1274763" y="3803650"/>
          <a:ext cx="5168900" cy="787400"/>
        </p:xfrm>
        <a:graphic>
          <a:graphicData uri="http://schemas.openxmlformats.org/presentationml/2006/ole">
            <mc:AlternateContent xmlns:mc="http://schemas.openxmlformats.org/markup-compatibility/2006">
              <mc:Choice xmlns:v="urn:schemas-microsoft-com:vml" Requires="v">
                <p:oleObj spid="_x0000_s27788" name="Equation" r:id="rId4" imgW="5168880" imgH="787320" progId="Equation.DSMT4">
                  <p:embed/>
                </p:oleObj>
              </mc:Choice>
              <mc:Fallback>
                <p:oleObj name="Equation" r:id="rId4" imgW="5168880" imgH="787320" progId="Equation.DSMT4">
                  <p:embed/>
                  <p:pic>
                    <p:nvPicPr>
                      <p:cNvPr id="0" name=""/>
                      <p:cNvPicPr/>
                      <p:nvPr/>
                    </p:nvPicPr>
                    <p:blipFill>
                      <a:blip r:embed="rId5"/>
                      <a:stretch>
                        <a:fillRect/>
                      </a:stretch>
                    </p:blipFill>
                    <p:spPr>
                      <a:xfrm>
                        <a:off x="1274763" y="3803650"/>
                        <a:ext cx="5168900" cy="7874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8C15A2AB-42F1-4240-A068-444B9D031C7B}"/>
              </a:ext>
            </a:extLst>
          </p:cNvPr>
          <p:cNvGraphicFramePr>
            <a:graphicFrameLocks noChangeAspect="1"/>
          </p:cNvGraphicFramePr>
          <p:nvPr>
            <p:extLst>
              <p:ext uri="{D42A27DB-BD31-4B8C-83A1-F6EECF244321}">
                <p14:modId xmlns:p14="http://schemas.microsoft.com/office/powerpoint/2010/main" val="1879747366"/>
              </p:ext>
            </p:extLst>
          </p:nvPr>
        </p:nvGraphicFramePr>
        <p:xfrm>
          <a:off x="3529013" y="5026025"/>
          <a:ext cx="2743200" cy="787400"/>
        </p:xfrm>
        <a:graphic>
          <a:graphicData uri="http://schemas.openxmlformats.org/presentationml/2006/ole">
            <mc:AlternateContent xmlns:mc="http://schemas.openxmlformats.org/markup-compatibility/2006">
              <mc:Choice xmlns:v="urn:schemas-microsoft-com:vml" Requires="v">
                <p:oleObj spid="_x0000_s27789" name="Equation" r:id="rId6" imgW="2743200" imgH="787320" progId="Equation.DSMT4">
                  <p:embed/>
                </p:oleObj>
              </mc:Choice>
              <mc:Fallback>
                <p:oleObj name="Equation" r:id="rId6" imgW="2743200" imgH="787320" progId="Equation.DSMT4">
                  <p:embed/>
                  <p:pic>
                    <p:nvPicPr>
                      <p:cNvPr id="0" name=""/>
                      <p:cNvPicPr/>
                      <p:nvPr/>
                    </p:nvPicPr>
                    <p:blipFill>
                      <a:blip r:embed="rId7"/>
                      <a:stretch>
                        <a:fillRect/>
                      </a:stretch>
                    </p:blipFill>
                    <p:spPr>
                      <a:xfrm>
                        <a:off x="3529013" y="5026025"/>
                        <a:ext cx="2743200" cy="787400"/>
                      </a:xfrm>
                      <a:prstGeom prst="rect">
                        <a:avLst/>
                      </a:prstGeom>
                    </p:spPr>
                  </p:pic>
                </p:oleObj>
              </mc:Fallback>
            </mc:AlternateContent>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61536" y="133790"/>
            <a:ext cx="5620928" cy="85875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ea typeface="MS PGothic" charset="-128"/>
                <a:cs typeface="ＭＳ Ｐゴシック" charset="-128"/>
              </a:rPr>
              <a:t>5.10 Limiting Reactants (1)</a:t>
            </a:r>
            <a:endParaRPr lang="en-IN" sz="3200" b="1" dirty="0">
              <a:ea typeface="MS PGothic" charset="-128"/>
              <a:cs typeface="ＭＳ Ｐゴシック" charset="-128"/>
            </a:endParaRPr>
          </a:p>
        </p:txBody>
      </p:sp>
      <p:sp>
        <p:nvSpPr>
          <p:cNvPr id="4" name="Content Placeholder 3"/>
          <p:cNvSpPr>
            <a:spLocks noGrp="1"/>
          </p:cNvSpPr>
          <p:nvPr>
            <p:ph idx="1"/>
          </p:nvPr>
        </p:nvSpPr>
        <p:spPr>
          <a:xfrm>
            <a:off x="1311556" y="1325910"/>
            <a:ext cx="6978089" cy="814035"/>
          </a:xfrm>
        </p:spPr>
        <p:txBody>
          <a:bodyPr/>
          <a:lstStyle/>
          <a:p>
            <a:pPr marL="0" indent="0">
              <a:buNone/>
            </a:pPr>
            <a:r>
              <a:rPr lang="en-US" altLang="en-US" sz="2400" b="1" dirty="0"/>
              <a:t>The </a:t>
            </a:r>
            <a:r>
              <a:rPr lang="en-US" altLang="en-US" sz="2400" b="1" dirty="0">
                <a:solidFill>
                  <a:srgbClr val="3366FF"/>
                </a:solidFill>
              </a:rPr>
              <a:t>limiting reactant </a:t>
            </a:r>
            <a:r>
              <a:rPr lang="en-US" altLang="en-US" sz="2400" b="1" dirty="0"/>
              <a:t>is the reactant that is completely used up in a reaction.</a:t>
            </a:r>
            <a:endParaRPr lang="en-IN" sz="2400" b="1" dirty="0"/>
          </a:p>
        </p:txBody>
      </p:sp>
      <p:pic>
        <p:nvPicPr>
          <p:cNvPr id="126980" name="Picture 8" descr="In this reaction, the mole ratio of A to B is 1:1, so one molecule of A is needed to react with one molecule of B to form one molecule of the product, AB."/>
          <p:cNvPicPr>
            <a:picLocks noChangeAspect="1" noChangeArrowheads="1"/>
          </p:cNvPicPr>
          <p:nvPr/>
        </p:nvPicPr>
        <p:blipFill rotWithShape="1">
          <a:blip r:embed="rId3">
            <a:extLst>
              <a:ext uri="{28A0092B-C50C-407E-A947-70E740481C1C}">
                <a14:useLocalDpi xmlns:a14="http://schemas.microsoft.com/office/drawing/2010/main" val="0"/>
              </a:ext>
            </a:extLst>
          </a:blip>
          <a:srcRect b="17897"/>
          <a:stretch/>
        </p:blipFill>
        <p:spPr bwMode="auto">
          <a:xfrm>
            <a:off x="1692275" y="2276475"/>
            <a:ext cx="5473700" cy="13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8"/>
          <p:cNvSpPr>
            <a:spLocks noGrp="1"/>
          </p:cNvSpPr>
          <p:nvPr>
            <p:ph type="body" sz="quarter" idx="27"/>
          </p:nvPr>
        </p:nvSpPr>
        <p:spPr>
          <a:xfrm>
            <a:off x="1792716" y="3709667"/>
            <a:ext cx="4452216" cy="266369"/>
          </a:xfrm>
        </p:spPr>
        <p:txBody>
          <a:bodyPr/>
          <a:lstStyle>
            <a:lvl1pPr marL="0" indent="0">
              <a:buNone/>
              <a:defRPr/>
            </a:lvl1pPr>
          </a:lstStyle>
          <a:p>
            <a:pPr lvl="0" algn="ctr"/>
            <a:r>
              <a:rPr lang="en-IN" sz="1550" b="1" dirty="0"/>
              <a:t>One mole of each reactant is needed.</a:t>
            </a:r>
          </a:p>
        </p:txBody>
      </p:sp>
      <p:pic>
        <p:nvPicPr>
          <p:cNvPr id="126981" name="Picture 9" descr="This figure illustrates how to determine which reactant is limiting using the mole ratios in a balanced equation. It shows eight slices of bread in one box to represent excess reactant and three slices of turkey in another box to represent limiting reactant. ]To make turkey sandwiches, two pieces of bread are used for each slice of turkey. With eight slices of bread and three slices of turkey, three sandwiches using six slices of bread and three pieces of turkey are shown in one box and two pieces of bread left over in another box on the product sid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263" y="4229100"/>
            <a:ext cx="8353425"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61536" y="116288"/>
            <a:ext cx="5620929" cy="533219"/>
          </a:xfrm>
        </p:spPr>
        <p:txBody>
          <a:bodyPr/>
          <a:lstStyle/>
          <a:p>
            <a:r>
              <a:rPr lang="en-US" altLang="en-US" sz="3200" b="1" dirty="0">
                <a:ea typeface="MS PGothic" charset="-128"/>
                <a:cs typeface="ＭＳ Ｐゴシック" charset="-128"/>
              </a:rPr>
              <a:t>5.10 Limiting Reactant (2)</a:t>
            </a:r>
            <a:endParaRPr lang="en-IN" sz="3200" dirty="0"/>
          </a:p>
        </p:txBody>
      </p:sp>
      <p:sp>
        <p:nvSpPr>
          <p:cNvPr id="14" name="Text Placeholder 13"/>
          <p:cNvSpPr>
            <a:spLocks noGrp="1"/>
          </p:cNvSpPr>
          <p:nvPr>
            <p:ph type="body" sz="quarter" idx="15"/>
          </p:nvPr>
        </p:nvSpPr>
        <p:spPr>
          <a:xfrm>
            <a:off x="1175048" y="572266"/>
            <a:ext cx="6792283" cy="523875"/>
          </a:xfrm>
        </p:spPr>
        <p:txBody>
          <a:bodyPr/>
          <a:lstStyle/>
          <a:p>
            <a:pPr marL="457200" indent="-457200" algn="ctr">
              <a:buFont typeface="+mj-lt"/>
              <a:buAutoNum type="alphaUcPeriod"/>
            </a:pPr>
            <a:r>
              <a:rPr lang="en-US" altLang="en-US" sz="2800" b="1" dirty="0">
                <a:ea typeface="MS PGothic" charset="-128"/>
                <a:cs typeface="ＭＳ Ｐゴシック" charset="-128"/>
              </a:rPr>
              <a:t>Determining the Limiting Reactant</a:t>
            </a:r>
            <a:endParaRPr lang="en-IN" sz="2800" dirty="0"/>
          </a:p>
        </p:txBody>
      </p:sp>
      <p:sp>
        <p:nvSpPr>
          <p:cNvPr id="13" name="Text Placeholder 12"/>
          <p:cNvSpPr>
            <a:spLocks noGrp="1"/>
          </p:cNvSpPr>
          <p:nvPr>
            <p:ph type="body" sz="quarter" idx="14"/>
          </p:nvPr>
        </p:nvSpPr>
        <p:spPr>
          <a:xfrm>
            <a:off x="768829" y="1224285"/>
            <a:ext cx="3280065" cy="461665"/>
          </a:xfrm>
          <a:noFill/>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spcBef>
                <a:spcPct val="0"/>
              </a:spcBef>
            </a:pPr>
            <a:r>
              <a:rPr lang="en-US" sz="2400" b="1" kern="1200" dirty="0">
                <a:solidFill>
                  <a:schemeClr val="bg1"/>
                </a:solidFill>
                <a:ea typeface="+mn-ea"/>
                <a:cs typeface="+mn-cs"/>
              </a:rPr>
              <a:t>Sample Problem 5.18</a:t>
            </a:r>
            <a:endParaRPr lang="en-IN" sz="2400" b="1" kern="1200" dirty="0">
              <a:solidFill>
                <a:schemeClr val="bg1"/>
              </a:solidFill>
              <a:ea typeface="+mn-ea"/>
              <a:cs typeface="+mn-cs"/>
            </a:endParaRPr>
          </a:p>
        </p:txBody>
      </p:sp>
      <p:sp>
        <p:nvSpPr>
          <p:cNvPr id="8" name="Text Placeholder 7"/>
          <p:cNvSpPr>
            <a:spLocks noGrp="1"/>
          </p:cNvSpPr>
          <p:nvPr>
            <p:ph type="body" sz="quarter" idx="12"/>
          </p:nvPr>
        </p:nvSpPr>
        <p:spPr>
          <a:xfrm>
            <a:off x="971027" y="1872157"/>
            <a:ext cx="6654365" cy="83099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lg"/>
              </a14:hiddenLine>
            </a:ext>
          </a:extLst>
        </p:spPr>
        <p:txBody>
          <a:bodyPr wrap="square">
            <a:spAutoFit/>
          </a:bodyPr>
          <a:lstStyle/>
          <a:p>
            <a:pPr eaLnBrk="1" hangingPunct="1">
              <a:spcBef>
                <a:spcPct val="0"/>
              </a:spcBef>
            </a:pPr>
            <a:r>
              <a:rPr lang="en-US" altLang="en-US" sz="2400" b="1" kern="1200" dirty="0">
                <a:latin typeface="Arial" charset="0"/>
                <a:ea typeface="MS PGothic" charset="-128"/>
                <a:cs typeface="ＭＳ Ｐゴシック" charset="-128"/>
              </a:rPr>
              <a:t>Determine how much of one reactant is needed to react with a second reactant.</a:t>
            </a:r>
            <a:endParaRPr lang="en-IN" sz="2400" b="1" kern="1200" dirty="0">
              <a:latin typeface="Arial" charset="0"/>
              <a:ea typeface="MS PGothic" charset="-128"/>
              <a:cs typeface="ＭＳ Ｐゴシック" charset="-128"/>
            </a:endParaRPr>
          </a:p>
        </p:txBody>
      </p:sp>
      <p:pic>
        <p:nvPicPr>
          <p:cNvPr id="24" name="Picture 23" descr="2 molecules of hydrogen gas reacts with 1 molecule of oxygen gas to produce 2 molecules of liquid water. Hydrogen gas is chosen to be original quantity while oxygen gas is chosen to be unknown quantity."/>
          <p:cNvPicPr>
            <a:picLocks noChangeAspect="1"/>
          </p:cNvPicPr>
          <p:nvPr/>
        </p:nvPicPr>
        <p:blipFill rotWithShape="1">
          <a:blip r:embed="rId3">
            <a:extLst>
              <a:ext uri="{28A0092B-C50C-407E-A947-70E740481C1C}">
                <a14:useLocalDpi xmlns:a14="http://schemas.microsoft.com/office/drawing/2010/main" val="0"/>
              </a:ext>
            </a:extLst>
          </a:blip>
          <a:srcRect b="10348"/>
          <a:stretch/>
        </p:blipFill>
        <p:spPr>
          <a:xfrm>
            <a:off x="395536" y="2738511"/>
            <a:ext cx="7229856" cy="1552110"/>
          </a:xfrm>
          <a:prstGeom prst="rect">
            <a:avLst/>
          </a:prstGeom>
        </p:spPr>
      </p:pic>
      <p:sp>
        <p:nvSpPr>
          <p:cNvPr id="10" name="Text Placeholder 9"/>
          <p:cNvSpPr>
            <a:spLocks noGrp="1"/>
          </p:cNvSpPr>
          <p:nvPr>
            <p:ph type="body" sz="quarter" idx="13"/>
          </p:nvPr>
        </p:nvSpPr>
        <p:spPr>
          <a:xfrm>
            <a:off x="558602" y="5041175"/>
            <a:ext cx="2515433" cy="120032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gn="ctr" eaLnBrk="1" hangingPunct="1">
              <a:spcBef>
                <a:spcPct val="0"/>
              </a:spcBef>
            </a:pPr>
            <a:r>
              <a:rPr lang="en-US" altLang="en-US" sz="2400" b="1" dirty="0">
                <a:solidFill>
                  <a:srgbClr val="3366FF"/>
                </a:solidFill>
              </a:rPr>
              <a:t>There are 4 molecules of </a:t>
            </a:r>
            <a:r>
              <a:rPr lang="en-US" altLang="en-US" sz="2400" b="1" i="0" dirty="0">
                <a:solidFill>
                  <a:srgbClr val="3366FF"/>
                </a:solidFill>
              </a:rPr>
              <a:t>H</a:t>
            </a:r>
            <a:r>
              <a:rPr lang="en-US" altLang="en-US" sz="2400" b="1" i="0" baseline="-25000" dirty="0">
                <a:solidFill>
                  <a:srgbClr val="3366FF"/>
                </a:solidFill>
              </a:rPr>
              <a:t>2</a:t>
            </a:r>
            <a:r>
              <a:rPr lang="en-US" altLang="en-US" sz="2400" b="1" dirty="0">
                <a:solidFill>
                  <a:srgbClr val="3366FF"/>
                </a:solidFill>
              </a:rPr>
              <a:t> in the picture.</a:t>
            </a:r>
            <a:endParaRPr lang="en-IN" sz="2400" b="1" kern="1200" dirty="0">
              <a:solidFill>
                <a:srgbClr val="3366FF"/>
              </a:solidFill>
              <a:latin typeface="Arial" charset="0"/>
              <a:ea typeface="MS PGothic" charset="-128"/>
              <a:cs typeface="ＭＳ Ｐゴシック" charset="-128"/>
            </a:endParaRPr>
          </a:p>
        </p:txBody>
      </p:sp>
      <p:pic>
        <p:nvPicPr>
          <p:cNvPr id="129036" name="Picture 15" descr="Molecular art of hydrogen and oxygen diatomic molecu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4433888"/>
            <a:ext cx="41021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1761536" y="116632"/>
            <a:ext cx="5620929" cy="53321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ea typeface="MS PGothic" charset="-128"/>
                <a:cs typeface="ＭＳ Ｐゴシック" charset="-128"/>
              </a:rPr>
              <a:t>5.10 Limiting Reactant (3)</a:t>
            </a:r>
            <a:endParaRPr lang="en-IN" sz="2800" b="1" dirty="0">
              <a:ea typeface="MS PGothic" charset="-128"/>
              <a:cs typeface="ＭＳ Ｐゴシック" charset="-128"/>
            </a:endParaRPr>
          </a:p>
        </p:txBody>
      </p:sp>
      <p:sp>
        <p:nvSpPr>
          <p:cNvPr id="9" name="Text Placeholder 8"/>
          <p:cNvSpPr>
            <a:spLocks noGrp="1"/>
          </p:cNvSpPr>
          <p:nvPr>
            <p:ph type="body" sz="quarter" idx="17"/>
          </p:nvPr>
        </p:nvSpPr>
        <p:spPr>
          <a:xfrm>
            <a:off x="1179240" y="572266"/>
            <a:ext cx="6792283" cy="476250"/>
          </a:xfrm>
        </p:spPr>
        <p:txBody>
          <a:bodyPr/>
          <a:lstStyle/>
          <a:p>
            <a:pPr marL="457200" indent="-457200" algn="ctr">
              <a:buFont typeface="+mj-lt"/>
              <a:buAutoNum type="alphaUcPeriod"/>
            </a:pPr>
            <a:r>
              <a:rPr lang="en-US" altLang="en-US" sz="2800" b="1" dirty="0">
                <a:ea typeface="MS PGothic" charset="-128"/>
                <a:cs typeface="ＭＳ Ｐゴシック" charset="-128"/>
              </a:rPr>
              <a:t>Determining the Limiting Reactant</a:t>
            </a:r>
            <a:endParaRPr lang="en-IN" sz="2800" dirty="0"/>
          </a:p>
        </p:txBody>
      </p:sp>
      <p:sp>
        <p:nvSpPr>
          <p:cNvPr id="2" name="Content Placeholder 1"/>
          <p:cNvSpPr>
            <a:spLocks noGrp="1"/>
          </p:cNvSpPr>
          <p:nvPr>
            <p:ph idx="1"/>
          </p:nvPr>
        </p:nvSpPr>
        <p:spPr>
          <a:xfrm>
            <a:off x="768829" y="1234852"/>
            <a:ext cx="3280065" cy="461665"/>
          </a:xfrm>
          <a:noFill/>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spcBef>
                <a:spcPct val="0"/>
              </a:spcBef>
            </a:pPr>
            <a:r>
              <a:rPr lang="en-US" sz="2400" b="1" kern="1200" dirty="0">
                <a:solidFill>
                  <a:schemeClr val="bg1"/>
                </a:solidFill>
                <a:ea typeface="+mn-ea"/>
                <a:cs typeface="+mn-cs"/>
              </a:rPr>
              <a:t>Sample Problem 5.18</a:t>
            </a:r>
            <a:endParaRPr lang="en-IN" sz="2400" b="1" kern="1200" dirty="0">
              <a:solidFill>
                <a:schemeClr val="bg1"/>
              </a:solidFill>
              <a:ea typeface="+mn-ea"/>
              <a:cs typeface="+mn-cs"/>
            </a:endParaRPr>
          </a:p>
        </p:txBody>
      </p:sp>
      <p:sp>
        <p:nvSpPr>
          <p:cNvPr id="3" name="Text Placeholder 2"/>
          <p:cNvSpPr>
            <a:spLocks noGrp="1"/>
          </p:cNvSpPr>
          <p:nvPr>
            <p:ph type="body" sz="quarter" idx="12"/>
          </p:nvPr>
        </p:nvSpPr>
        <p:spPr>
          <a:xfrm>
            <a:off x="976324" y="1863874"/>
            <a:ext cx="7772140" cy="83099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lg"/>
              </a14:hiddenLine>
            </a:ext>
          </a:extLst>
        </p:spPr>
        <p:txBody>
          <a:bodyPr wrap="square">
            <a:noAutofit/>
          </a:bodyPr>
          <a:lstStyle/>
          <a:p>
            <a:pPr eaLnBrk="1" hangingPunct="1">
              <a:spcBef>
                <a:spcPct val="0"/>
              </a:spcBef>
            </a:pPr>
            <a:r>
              <a:rPr lang="en-US" altLang="en-US" sz="2400" b="1" kern="1200" dirty="0">
                <a:latin typeface="Arial" charset="0"/>
                <a:ea typeface="MS PGothic" charset="-128"/>
                <a:cs typeface="ＭＳ Ｐゴシック" charset="-128"/>
              </a:rPr>
              <a:t>Write out the conversion factors that relate the</a:t>
            </a:r>
            <a:br>
              <a:rPr lang="en-US" altLang="en-US" sz="2400" b="1" kern="1200" dirty="0">
                <a:latin typeface="Arial" charset="0"/>
                <a:ea typeface="MS PGothic" charset="-128"/>
                <a:cs typeface="ＭＳ Ｐゴシック" charset="-128"/>
              </a:rPr>
            </a:br>
            <a:r>
              <a:rPr lang="en-US" altLang="en-US" sz="2400" b="1" kern="1200" dirty="0">
                <a:latin typeface="Arial" charset="0"/>
                <a:ea typeface="MS PGothic" charset="-128"/>
                <a:cs typeface="ＭＳ Ｐゴシック" charset="-128"/>
              </a:rPr>
              <a:t>numbers of moles (or molecules) of reactants</a:t>
            </a:r>
            <a:endParaRPr lang="en-IN" sz="2400" b="1" kern="1200" dirty="0">
              <a:latin typeface="Arial" charset="0"/>
              <a:ea typeface="MS PGothic" charset="-128"/>
              <a:cs typeface="ＭＳ Ｐゴシック" charset="-128"/>
            </a:endParaRPr>
          </a:p>
        </p:txBody>
      </p:sp>
      <p:graphicFrame>
        <p:nvGraphicFramePr>
          <p:cNvPr id="11" name="Object 10">
            <a:extLst>
              <a:ext uri="{FF2B5EF4-FFF2-40B4-BE49-F238E27FC236}">
                <a16:creationId xmlns:a16="http://schemas.microsoft.com/office/drawing/2014/main" id="{7B997047-BEA6-43A0-B269-3F2B5D251E6F}"/>
              </a:ext>
            </a:extLst>
          </p:cNvPr>
          <p:cNvGraphicFramePr>
            <a:graphicFrameLocks noChangeAspect="1"/>
          </p:cNvGraphicFramePr>
          <p:nvPr>
            <p:extLst>
              <p:ext uri="{D42A27DB-BD31-4B8C-83A1-F6EECF244321}">
                <p14:modId xmlns:p14="http://schemas.microsoft.com/office/powerpoint/2010/main" val="317262382"/>
              </p:ext>
            </p:extLst>
          </p:nvPr>
        </p:nvGraphicFramePr>
        <p:xfrm>
          <a:off x="2446338" y="2925763"/>
          <a:ext cx="3721100" cy="419100"/>
        </p:xfrm>
        <a:graphic>
          <a:graphicData uri="http://schemas.openxmlformats.org/presentationml/2006/ole">
            <mc:AlternateContent xmlns:mc="http://schemas.openxmlformats.org/markup-compatibility/2006">
              <mc:Choice xmlns:v="urn:schemas-microsoft-com:vml" Requires="v">
                <p:oleObj spid="_x0000_s28872" name="Equation" r:id="rId4" imgW="3720960" imgH="419040" progId="Equation.DSMT4">
                  <p:embed/>
                </p:oleObj>
              </mc:Choice>
              <mc:Fallback>
                <p:oleObj name="Equation" r:id="rId4" imgW="3720960" imgH="419040" progId="Equation.DSMT4">
                  <p:embed/>
                  <p:pic>
                    <p:nvPicPr>
                      <p:cNvPr id="0" name=""/>
                      <p:cNvPicPr/>
                      <p:nvPr/>
                    </p:nvPicPr>
                    <p:blipFill>
                      <a:blip r:embed="rId5"/>
                      <a:stretch>
                        <a:fillRect/>
                      </a:stretch>
                    </p:blipFill>
                    <p:spPr>
                      <a:xfrm>
                        <a:off x="2446338" y="2925763"/>
                        <a:ext cx="3721100" cy="4191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A5EF4983-91E9-4B79-8640-1C7DB48479FA}"/>
              </a:ext>
            </a:extLst>
          </p:cNvPr>
          <p:cNvGraphicFramePr>
            <a:graphicFrameLocks noChangeAspect="1"/>
          </p:cNvGraphicFramePr>
          <p:nvPr>
            <p:extLst>
              <p:ext uri="{D42A27DB-BD31-4B8C-83A1-F6EECF244321}">
                <p14:modId xmlns:p14="http://schemas.microsoft.com/office/powerpoint/2010/main" val="1082591605"/>
              </p:ext>
            </p:extLst>
          </p:nvPr>
        </p:nvGraphicFramePr>
        <p:xfrm>
          <a:off x="1214438" y="3627438"/>
          <a:ext cx="2044700" cy="800100"/>
        </p:xfrm>
        <a:graphic>
          <a:graphicData uri="http://schemas.openxmlformats.org/presentationml/2006/ole">
            <mc:AlternateContent xmlns:mc="http://schemas.openxmlformats.org/markup-compatibility/2006">
              <mc:Choice xmlns:v="urn:schemas-microsoft-com:vml" Requires="v">
                <p:oleObj spid="_x0000_s28873" name="Equation" r:id="rId6" imgW="2044440" imgH="799920" progId="Equation.DSMT4">
                  <p:embed/>
                </p:oleObj>
              </mc:Choice>
              <mc:Fallback>
                <p:oleObj name="Equation" r:id="rId6" imgW="2044440" imgH="799920" progId="Equation.DSMT4">
                  <p:embed/>
                  <p:pic>
                    <p:nvPicPr>
                      <p:cNvPr id="0" name=""/>
                      <p:cNvPicPr/>
                      <p:nvPr/>
                    </p:nvPicPr>
                    <p:blipFill>
                      <a:blip r:embed="rId7"/>
                      <a:stretch>
                        <a:fillRect/>
                      </a:stretch>
                    </p:blipFill>
                    <p:spPr>
                      <a:xfrm>
                        <a:off x="1214438" y="3627438"/>
                        <a:ext cx="2044700" cy="8001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B171516A-BFFE-4476-B1A9-1AC82DFC1770}"/>
              </a:ext>
            </a:extLst>
          </p:cNvPr>
          <p:cNvGraphicFramePr>
            <a:graphicFrameLocks noChangeAspect="1"/>
          </p:cNvGraphicFramePr>
          <p:nvPr>
            <p:extLst>
              <p:ext uri="{D42A27DB-BD31-4B8C-83A1-F6EECF244321}">
                <p14:modId xmlns:p14="http://schemas.microsoft.com/office/powerpoint/2010/main" val="571853012"/>
              </p:ext>
            </p:extLst>
          </p:nvPr>
        </p:nvGraphicFramePr>
        <p:xfrm>
          <a:off x="4560888" y="3613150"/>
          <a:ext cx="2044700" cy="800100"/>
        </p:xfrm>
        <a:graphic>
          <a:graphicData uri="http://schemas.openxmlformats.org/presentationml/2006/ole">
            <mc:AlternateContent xmlns:mc="http://schemas.openxmlformats.org/markup-compatibility/2006">
              <mc:Choice xmlns:v="urn:schemas-microsoft-com:vml" Requires="v">
                <p:oleObj spid="_x0000_s28874" name="Equation" r:id="rId8" imgW="2044440" imgH="799920" progId="Equation.DSMT4">
                  <p:embed/>
                </p:oleObj>
              </mc:Choice>
              <mc:Fallback>
                <p:oleObj name="Equation" r:id="rId8" imgW="2044440" imgH="799920" progId="Equation.DSMT4">
                  <p:embed/>
                  <p:pic>
                    <p:nvPicPr>
                      <p:cNvPr id="0" name=""/>
                      <p:cNvPicPr/>
                      <p:nvPr/>
                    </p:nvPicPr>
                    <p:blipFill>
                      <a:blip r:embed="rId9"/>
                      <a:stretch>
                        <a:fillRect/>
                      </a:stretch>
                    </p:blipFill>
                    <p:spPr>
                      <a:xfrm>
                        <a:off x="4560888" y="3613150"/>
                        <a:ext cx="2044700" cy="800100"/>
                      </a:xfrm>
                      <a:prstGeom prst="rect">
                        <a:avLst/>
                      </a:prstGeom>
                    </p:spPr>
                  </p:pic>
                </p:oleObj>
              </mc:Fallback>
            </mc:AlternateContent>
          </a:graphicData>
        </a:graphic>
      </p:graphicFrame>
      <p:sp>
        <p:nvSpPr>
          <p:cNvPr id="7" name="Text Placeholder 6"/>
          <p:cNvSpPr>
            <a:spLocks noGrp="1"/>
          </p:cNvSpPr>
          <p:nvPr>
            <p:ph type="body" sz="quarter" idx="16"/>
          </p:nvPr>
        </p:nvSpPr>
        <p:spPr>
          <a:xfrm>
            <a:off x="4423456" y="4587584"/>
            <a:ext cx="3316349" cy="120032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spcBef>
                <a:spcPct val="0"/>
              </a:spcBef>
            </a:pPr>
            <a:r>
              <a:rPr lang="en-US" altLang="en-US" sz="2400" b="1" dirty="0"/>
              <a:t>Choose the right side conversion factor to cancel molecules </a:t>
            </a:r>
            <a:r>
              <a:rPr lang="en-US" altLang="en-US" sz="2400" b="1" i="0" dirty="0">
                <a:cs typeface="Arial" panose="020B0604020202020204" pitchFamily="34" charset="0"/>
              </a:rPr>
              <a:t>H</a:t>
            </a:r>
            <a:r>
              <a:rPr lang="en-US" altLang="en-US" sz="2400" b="1" i="0" baseline="-25000" dirty="0">
                <a:cs typeface="Arial" panose="020B0604020202020204" pitchFamily="34" charset="0"/>
              </a:rPr>
              <a:t>2</a:t>
            </a:r>
            <a:endParaRPr lang="en-IN" sz="2400" b="1" kern="1200" dirty="0">
              <a:ea typeface="MS PGothic" charset="-128"/>
              <a:cs typeface="Arial" panose="020B060402020202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0242" y="116632"/>
            <a:ext cx="5620929" cy="538550"/>
          </a:xfrm>
        </p:spPr>
        <p:txBody>
          <a:bodyPr/>
          <a:lstStyle/>
          <a:p>
            <a:r>
              <a:rPr lang="en-US" altLang="en-US" sz="3200" b="1" dirty="0">
                <a:ea typeface="MS PGothic" charset="-128"/>
                <a:cs typeface="ＭＳ Ｐゴシック" charset="-128"/>
              </a:rPr>
              <a:t>5.10 Limiting Reactant (4)</a:t>
            </a:r>
            <a:endParaRPr lang="en-IN" sz="2800" dirty="0"/>
          </a:p>
        </p:txBody>
      </p:sp>
      <p:sp>
        <p:nvSpPr>
          <p:cNvPr id="9" name="Text Placeholder 8"/>
          <p:cNvSpPr>
            <a:spLocks noGrp="1"/>
          </p:cNvSpPr>
          <p:nvPr>
            <p:ph type="body" sz="quarter" idx="15"/>
          </p:nvPr>
        </p:nvSpPr>
        <p:spPr>
          <a:xfrm>
            <a:off x="1183432" y="582588"/>
            <a:ext cx="6792283" cy="523875"/>
          </a:xfrm>
        </p:spPr>
        <p:txBody>
          <a:bodyPr/>
          <a:lstStyle/>
          <a:p>
            <a:pPr marL="457200" indent="-457200" algn="ctr">
              <a:buFont typeface="+mj-lt"/>
              <a:buAutoNum type="alphaUcPeriod"/>
            </a:pPr>
            <a:r>
              <a:rPr lang="en-US" altLang="en-US" sz="2800" b="1" dirty="0">
                <a:ea typeface="MS PGothic" charset="-128"/>
                <a:cs typeface="ＭＳ Ｐゴシック" charset="-128"/>
              </a:rPr>
              <a:t>Determining the Limiting Reactant</a:t>
            </a:r>
            <a:endParaRPr lang="en-IN" sz="2800" dirty="0"/>
          </a:p>
        </p:txBody>
      </p:sp>
      <p:sp>
        <p:nvSpPr>
          <p:cNvPr id="5" name="Content Placeholder 4"/>
          <p:cNvSpPr>
            <a:spLocks noGrp="1"/>
          </p:cNvSpPr>
          <p:nvPr>
            <p:ph idx="1"/>
          </p:nvPr>
        </p:nvSpPr>
        <p:spPr>
          <a:xfrm>
            <a:off x="770434" y="1234852"/>
            <a:ext cx="3280065" cy="461665"/>
          </a:xfrm>
          <a:noFill/>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spcBef>
                <a:spcPct val="0"/>
              </a:spcBef>
            </a:pPr>
            <a:r>
              <a:rPr lang="en-US" sz="2400" b="1" kern="1200" dirty="0">
                <a:solidFill>
                  <a:schemeClr val="bg1"/>
                </a:solidFill>
                <a:ea typeface="+mn-ea"/>
                <a:cs typeface="+mn-cs"/>
              </a:rPr>
              <a:t>Sample Problem 5.18</a:t>
            </a:r>
            <a:endParaRPr lang="en-IN" sz="2400" b="1" kern="1200" dirty="0">
              <a:solidFill>
                <a:schemeClr val="bg1"/>
              </a:solidFill>
              <a:ea typeface="+mn-ea"/>
              <a:cs typeface="+mn-cs"/>
            </a:endParaRPr>
          </a:p>
        </p:txBody>
      </p:sp>
      <p:sp>
        <p:nvSpPr>
          <p:cNvPr id="6" name="Text Placeholder 5"/>
          <p:cNvSpPr>
            <a:spLocks noGrp="1"/>
          </p:cNvSpPr>
          <p:nvPr>
            <p:ph type="body" sz="quarter" idx="12"/>
          </p:nvPr>
        </p:nvSpPr>
        <p:spPr>
          <a:xfrm>
            <a:off x="1054354" y="1865213"/>
            <a:ext cx="8048081" cy="843707"/>
          </a:xfrm>
        </p:spPr>
        <p:txBody>
          <a:bodyPr lIns="0" rIns="0"/>
          <a:lstStyle/>
          <a:p>
            <a:r>
              <a:rPr lang="en-US" altLang="en-US" sz="2400" b="1" dirty="0"/>
              <a:t>Calculate the number of moles (molecules) of</a:t>
            </a:r>
            <a:br>
              <a:rPr lang="en-US" altLang="en-US" sz="2400" b="1" dirty="0"/>
            </a:br>
            <a:r>
              <a:rPr lang="en-US" altLang="en-US" sz="2400" b="1" dirty="0"/>
              <a:t>the second reactant needed for complete reaction.</a:t>
            </a:r>
            <a:endParaRPr lang="en-IN" sz="2400" b="1" dirty="0"/>
          </a:p>
        </p:txBody>
      </p:sp>
      <p:graphicFrame>
        <p:nvGraphicFramePr>
          <p:cNvPr id="2" name="Object 1">
            <a:extLst>
              <a:ext uri="{FF2B5EF4-FFF2-40B4-BE49-F238E27FC236}">
                <a16:creationId xmlns:a16="http://schemas.microsoft.com/office/drawing/2014/main" id="{E2E1196D-B7D5-4580-837E-20A1B26AB29B}"/>
              </a:ext>
            </a:extLst>
          </p:cNvPr>
          <p:cNvGraphicFramePr>
            <a:graphicFrameLocks noChangeAspect="1"/>
          </p:cNvGraphicFramePr>
          <p:nvPr>
            <p:extLst>
              <p:ext uri="{D42A27DB-BD31-4B8C-83A1-F6EECF244321}">
                <p14:modId xmlns:p14="http://schemas.microsoft.com/office/powerpoint/2010/main" val="843655010"/>
              </p:ext>
            </p:extLst>
          </p:nvPr>
        </p:nvGraphicFramePr>
        <p:xfrm>
          <a:off x="2441575" y="2911475"/>
          <a:ext cx="3873500" cy="419100"/>
        </p:xfrm>
        <a:graphic>
          <a:graphicData uri="http://schemas.openxmlformats.org/presentationml/2006/ole">
            <mc:AlternateContent xmlns:mc="http://schemas.openxmlformats.org/markup-compatibility/2006">
              <mc:Choice xmlns:v="urn:schemas-microsoft-com:vml" Requires="v">
                <p:oleObj spid="_x0000_s29828" name="Equation" r:id="rId4" imgW="3873240" imgH="419040" progId="Equation.DSMT4">
                  <p:embed/>
                </p:oleObj>
              </mc:Choice>
              <mc:Fallback>
                <p:oleObj name="Equation" r:id="rId4" imgW="3873240" imgH="419040" progId="Equation.DSMT4">
                  <p:embed/>
                  <p:pic>
                    <p:nvPicPr>
                      <p:cNvPr id="0" name=""/>
                      <p:cNvPicPr/>
                      <p:nvPr/>
                    </p:nvPicPr>
                    <p:blipFill>
                      <a:blip r:embed="rId5"/>
                      <a:stretch>
                        <a:fillRect/>
                      </a:stretch>
                    </p:blipFill>
                    <p:spPr>
                      <a:xfrm>
                        <a:off x="2441575" y="2911475"/>
                        <a:ext cx="3873500" cy="41910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7F3D1FA0-83D4-494A-BE96-3A167E518E11}"/>
              </a:ext>
            </a:extLst>
          </p:cNvPr>
          <p:cNvGraphicFramePr>
            <a:graphicFrameLocks noChangeAspect="1"/>
          </p:cNvGraphicFramePr>
          <p:nvPr>
            <p:extLst>
              <p:ext uri="{D42A27DB-BD31-4B8C-83A1-F6EECF244321}">
                <p14:modId xmlns:p14="http://schemas.microsoft.com/office/powerpoint/2010/main" val="1724407580"/>
              </p:ext>
            </p:extLst>
          </p:nvPr>
        </p:nvGraphicFramePr>
        <p:xfrm>
          <a:off x="901700" y="3976688"/>
          <a:ext cx="6438900" cy="800100"/>
        </p:xfrm>
        <a:graphic>
          <a:graphicData uri="http://schemas.openxmlformats.org/presentationml/2006/ole">
            <mc:AlternateContent xmlns:mc="http://schemas.openxmlformats.org/markup-compatibility/2006">
              <mc:Choice xmlns:v="urn:schemas-microsoft-com:vml" Requires="v">
                <p:oleObj spid="_x0000_s29829" name="Equation" r:id="rId6" imgW="6438600" imgH="799920" progId="Equation.DSMT4">
                  <p:embed/>
                </p:oleObj>
              </mc:Choice>
              <mc:Fallback>
                <p:oleObj name="Equation" r:id="rId6" imgW="6438600" imgH="799920" progId="Equation.DSMT4">
                  <p:embed/>
                  <p:pic>
                    <p:nvPicPr>
                      <p:cNvPr id="0" name=""/>
                      <p:cNvPicPr/>
                      <p:nvPr/>
                    </p:nvPicPr>
                    <p:blipFill>
                      <a:blip r:embed="rId7"/>
                      <a:stretch>
                        <a:fillRect/>
                      </a:stretch>
                    </p:blipFill>
                    <p:spPr>
                      <a:xfrm>
                        <a:off x="901700" y="3976688"/>
                        <a:ext cx="6438900" cy="800100"/>
                      </a:xfrm>
                      <a:prstGeom prst="rect">
                        <a:avLst/>
                      </a:prstGeom>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 y="95977"/>
            <a:ext cx="9052560" cy="53321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ea typeface="MS PGothic" charset="-128"/>
                <a:cs typeface="ＭＳ Ｐゴシック" charset="-128"/>
              </a:rPr>
              <a:t>5.1 Introduction to Chemical Reactions (5)</a:t>
            </a:r>
            <a:endParaRPr lang="en-IN" sz="2800" b="1" dirty="0">
              <a:ea typeface="MS PGothic" charset="-128"/>
              <a:cs typeface="ＭＳ Ｐゴシック" charset="-128"/>
            </a:endParaRPr>
          </a:p>
        </p:txBody>
      </p:sp>
      <p:sp>
        <p:nvSpPr>
          <p:cNvPr id="17" name="Text Placeholder 22"/>
          <p:cNvSpPr>
            <a:spLocks noGrp="1"/>
          </p:cNvSpPr>
          <p:nvPr>
            <p:ph type="body" sz="quarter" idx="21"/>
          </p:nvPr>
        </p:nvSpPr>
        <p:spPr>
          <a:xfrm>
            <a:off x="1817262" y="562163"/>
            <a:ext cx="5491588" cy="534403"/>
          </a:xfrm>
        </p:spPr>
        <p:txBody>
          <a:bodyPr/>
          <a:lstStyle>
            <a:lvl1pPr marL="0" indent="0">
              <a:buNone/>
              <a:defRPr/>
            </a:lvl1pPr>
          </a:lstStyle>
          <a:p>
            <a:pPr marL="457200" lvl="0" indent="-457200" algn="ctr">
              <a:buFont typeface="+mj-lt"/>
              <a:buAutoNum type="alphaUcPeriod" startAt="2"/>
            </a:pPr>
            <a:r>
              <a:rPr lang="en-US" altLang="en-US" sz="2800" b="1" dirty="0">
                <a:ea typeface="MS PGothic" charset="-128"/>
                <a:cs typeface="ＭＳ Ｐゴシック" charset="-128"/>
              </a:rPr>
              <a:t>Writing Chemical Equations</a:t>
            </a:r>
            <a:endParaRPr lang="en-IN" sz="2800" dirty="0"/>
          </a:p>
        </p:txBody>
      </p:sp>
      <p:sp>
        <p:nvSpPr>
          <p:cNvPr id="2" name="Content Placeholder 1"/>
          <p:cNvSpPr>
            <a:spLocks noGrp="1"/>
          </p:cNvSpPr>
          <p:nvPr>
            <p:ph idx="1"/>
          </p:nvPr>
        </p:nvSpPr>
        <p:spPr>
          <a:xfrm>
            <a:off x="1292409" y="1228502"/>
            <a:ext cx="6811779" cy="120032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indent="0" eaLnBrk="1" hangingPunct="1">
              <a:spcBef>
                <a:spcPct val="0"/>
              </a:spcBef>
              <a:buClr>
                <a:schemeClr val="tx1"/>
              </a:buClr>
              <a:buNone/>
            </a:pPr>
            <a:r>
              <a:rPr lang="en-US" altLang="en-US" sz="2400" b="1" kern="1200" dirty="0">
                <a:solidFill>
                  <a:srgbClr val="3366FF"/>
                </a:solidFill>
                <a:latin typeface="Arial" charset="0"/>
                <a:ea typeface="MS PGothic" charset="-128"/>
                <a:cs typeface="ＭＳ Ｐゴシック" charset="-128"/>
              </a:rPr>
              <a:t>The law of conservation of mass </a:t>
            </a:r>
            <a:r>
              <a:rPr lang="en-US" altLang="en-US" sz="2400" b="1" kern="1200" dirty="0">
                <a:latin typeface="Arial" charset="0"/>
                <a:ea typeface="MS PGothic" charset="-128"/>
                <a:cs typeface="ＭＳ Ｐゴシック" charset="-128"/>
              </a:rPr>
              <a:t>states that atoms cannot be created or destroyed in a chemical reaction.</a:t>
            </a:r>
            <a:endParaRPr lang="en-IN" sz="2400" b="1" kern="1200" dirty="0">
              <a:latin typeface="Arial" charset="0"/>
              <a:ea typeface="MS PGothic" charset="-128"/>
              <a:cs typeface="ＭＳ Ｐゴシック" charset="-128"/>
            </a:endParaRPr>
          </a:p>
        </p:txBody>
      </p:sp>
      <p:sp>
        <p:nvSpPr>
          <p:cNvPr id="3" name="Content Placeholder 2"/>
          <p:cNvSpPr>
            <a:spLocks noGrp="1"/>
          </p:cNvSpPr>
          <p:nvPr>
            <p:ph sz="quarter" idx="13"/>
          </p:nvPr>
        </p:nvSpPr>
        <p:spPr>
          <a:xfrm>
            <a:off x="1317630" y="2558554"/>
            <a:ext cx="7032694"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0"/>
              </a:spcBef>
              <a:buClr>
                <a:schemeClr val="tx1"/>
              </a:buClr>
            </a:pPr>
            <a:r>
              <a:rPr lang="en-US" altLang="en-US" sz="2400" b="1" kern="1200" dirty="0">
                <a:solidFill>
                  <a:srgbClr val="3366FF"/>
                </a:solidFill>
                <a:latin typeface="Arial" charset="0"/>
                <a:ea typeface="MS PGothic" charset="-128"/>
                <a:cs typeface="ＭＳ Ｐゴシック" charset="-128"/>
              </a:rPr>
              <a:t>Coefficients </a:t>
            </a:r>
            <a:r>
              <a:rPr lang="en-US" altLang="en-US" sz="2400" b="1" kern="1200" dirty="0">
                <a:latin typeface="Arial" charset="0"/>
                <a:ea typeface="MS PGothic" charset="-128"/>
                <a:cs typeface="ＭＳ Ｐゴシック" charset="-128"/>
              </a:rPr>
              <a:t>are used to balance an equation.</a:t>
            </a:r>
            <a:endParaRPr lang="en-IN" sz="2400" b="1" kern="1200" dirty="0">
              <a:latin typeface="Arial" charset="0"/>
              <a:ea typeface="MS PGothic" charset="-128"/>
              <a:cs typeface="ＭＳ Ｐゴシック" charset="-128"/>
            </a:endParaRPr>
          </a:p>
        </p:txBody>
      </p:sp>
      <p:sp>
        <p:nvSpPr>
          <p:cNvPr id="4" name="Text Placeholder 3"/>
          <p:cNvSpPr>
            <a:spLocks noGrp="1"/>
          </p:cNvSpPr>
          <p:nvPr>
            <p:ph type="body" sz="quarter" idx="14"/>
          </p:nvPr>
        </p:nvSpPr>
        <p:spPr>
          <a:xfrm>
            <a:off x="1298601" y="3090609"/>
            <a:ext cx="7170339" cy="120032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0"/>
              </a:spcBef>
            </a:pPr>
            <a:r>
              <a:rPr lang="en-US" altLang="en-US" sz="2400" b="1" kern="1200" dirty="0">
                <a:latin typeface="Arial" charset="0"/>
                <a:ea typeface="MS PGothic" charset="-128"/>
                <a:cs typeface="ＭＳ Ｐゴシック" charset="-128"/>
              </a:rPr>
              <a:t>A balanced equation has the </a:t>
            </a:r>
            <a:r>
              <a:rPr lang="en-US" altLang="en-US" sz="2400" b="1" kern="1200" dirty="0">
                <a:solidFill>
                  <a:srgbClr val="3366FF"/>
                </a:solidFill>
                <a:latin typeface="Arial" charset="0"/>
                <a:ea typeface="MS PGothic" charset="-128"/>
                <a:cs typeface="ＭＳ Ｐゴシック" charset="-128"/>
              </a:rPr>
              <a:t>same number of atoms</a:t>
            </a:r>
            <a:r>
              <a:rPr lang="en-US" altLang="en-US" sz="2400" b="1" kern="1200" dirty="0">
                <a:latin typeface="Arial" charset="0"/>
                <a:ea typeface="MS PGothic" charset="-128"/>
                <a:cs typeface="ＭＳ Ｐゴシック" charset="-128"/>
              </a:rPr>
              <a:t> of each element on both sides of the equation.</a:t>
            </a:r>
            <a:endParaRPr lang="en-IN" sz="2400" b="1" kern="1200" dirty="0">
              <a:latin typeface="Arial" charset="0"/>
              <a:ea typeface="MS PGothic" charset="-128"/>
              <a:cs typeface="ＭＳ Ｐゴシック" charset="-128"/>
            </a:endParaRPr>
          </a:p>
        </p:txBody>
      </p:sp>
      <p:pic>
        <p:nvPicPr>
          <p:cNvPr id="24582" name="Picture 10" descr="This figure illustrates the law of conservation of mass; coefficients are used to balance an equation, making the number of atoms of each element same on both sides of the equation. There is one carbon atom, 4 hydrogen atoms and 4 oxygen atoms on both sides of the equ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4491038"/>
            <a:ext cx="5400675"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761536" y="139874"/>
            <a:ext cx="5620929" cy="48474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ea typeface="MS PGothic" charset="-128"/>
                <a:cs typeface="ＭＳ Ｐゴシック" charset="-128"/>
              </a:rPr>
              <a:t>5.10 Limiting Reactant (5)</a:t>
            </a:r>
            <a:endParaRPr lang="en-IN" sz="2800" b="1" dirty="0">
              <a:ea typeface="MS PGothic" charset="-128"/>
              <a:cs typeface="ＭＳ Ｐゴシック" charset="-128"/>
            </a:endParaRPr>
          </a:p>
        </p:txBody>
      </p:sp>
      <p:sp>
        <p:nvSpPr>
          <p:cNvPr id="6" name="Text Placeholder 5"/>
          <p:cNvSpPr>
            <a:spLocks noGrp="1"/>
          </p:cNvSpPr>
          <p:nvPr>
            <p:ph type="body" sz="quarter" idx="15"/>
          </p:nvPr>
        </p:nvSpPr>
        <p:spPr>
          <a:xfrm>
            <a:off x="1183432" y="586011"/>
            <a:ext cx="6792283" cy="523875"/>
          </a:xfrm>
        </p:spPr>
        <p:txBody>
          <a:bodyPr/>
          <a:lstStyle/>
          <a:p>
            <a:pPr marL="457200" indent="-457200" algn="ctr">
              <a:buFont typeface="+mj-lt"/>
              <a:buAutoNum type="alphaUcPeriod"/>
            </a:pPr>
            <a:r>
              <a:rPr lang="en-US" altLang="en-US" sz="2800" b="1" dirty="0">
                <a:ea typeface="MS PGothic" charset="-128"/>
                <a:cs typeface="ＭＳ Ｐゴシック" charset="-128"/>
              </a:rPr>
              <a:t>Determining the Limiting Reactant</a:t>
            </a:r>
            <a:endParaRPr lang="en-IN" sz="2800" dirty="0"/>
          </a:p>
        </p:txBody>
      </p:sp>
      <p:sp>
        <p:nvSpPr>
          <p:cNvPr id="2" name="Content Placeholder 1"/>
          <p:cNvSpPr>
            <a:spLocks noGrp="1"/>
          </p:cNvSpPr>
          <p:nvPr>
            <p:ph idx="1"/>
          </p:nvPr>
        </p:nvSpPr>
        <p:spPr>
          <a:xfrm>
            <a:off x="773021" y="1234852"/>
            <a:ext cx="3280065" cy="461665"/>
          </a:xfrm>
          <a:noFill/>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spcBef>
                <a:spcPct val="0"/>
              </a:spcBef>
            </a:pPr>
            <a:r>
              <a:rPr lang="en-US" sz="2400" b="1" kern="1200" dirty="0">
                <a:solidFill>
                  <a:schemeClr val="bg1"/>
                </a:solidFill>
                <a:ea typeface="+mn-ea"/>
                <a:cs typeface="+mn-cs"/>
              </a:rPr>
              <a:t>Sample Problem 5.18</a:t>
            </a:r>
            <a:endParaRPr lang="en-IN" sz="2400" b="1" kern="1200" dirty="0">
              <a:solidFill>
                <a:schemeClr val="bg1"/>
              </a:solidFill>
              <a:ea typeface="+mn-ea"/>
              <a:cs typeface="+mn-cs"/>
            </a:endParaRPr>
          </a:p>
        </p:txBody>
      </p:sp>
      <p:sp>
        <p:nvSpPr>
          <p:cNvPr id="3" name="Text Placeholder 2"/>
          <p:cNvSpPr>
            <a:spLocks noGrp="1"/>
          </p:cNvSpPr>
          <p:nvPr>
            <p:ph type="body" sz="quarter" idx="12"/>
          </p:nvPr>
        </p:nvSpPr>
        <p:spPr>
          <a:xfrm>
            <a:off x="977984" y="1868165"/>
            <a:ext cx="6186303"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lg"/>
              </a14:hiddenLine>
            </a:ext>
          </a:extLst>
        </p:spPr>
        <p:txBody>
          <a:bodyPr wrap="square">
            <a:spAutoFit/>
          </a:bodyPr>
          <a:lstStyle/>
          <a:p>
            <a:pPr eaLnBrk="1" hangingPunct="1">
              <a:spcBef>
                <a:spcPct val="0"/>
              </a:spcBef>
            </a:pPr>
            <a:r>
              <a:rPr lang="en-US" altLang="en-US" sz="2400" b="1" kern="1200" dirty="0">
                <a:latin typeface="Arial" charset="0"/>
                <a:ea typeface="MS PGothic" charset="-128"/>
                <a:cs typeface="ＭＳ Ｐゴシック" charset="-128"/>
              </a:rPr>
              <a:t>Analyze the two possible outcomes:</a:t>
            </a:r>
            <a:endParaRPr lang="en-IN" sz="2400" b="1" kern="1200" dirty="0">
              <a:latin typeface="Arial" charset="0"/>
              <a:ea typeface="MS PGothic" charset="-128"/>
              <a:cs typeface="ＭＳ Ｐゴシック" charset="-128"/>
            </a:endParaRPr>
          </a:p>
        </p:txBody>
      </p:sp>
      <p:sp>
        <p:nvSpPr>
          <p:cNvPr id="4" name="Text Placeholder 3"/>
          <p:cNvSpPr>
            <a:spLocks noGrp="1"/>
          </p:cNvSpPr>
          <p:nvPr>
            <p:ph type="body" sz="quarter" idx="13"/>
          </p:nvPr>
        </p:nvSpPr>
        <p:spPr>
          <a:xfrm>
            <a:off x="1331640" y="2717869"/>
            <a:ext cx="7026282" cy="120032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eaLnBrk="1" hangingPunct="1">
              <a:spcBef>
                <a:spcPct val="0"/>
              </a:spcBef>
              <a:buChar char="•"/>
            </a:pPr>
            <a:r>
              <a:rPr lang="en-US" altLang="en-US" sz="2400" b="1" kern="1200" dirty="0">
                <a:latin typeface="Arial" charset="0"/>
                <a:ea typeface="MS PGothic" charset="-128"/>
                <a:cs typeface="ＭＳ Ｐゴシック" charset="-128"/>
              </a:rPr>
              <a:t>If the amount present of the second reactant</a:t>
            </a:r>
            <a:br>
              <a:rPr lang="en-US" altLang="en-US" sz="2400" b="1" kern="1200" dirty="0">
                <a:latin typeface="Arial" charset="0"/>
                <a:ea typeface="MS PGothic" charset="-128"/>
                <a:cs typeface="ＭＳ Ｐゴシック" charset="-128"/>
              </a:rPr>
            </a:br>
            <a:r>
              <a:rPr lang="en-US" altLang="en-US" sz="2400" b="1" kern="1200" dirty="0">
                <a:latin typeface="Arial" charset="0"/>
                <a:ea typeface="MS PGothic" charset="-128"/>
                <a:cs typeface="ＭＳ Ｐゴシック" charset="-128"/>
              </a:rPr>
              <a:t>is </a:t>
            </a:r>
            <a:r>
              <a:rPr lang="en-US" altLang="en-US" sz="2400" b="1" kern="1200" dirty="0">
                <a:solidFill>
                  <a:srgbClr val="3366FF"/>
                </a:solidFill>
                <a:latin typeface="Arial" charset="0"/>
                <a:ea typeface="MS PGothic" charset="-128"/>
                <a:cs typeface="ＭＳ Ｐゴシック" charset="-128"/>
              </a:rPr>
              <a:t>less than what is needed</a:t>
            </a:r>
            <a:r>
              <a:rPr lang="en-US" altLang="en-US" sz="2400" b="1" kern="1200" dirty="0">
                <a:latin typeface="Arial" charset="0"/>
                <a:ea typeface="MS PGothic" charset="-128"/>
                <a:cs typeface="ＭＳ Ｐゴシック" charset="-128"/>
              </a:rPr>
              <a:t>, the second</a:t>
            </a:r>
            <a:br>
              <a:rPr lang="en-US" altLang="en-US" sz="2400" b="1" kern="1200" dirty="0">
                <a:latin typeface="Arial" charset="0"/>
                <a:ea typeface="MS PGothic" charset="-128"/>
                <a:cs typeface="ＭＳ Ｐゴシック" charset="-128"/>
              </a:rPr>
            </a:br>
            <a:r>
              <a:rPr lang="en-US" altLang="en-US" sz="2400" b="1" kern="1200" dirty="0">
                <a:latin typeface="Arial" charset="0"/>
                <a:ea typeface="MS PGothic" charset="-128"/>
                <a:cs typeface="ＭＳ Ｐゴシック" charset="-128"/>
              </a:rPr>
              <a:t>reactant is the </a:t>
            </a:r>
            <a:r>
              <a:rPr lang="en-US" altLang="en-US" sz="2400" b="1" kern="1200" dirty="0">
                <a:solidFill>
                  <a:srgbClr val="3366FF"/>
                </a:solidFill>
                <a:latin typeface="Arial" charset="0"/>
                <a:ea typeface="MS PGothic" charset="-128"/>
                <a:cs typeface="ＭＳ Ｐゴシック" charset="-128"/>
              </a:rPr>
              <a:t>limiting reagent</a:t>
            </a:r>
            <a:r>
              <a:rPr lang="en-US" altLang="en-US" sz="2400" b="1" kern="1200" dirty="0">
                <a:latin typeface="Arial" charset="0"/>
                <a:ea typeface="MS PGothic" charset="-128"/>
                <a:cs typeface="ＭＳ Ｐゴシック" charset="-128"/>
              </a:rPr>
              <a:t>.</a:t>
            </a:r>
            <a:endParaRPr lang="en-IN" sz="2400" b="1" kern="1200" dirty="0">
              <a:latin typeface="Arial" charset="0"/>
              <a:ea typeface="MS PGothic" charset="-128"/>
              <a:cs typeface="ＭＳ Ｐゴシック" charset="-128"/>
            </a:endParaRPr>
          </a:p>
        </p:txBody>
      </p:sp>
      <p:sp>
        <p:nvSpPr>
          <p:cNvPr id="5" name="Text Placeholder 4"/>
          <p:cNvSpPr>
            <a:spLocks noGrp="1"/>
          </p:cNvSpPr>
          <p:nvPr>
            <p:ph type="body" sz="quarter" idx="14"/>
          </p:nvPr>
        </p:nvSpPr>
        <p:spPr>
          <a:xfrm>
            <a:off x="1316782" y="4388911"/>
            <a:ext cx="7367723" cy="120032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eaLnBrk="1" hangingPunct="1">
              <a:spcBef>
                <a:spcPct val="0"/>
              </a:spcBef>
              <a:buChar char="•"/>
            </a:pPr>
            <a:r>
              <a:rPr lang="en-US" altLang="en-US" sz="2400" b="1" kern="1200" dirty="0">
                <a:latin typeface="Arial" charset="0"/>
                <a:ea typeface="MS PGothic" charset="-128"/>
                <a:cs typeface="ＭＳ Ｐゴシック" charset="-128"/>
              </a:rPr>
              <a:t>If the amount present of the second reactant is</a:t>
            </a:r>
            <a:br>
              <a:rPr lang="en-US" altLang="en-US" sz="2400" b="1" kern="1200" dirty="0">
                <a:latin typeface="Arial" charset="0"/>
                <a:ea typeface="MS PGothic" charset="-128"/>
                <a:cs typeface="ＭＳ Ｐゴシック" charset="-128"/>
              </a:rPr>
            </a:br>
            <a:r>
              <a:rPr lang="en-US" altLang="en-US" sz="2400" b="1" kern="1200" dirty="0">
                <a:solidFill>
                  <a:srgbClr val="D90000"/>
                </a:solidFill>
                <a:latin typeface="Arial" charset="0"/>
                <a:ea typeface="MS PGothic" charset="-128"/>
                <a:cs typeface="ＭＳ Ｐゴシック" charset="-128"/>
              </a:rPr>
              <a:t>greater than what is needed</a:t>
            </a:r>
            <a:r>
              <a:rPr lang="en-US" altLang="en-US" sz="2400" b="1" kern="1200" dirty="0">
                <a:latin typeface="Arial" charset="0"/>
                <a:ea typeface="MS PGothic" charset="-128"/>
                <a:cs typeface="ＭＳ Ｐゴシック" charset="-128"/>
              </a:rPr>
              <a:t>, the second</a:t>
            </a:r>
            <a:br>
              <a:rPr lang="en-US" altLang="en-US" sz="2400" b="1" kern="1200" dirty="0">
                <a:latin typeface="Arial" charset="0"/>
                <a:ea typeface="MS PGothic" charset="-128"/>
                <a:cs typeface="ＭＳ Ｐゴシック" charset="-128"/>
              </a:rPr>
            </a:br>
            <a:r>
              <a:rPr lang="en-US" altLang="en-US" sz="2400" b="1" kern="1200" dirty="0">
                <a:latin typeface="Arial" charset="0"/>
                <a:ea typeface="MS PGothic" charset="-128"/>
                <a:cs typeface="ＭＳ Ｐゴシック" charset="-128"/>
              </a:rPr>
              <a:t>reactant is </a:t>
            </a:r>
            <a:r>
              <a:rPr lang="en-US" altLang="en-US" sz="2400" b="1" kern="1200" dirty="0">
                <a:solidFill>
                  <a:srgbClr val="D90000"/>
                </a:solidFill>
                <a:latin typeface="Arial" charset="0"/>
                <a:ea typeface="MS PGothic" charset="-128"/>
                <a:cs typeface="ＭＳ Ｐゴシック" charset="-128"/>
              </a:rPr>
              <a:t>in excess</a:t>
            </a:r>
            <a:r>
              <a:rPr lang="en-US" altLang="en-US" sz="2400" b="1" kern="1200" dirty="0">
                <a:latin typeface="Arial" charset="0"/>
                <a:ea typeface="MS PGothic" charset="-128"/>
                <a:cs typeface="ＭＳ Ｐゴシック" charset="-128"/>
              </a:rPr>
              <a:t>.</a:t>
            </a:r>
            <a:endParaRPr lang="en-IN" sz="2400" b="1" kern="1200" dirty="0">
              <a:latin typeface="Arial" charset="0"/>
              <a:ea typeface="MS PGothic" charset="-128"/>
              <a:cs typeface="ＭＳ Ｐゴシック" charset="-128"/>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61536" y="131490"/>
            <a:ext cx="5620929" cy="48474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ea typeface="MS PGothic" charset="-128"/>
                <a:cs typeface="ＭＳ Ｐゴシック" charset="-128"/>
              </a:rPr>
              <a:t>5.10 Limiting Reactant (6)</a:t>
            </a:r>
            <a:endParaRPr lang="en-IN" sz="2800" b="1" dirty="0">
              <a:ea typeface="MS PGothic" charset="-128"/>
              <a:cs typeface="ＭＳ Ｐゴシック" charset="-128"/>
            </a:endParaRPr>
          </a:p>
        </p:txBody>
      </p:sp>
      <p:sp>
        <p:nvSpPr>
          <p:cNvPr id="5" name="Text Placeholder 4"/>
          <p:cNvSpPr>
            <a:spLocks noGrp="1"/>
          </p:cNvSpPr>
          <p:nvPr>
            <p:ph type="body" sz="quarter" idx="12"/>
          </p:nvPr>
        </p:nvSpPr>
        <p:spPr>
          <a:xfrm>
            <a:off x="1183432" y="574874"/>
            <a:ext cx="6792283" cy="523875"/>
          </a:xfrm>
        </p:spPr>
        <p:txBody>
          <a:bodyPr/>
          <a:lstStyle/>
          <a:p>
            <a:pPr marL="457200" indent="-457200" algn="ctr">
              <a:buFont typeface="+mj-lt"/>
              <a:buAutoNum type="alphaUcPeriod"/>
            </a:pPr>
            <a:r>
              <a:rPr lang="en-US" altLang="en-US" sz="2800" b="1" dirty="0">
                <a:ea typeface="MS PGothic" charset="-128"/>
                <a:cs typeface="ＭＳ Ｐゴシック" charset="-128"/>
              </a:rPr>
              <a:t>Determining the Limiting Reactant</a:t>
            </a:r>
            <a:endParaRPr lang="en-IN" sz="2800" dirty="0"/>
          </a:p>
        </p:txBody>
      </p:sp>
      <p:sp>
        <p:nvSpPr>
          <p:cNvPr id="4" name="Content Placeholder 3"/>
          <p:cNvSpPr>
            <a:spLocks noGrp="1"/>
          </p:cNvSpPr>
          <p:nvPr>
            <p:ph idx="1"/>
          </p:nvPr>
        </p:nvSpPr>
        <p:spPr>
          <a:xfrm>
            <a:off x="768829" y="1234852"/>
            <a:ext cx="3280065" cy="461665"/>
          </a:xfrm>
          <a:noFill/>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spcBef>
                <a:spcPct val="0"/>
              </a:spcBef>
            </a:pPr>
            <a:r>
              <a:rPr lang="en-US" sz="2400" b="1" kern="1200" dirty="0">
                <a:solidFill>
                  <a:schemeClr val="bg1"/>
                </a:solidFill>
                <a:ea typeface="+mn-ea"/>
                <a:cs typeface="+mn-cs"/>
              </a:rPr>
              <a:t>Sample Problem 5.18</a:t>
            </a:r>
            <a:endParaRPr lang="en-IN" sz="2400" b="1" kern="1200" dirty="0">
              <a:solidFill>
                <a:schemeClr val="bg1"/>
              </a:solidFill>
              <a:ea typeface="+mn-ea"/>
              <a:cs typeface="+mn-cs"/>
            </a:endParaRPr>
          </a:p>
        </p:txBody>
      </p:sp>
      <p:pic>
        <p:nvPicPr>
          <p:cNvPr id="137220" name="Picture 8" descr="Molecular art of hydrogen and oxygen diatomic molecu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2925" y="1341438"/>
            <a:ext cx="3819525"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Placeholder 1"/>
          <p:cNvGraphicFramePr>
            <a:graphicFrameLocks noGrp="1"/>
          </p:cNvGraphicFramePr>
          <p:nvPr>
            <p:ph type="tbl" sz="quarter" idx="24"/>
            <p:extLst>
              <p:ext uri="{D42A27DB-BD31-4B8C-83A1-F6EECF244321}">
                <p14:modId xmlns:p14="http://schemas.microsoft.com/office/powerpoint/2010/main" val="2292859482"/>
              </p:ext>
            </p:extLst>
          </p:nvPr>
        </p:nvGraphicFramePr>
        <p:xfrm>
          <a:off x="289932" y="3924195"/>
          <a:ext cx="7882468" cy="2269575"/>
        </p:xfrm>
        <a:graphic>
          <a:graphicData uri="http://schemas.openxmlformats.org/drawingml/2006/table">
            <a:tbl>
              <a:tblPr firstRow="1" bandRow="1">
                <a:tableStyleId>{2D5ABB26-0587-4C30-8999-92F81FD0307C}</a:tableStyleId>
              </a:tblPr>
              <a:tblGrid>
                <a:gridCol w="2337852">
                  <a:extLst>
                    <a:ext uri="{9D8B030D-6E8A-4147-A177-3AD203B41FA5}">
                      <a16:colId xmlns:a16="http://schemas.microsoft.com/office/drawing/2014/main" val="20000"/>
                    </a:ext>
                  </a:extLst>
                </a:gridCol>
                <a:gridCol w="3888432">
                  <a:extLst>
                    <a:ext uri="{9D8B030D-6E8A-4147-A177-3AD203B41FA5}">
                      <a16:colId xmlns:a16="http://schemas.microsoft.com/office/drawing/2014/main" val="20001"/>
                    </a:ext>
                  </a:extLst>
                </a:gridCol>
                <a:gridCol w="1656184">
                  <a:extLst>
                    <a:ext uri="{9D8B030D-6E8A-4147-A177-3AD203B41FA5}">
                      <a16:colId xmlns:a16="http://schemas.microsoft.com/office/drawing/2014/main" val="20003"/>
                    </a:ext>
                  </a:extLst>
                </a:gridCol>
              </a:tblGrid>
              <a:tr h="244055">
                <a:tc>
                  <a:txBody>
                    <a:bodyPr/>
                    <a:lstStyle/>
                    <a:p>
                      <a:r>
                        <a:rPr lang="en-IN" sz="1600" b="1" dirty="0"/>
                        <a:t>Summary</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1" dirty="0"/>
                        <a:t>Reactants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t>Product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30428">
                <a:tc>
                  <a:txBody>
                    <a:bodyPr/>
                    <a:lstStyle/>
                    <a:p>
                      <a:r>
                        <a:rPr lang="en-IN" sz="1600" dirty="0"/>
                        <a:t>Equation</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633413" marR="0" lvl="0" indent="0" algn="ctr" defTabSz="914400" rtl="0" eaLnBrk="1" fontAlgn="auto" latinLnBrk="0" hangingPunct="1">
                        <a:lnSpc>
                          <a:spcPct val="100000"/>
                        </a:lnSpc>
                        <a:spcBef>
                          <a:spcPts val="0"/>
                        </a:spcBef>
                        <a:spcAft>
                          <a:spcPts val="0"/>
                        </a:spcAft>
                        <a:buClrTx/>
                        <a:buSzTx/>
                        <a:buFontTx/>
                        <a:buNone/>
                        <a:tabLst>
                          <a:tab pos="738188" algn="l"/>
                        </a:tabLst>
                        <a:defRPr/>
                      </a:pPr>
                      <a:r>
                        <a:rPr lang="en-IN" sz="1600" dirty="0"/>
                        <a:t>2 H</a:t>
                      </a:r>
                      <a:r>
                        <a:rPr lang="en-IN" sz="1600" baseline="-25000" dirty="0"/>
                        <a:t>2</a:t>
                      </a:r>
                      <a:r>
                        <a:rPr lang="en-IN" sz="1600" spc="8000" baseline="-25000" dirty="0"/>
                        <a:t> </a:t>
                      </a:r>
                      <a:r>
                        <a:rPr lang="en-IN" sz="1600" i="0" dirty="0"/>
                        <a:t>+</a:t>
                      </a:r>
                      <a:r>
                        <a:rPr lang="en-IN" sz="1600" i="0" spc="2000" baseline="0" dirty="0"/>
                        <a:t> </a:t>
                      </a:r>
                      <a:r>
                        <a:rPr lang="en-IN" sz="1600" i="0" dirty="0"/>
                        <a:t>O</a:t>
                      </a:r>
                      <a:r>
                        <a:rPr lang="en-IN" sz="1600" i="0" baseline="-25000" dirty="0"/>
                        <a:t>2</a:t>
                      </a:r>
                      <a:r>
                        <a:rPr lang="en-IN" sz="1600" i="0" spc="2000" baseline="-25000" dirty="0"/>
                        <a:t> </a:t>
                      </a:r>
                      <a:r>
                        <a:rPr lang="en-IN" sz="1600" i="0" dirty="0"/>
                        <a:t>→</a:t>
                      </a:r>
                      <a:endParaRPr lang="en-IN" sz="1600" baseline="-25000" dirty="0"/>
                    </a:p>
                  </a:txBody>
                  <a:tcPr marL="0" marR="0">
                    <a:lnT w="12700" cap="flat" cmpd="sng" algn="ctr">
                      <a:solidFill>
                        <a:schemeClr val="tx1"/>
                      </a:solidFill>
                      <a:prstDash val="solid"/>
                      <a:round/>
                      <a:headEnd type="none" w="med" len="med"/>
                      <a:tailEnd type="none" w="med" len="med"/>
                    </a:lnT>
                  </a:tcPr>
                </a:tc>
                <a:tc>
                  <a:txBody>
                    <a:bodyPr/>
                    <a:lstStyle/>
                    <a:p>
                      <a:pPr algn="ctr"/>
                      <a:r>
                        <a:rPr lang="en-IN" sz="1600" dirty="0"/>
                        <a:t>2 H</a:t>
                      </a:r>
                      <a:r>
                        <a:rPr lang="en-IN" sz="1600" baseline="-25000" dirty="0"/>
                        <a:t>2</a:t>
                      </a:r>
                      <a:r>
                        <a:rPr lang="en-IN" sz="1600" dirty="0"/>
                        <a:t>O</a:t>
                      </a:r>
                      <a:endParaRPr lang="en-IN" sz="1600" i="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421245">
                <a:tc>
                  <a:txBody>
                    <a:bodyPr/>
                    <a:lstStyle/>
                    <a:p>
                      <a:r>
                        <a:rPr lang="en-IN" sz="1600" dirty="0"/>
                        <a:t>Initial quantities</a:t>
                      </a:r>
                    </a:p>
                  </a:txBody>
                  <a:tcPr>
                    <a:lnL w="12700" cap="flat" cmpd="sng" algn="ctr">
                      <a:solidFill>
                        <a:schemeClr val="tx1"/>
                      </a:solidFill>
                      <a:prstDash val="solid"/>
                      <a:round/>
                      <a:headEnd type="none" w="med" len="med"/>
                      <a:tailEnd type="none" w="med" len="med"/>
                    </a:lnL>
                  </a:tcPr>
                </a:tc>
                <a:tc>
                  <a:txBody>
                    <a:bodyPr/>
                    <a:lstStyle/>
                    <a:p>
                      <a:pPr algn="ctr"/>
                      <a:r>
                        <a:rPr lang="en-IN" sz="1600" dirty="0"/>
                        <a:t>4 molecules</a:t>
                      </a:r>
                      <a:r>
                        <a:rPr lang="en-IN" sz="1600" spc="7000" baseline="0" dirty="0"/>
                        <a:t> </a:t>
                      </a:r>
                      <a:r>
                        <a:rPr lang="en-IN" sz="1600" dirty="0"/>
                        <a:t>3 molecules</a:t>
                      </a:r>
                    </a:p>
                  </a:txBody>
                  <a:tcPr marL="0" marR="0"/>
                </a:tc>
                <a:tc>
                  <a:txBody>
                    <a:bodyPr/>
                    <a:lstStyle/>
                    <a:p>
                      <a:pPr algn="r"/>
                      <a:r>
                        <a:rPr lang="en-IN" sz="1600" dirty="0"/>
                        <a:t>0 molecules</a:t>
                      </a:r>
                    </a:p>
                  </a:txBody>
                  <a:tcPr marR="256032">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421245">
                <a:tc>
                  <a:txBody>
                    <a:bodyPr/>
                    <a:lstStyle/>
                    <a:p>
                      <a:r>
                        <a:rPr lang="en-IN" sz="1600" dirty="0"/>
                        <a:t>Used</a:t>
                      </a:r>
                      <a:r>
                        <a:rPr lang="en-IN" sz="1600" baseline="0" dirty="0"/>
                        <a:t> or formed</a:t>
                      </a:r>
                      <a:endParaRPr lang="en-IN" sz="1600" dirty="0"/>
                    </a:p>
                  </a:txBody>
                  <a:tcPr>
                    <a:lnL w="12700" cap="flat" cmpd="sng" algn="ctr">
                      <a:solidFill>
                        <a:schemeClr val="tx1"/>
                      </a:solidFill>
                      <a:prstDash val="solid"/>
                      <a:round/>
                      <a:headEnd type="none" w="med" len="med"/>
                      <a:tailEnd type="none" w="med" len="med"/>
                    </a:lnL>
                  </a:tcPr>
                </a:tc>
                <a:tc>
                  <a:txBody>
                    <a:bodyPr/>
                    <a:lstStyle/>
                    <a:p>
                      <a:pPr marL="228600" indent="0" algn="l"/>
                      <a:r>
                        <a:rPr lang="en-IN" sz="1600" dirty="0"/>
                        <a:t>−4 molecules</a:t>
                      </a:r>
                      <a:r>
                        <a:rPr lang="en-IN" sz="1600" spc="7000" baseline="0" dirty="0"/>
                        <a:t> </a:t>
                      </a:r>
                      <a:r>
                        <a:rPr lang="en-IN" sz="1600" dirty="0"/>
                        <a:t>−2 molecules</a:t>
                      </a:r>
                    </a:p>
                  </a:txBody>
                  <a:tcPr marL="0" marR="0"/>
                </a:tc>
                <a:tc>
                  <a:txBody>
                    <a:bodyPr/>
                    <a:lstStyle/>
                    <a:p>
                      <a:pPr algn="r"/>
                      <a:r>
                        <a:rPr lang="en-IN" sz="1600" dirty="0"/>
                        <a:t>+4 molecules</a:t>
                      </a:r>
                    </a:p>
                  </a:txBody>
                  <a:tcPr marR="256032">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421245">
                <a:tc>
                  <a:txBody>
                    <a:bodyPr/>
                    <a:lstStyle/>
                    <a:p>
                      <a:r>
                        <a:rPr lang="en-IN" sz="1600" dirty="0"/>
                        <a:t>Molecules remaining</a:t>
                      </a:r>
                    </a:p>
                  </a:txBody>
                  <a:tcPr>
                    <a:lnL w="12700" cap="flat" cmpd="sng" algn="ctr">
                      <a:solidFill>
                        <a:schemeClr val="tx1"/>
                      </a:solidFill>
                      <a:prstDash val="solid"/>
                      <a:round/>
                      <a:headEnd type="none" w="med" len="med"/>
                      <a:tailEnd type="none" w="med" len="med"/>
                    </a:lnL>
                  </a:tcPr>
                </a:tc>
                <a:tc>
                  <a:txBody>
                    <a:bodyPr/>
                    <a:lstStyle/>
                    <a:p>
                      <a:pPr algn="ctr"/>
                      <a:r>
                        <a:rPr lang="en-IN" sz="1600" dirty="0"/>
                        <a:t>0 molecules</a:t>
                      </a:r>
                      <a:r>
                        <a:rPr lang="en-IN" sz="1600" spc="7000" baseline="0" dirty="0"/>
                        <a:t> </a:t>
                      </a:r>
                      <a:r>
                        <a:rPr lang="en-IN" sz="1600" dirty="0"/>
                        <a:t>1 molecule</a:t>
                      </a:r>
                    </a:p>
                  </a:txBody>
                  <a:tcPr marL="0" marR="0"/>
                </a:tc>
                <a:tc>
                  <a:txBody>
                    <a:bodyPr/>
                    <a:lstStyle/>
                    <a:p>
                      <a:pPr algn="r"/>
                      <a:r>
                        <a:rPr lang="en-IN" sz="1600" dirty="0"/>
                        <a:t>4 molecules</a:t>
                      </a:r>
                    </a:p>
                  </a:txBody>
                  <a:tcPr marR="256032">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0">
                <a:tc>
                  <a:txBody>
                    <a:bodyPr/>
                    <a:lstStyle/>
                    <a:p>
                      <a:endParaRPr lang="en-IN" sz="16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IN" sz="1600" dirty="0"/>
                        <a:t>Limiting reactant</a:t>
                      </a:r>
                      <a:r>
                        <a:rPr lang="en-IN" sz="1600" spc="3600" baseline="0" dirty="0"/>
                        <a:t> </a:t>
                      </a:r>
                      <a:r>
                        <a:rPr lang="en-IN" sz="1600" dirty="0"/>
                        <a:t>Excess</a:t>
                      </a:r>
                      <a:r>
                        <a:rPr lang="en-IN" sz="1600" baseline="0" dirty="0"/>
                        <a:t> reactant</a:t>
                      </a:r>
                      <a:endParaRPr lang="en-IN" sz="1600" dirty="0"/>
                    </a:p>
                  </a:txBody>
                  <a:tcPr marL="0" marR="0">
                    <a:lnB w="12700" cap="flat" cmpd="sng" algn="ctr">
                      <a:solidFill>
                        <a:schemeClr val="tx1"/>
                      </a:solidFill>
                      <a:prstDash val="solid"/>
                      <a:round/>
                      <a:headEnd type="none" w="med" len="med"/>
                      <a:tailEnd type="none" w="med" len="med"/>
                    </a:lnB>
                  </a:tcPr>
                </a:tc>
                <a:tc>
                  <a:txBody>
                    <a:bodyPr/>
                    <a:lstStyle/>
                    <a:p>
                      <a:endParaRPr lang="en-IN" sz="16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1536" y="25574"/>
            <a:ext cx="5620929" cy="58654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ea typeface="MS PGothic" charset="-128"/>
                <a:cs typeface="ＭＳ Ｐゴシック" charset="-128"/>
              </a:rPr>
              <a:t>5.10 Limiting Reactant (7)</a:t>
            </a:r>
            <a:endParaRPr lang="en-IN" sz="2800" b="1" dirty="0">
              <a:ea typeface="MS PGothic" charset="-128"/>
              <a:cs typeface="ＭＳ Ｐゴシック" charset="-128"/>
            </a:endParaRPr>
          </a:p>
        </p:txBody>
      </p:sp>
      <p:sp>
        <p:nvSpPr>
          <p:cNvPr id="10" name="Text Placeholder 9"/>
          <p:cNvSpPr>
            <a:spLocks noGrp="1"/>
          </p:cNvSpPr>
          <p:nvPr>
            <p:ph type="body" sz="quarter" idx="14"/>
          </p:nvPr>
        </p:nvSpPr>
        <p:spPr>
          <a:xfrm>
            <a:off x="246201" y="506134"/>
            <a:ext cx="8637895" cy="843706"/>
          </a:xfrm>
        </p:spPr>
        <p:txBody>
          <a:bodyPr/>
          <a:lstStyle/>
          <a:p>
            <a:pPr marL="457200" indent="-457200" algn="ctr">
              <a:buFont typeface="+mj-lt"/>
              <a:buAutoNum type="alphaUcPeriod" startAt="3"/>
            </a:pPr>
            <a:r>
              <a:rPr lang="en-US" altLang="en-US" sz="2800" b="1" dirty="0">
                <a:ea typeface="MS PGothic" charset="-128"/>
                <a:cs typeface="ＭＳ Ｐゴシック" charset="-128"/>
              </a:rPr>
              <a:t>Determining the Limiting Reactant Using the Number of Grams</a:t>
            </a:r>
            <a:endParaRPr lang="en-IN" sz="2800" dirty="0"/>
          </a:p>
        </p:txBody>
      </p:sp>
      <p:sp>
        <p:nvSpPr>
          <p:cNvPr id="5" name="Content Placeholder 4"/>
          <p:cNvSpPr>
            <a:spLocks noGrp="1"/>
          </p:cNvSpPr>
          <p:nvPr>
            <p:ph idx="1"/>
          </p:nvPr>
        </p:nvSpPr>
        <p:spPr>
          <a:xfrm>
            <a:off x="768829" y="1719858"/>
            <a:ext cx="3280065" cy="461665"/>
          </a:xfrm>
          <a:noFill/>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spcBef>
                <a:spcPct val="0"/>
              </a:spcBef>
            </a:pPr>
            <a:r>
              <a:rPr lang="en-US" sz="2400" b="1" kern="1200" dirty="0">
                <a:solidFill>
                  <a:schemeClr val="bg1"/>
                </a:solidFill>
                <a:ea typeface="+mn-ea"/>
                <a:cs typeface="+mn-cs"/>
              </a:rPr>
              <a:t>Sample Problem 5.20</a:t>
            </a:r>
            <a:endParaRPr lang="en-IN" sz="2400" b="1" kern="1200" dirty="0">
              <a:solidFill>
                <a:schemeClr val="bg1"/>
              </a:solidFill>
              <a:ea typeface="+mn-ea"/>
              <a:cs typeface="+mn-cs"/>
            </a:endParaRPr>
          </a:p>
        </p:txBody>
      </p:sp>
      <p:sp>
        <p:nvSpPr>
          <p:cNvPr id="6" name="Text Placeholder 5"/>
          <p:cNvSpPr>
            <a:spLocks noGrp="1"/>
          </p:cNvSpPr>
          <p:nvPr>
            <p:ph type="body" sz="quarter" idx="12"/>
          </p:nvPr>
        </p:nvSpPr>
        <p:spPr>
          <a:xfrm>
            <a:off x="823392" y="2429837"/>
            <a:ext cx="7936212" cy="120032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0"/>
              </a:spcBef>
            </a:pPr>
            <a:r>
              <a:rPr lang="en-US" altLang="en-US" sz="2400" b="1" dirty="0"/>
              <a:t>Using the balanced equation, determine the limiting</a:t>
            </a:r>
            <a:br>
              <a:rPr lang="en-US" altLang="en-US" sz="2400" b="1" dirty="0"/>
            </a:br>
            <a:r>
              <a:rPr lang="en-US" altLang="en-US" sz="2400" b="1" dirty="0"/>
              <a:t>reactant when 10.0 g of </a:t>
            </a:r>
            <a:r>
              <a:rPr lang="en-US" altLang="en-US" sz="2400" b="1" i="0" dirty="0"/>
              <a:t>N</a:t>
            </a:r>
            <a:r>
              <a:rPr lang="en-US" altLang="en-US" sz="2400" b="1" i="0" baseline="-25000" dirty="0"/>
              <a:t>2</a:t>
            </a:r>
            <a:r>
              <a:rPr lang="en-US" altLang="en-US" sz="2400" b="1" dirty="0"/>
              <a:t> (</a:t>
            </a:r>
            <a:r>
              <a:rPr lang="en-US" altLang="en-US" sz="2400" b="1" i="0" dirty="0"/>
              <a:t>MM = 28.02 g/mol</a:t>
            </a:r>
            <a:r>
              <a:rPr lang="en-US" altLang="en-US" sz="2400" b="1" dirty="0"/>
              <a:t>) react</a:t>
            </a:r>
            <a:br>
              <a:rPr lang="en-US" altLang="en-US" sz="2400" b="1" dirty="0"/>
            </a:br>
            <a:r>
              <a:rPr lang="en-US" altLang="en-US" sz="2400" b="1" dirty="0"/>
              <a:t>with 10.0 g of </a:t>
            </a:r>
            <a:r>
              <a:rPr lang="en-US" altLang="en-US" sz="2400" b="1" i="0" dirty="0"/>
              <a:t>O</a:t>
            </a:r>
            <a:r>
              <a:rPr lang="en-US" altLang="en-US" sz="2400" b="1" i="0" baseline="-25000" dirty="0"/>
              <a:t>2</a:t>
            </a:r>
            <a:r>
              <a:rPr lang="en-US" altLang="en-US" sz="2400" b="1" dirty="0"/>
              <a:t> (</a:t>
            </a:r>
            <a:r>
              <a:rPr lang="en-US" altLang="en-US" sz="2400" b="1" i="0" dirty="0"/>
              <a:t>MM = 32.00 g/mol</a:t>
            </a:r>
            <a:r>
              <a:rPr lang="en-US" altLang="en-US" sz="2400" b="1" dirty="0"/>
              <a:t>).</a:t>
            </a:r>
            <a:endParaRPr lang="en-IN" sz="2400" b="1" kern="1200" dirty="0">
              <a:ea typeface="MS PGothic" charset="-128"/>
              <a:cs typeface="ＭＳ Ｐゴシック" charset="-128"/>
            </a:endParaRPr>
          </a:p>
        </p:txBody>
      </p:sp>
      <p:graphicFrame>
        <p:nvGraphicFramePr>
          <p:cNvPr id="3" name="Object 2">
            <a:extLst>
              <a:ext uri="{FF2B5EF4-FFF2-40B4-BE49-F238E27FC236}">
                <a16:creationId xmlns:a16="http://schemas.microsoft.com/office/drawing/2014/main" id="{97456510-F505-4552-8C9B-DC4DE37A1C7C}"/>
              </a:ext>
            </a:extLst>
          </p:cNvPr>
          <p:cNvGraphicFramePr>
            <a:graphicFrameLocks noChangeAspect="1"/>
          </p:cNvGraphicFramePr>
          <p:nvPr>
            <p:extLst>
              <p:ext uri="{D42A27DB-BD31-4B8C-83A1-F6EECF244321}">
                <p14:modId xmlns:p14="http://schemas.microsoft.com/office/powerpoint/2010/main" val="2088362510"/>
              </p:ext>
            </p:extLst>
          </p:nvPr>
        </p:nvGraphicFramePr>
        <p:xfrm>
          <a:off x="2341563" y="4330700"/>
          <a:ext cx="3479800" cy="419100"/>
        </p:xfrm>
        <a:graphic>
          <a:graphicData uri="http://schemas.openxmlformats.org/presentationml/2006/ole">
            <mc:AlternateContent xmlns:mc="http://schemas.openxmlformats.org/markup-compatibility/2006">
              <mc:Choice xmlns:v="urn:schemas-microsoft-com:vml" Requires="v">
                <p:oleObj spid="_x0000_s30785" name="Equation" r:id="rId4" imgW="3479760" imgH="419040" progId="Equation.DSMT4">
                  <p:embed/>
                </p:oleObj>
              </mc:Choice>
              <mc:Fallback>
                <p:oleObj name="Equation" r:id="rId4" imgW="3479760" imgH="419040" progId="Equation.DSMT4">
                  <p:embed/>
                  <p:pic>
                    <p:nvPicPr>
                      <p:cNvPr id="0" name=""/>
                      <p:cNvPicPr/>
                      <p:nvPr/>
                    </p:nvPicPr>
                    <p:blipFill>
                      <a:blip r:embed="rId5"/>
                      <a:stretch>
                        <a:fillRect/>
                      </a:stretch>
                    </p:blipFill>
                    <p:spPr>
                      <a:xfrm>
                        <a:off x="2341563" y="4330700"/>
                        <a:ext cx="3479800" cy="419100"/>
                      </a:xfrm>
                      <a:prstGeom prst="rect">
                        <a:avLst/>
                      </a:prstGeom>
                    </p:spPr>
                  </p:pic>
                </p:oleObj>
              </mc:Fallback>
            </mc:AlternateContent>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1273" y="41565"/>
            <a:ext cx="7481455" cy="55295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ea typeface="MS PGothic" charset="-128"/>
                <a:cs typeface="ＭＳ Ｐゴシック" charset="-128"/>
              </a:rPr>
              <a:t>5.10 Limiting Reactant (8)</a:t>
            </a:r>
            <a:endParaRPr lang="en-IN" sz="2800" b="1" dirty="0">
              <a:ea typeface="MS PGothic" charset="-128"/>
              <a:cs typeface="ＭＳ Ｐゴシック" charset="-128"/>
            </a:endParaRPr>
          </a:p>
        </p:txBody>
      </p:sp>
      <p:sp>
        <p:nvSpPr>
          <p:cNvPr id="6" name="Text Placeholder 5"/>
          <p:cNvSpPr>
            <a:spLocks noGrp="1"/>
          </p:cNvSpPr>
          <p:nvPr>
            <p:ph type="body" sz="quarter" idx="13"/>
          </p:nvPr>
        </p:nvSpPr>
        <p:spPr>
          <a:xfrm>
            <a:off x="177210" y="512015"/>
            <a:ext cx="8787277" cy="972109"/>
          </a:xfrm>
        </p:spPr>
        <p:txBody>
          <a:bodyPr/>
          <a:lstStyle/>
          <a:p>
            <a:pPr marL="514350" indent="-514350" algn="ctr">
              <a:buFont typeface="+mj-lt"/>
              <a:buAutoNum type="alphaUcPeriod" startAt="3"/>
            </a:pPr>
            <a:r>
              <a:rPr lang="en-US" altLang="en-US" sz="2800" b="1" dirty="0">
                <a:ea typeface="MS PGothic" charset="-128"/>
                <a:cs typeface="ＭＳ Ｐゴシック" charset="-128"/>
              </a:rPr>
              <a:t>Determining the Limiting Reactant Using the Number of Grams</a:t>
            </a:r>
            <a:endParaRPr lang="en-IN" sz="2800" dirty="0"/>
          </a:p>
        </p:txBody>
      </p:sp>
      <p:sp>
        <p:nvSpPr>
          <p:cNvPr id="4" name="Content Placeholder 3"/>
          <p:cNvSpPr>
            <a:spLocks noGrp="1"/>
          </p:cNvSpPr>
          <p:nvPr>
            <p:ph idx="1"/>
          </p:nvPr>
        </p:nvSpPr>
        <p:spPr>
          <a:xfrm>
            <a:off x="779477" y="1721722"/>
            <a:ext cx="3261043" cy="461665"/>
          </a:xfrm>
          <a:noFill/>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square" anchor="ctr">
            <a:spAutoFit/>
          </a:bodyPr>
          <a:lstStyle/>
          <a:p>
            <a:pPr algn="ctr" eaLnBrk="1" hangingPunct="1">
              <a:spcBef>
                <a:spcPct val="0"/>
              </a:spcBef>
            </a:pPr>
            <a:r>
              <a:rPr lang="en-US" sz="2400" b="1" kern="1200" dirty="0">
                <a:solidFill>
                  <a:schemeClr val="bg1"/>
                </a:solidFill>
                <a:ea typeface="+mn-ea"/>
                <a:cs typeface="+mn-cs"/>
              </a:rPr>
              <a:t>Sample Problem 5.20</a:t>
            </a:r>
            <a:endParaRPr lang="en-IN" sz="2400" b="1" kern="1200" dirty="0">
              <a:solidFill>
                <a:schemeClr val="bg1"/>
              </a:solidFill>
              <a:ea typeface="+mn-ea"/>
              <a:cs typeface="+mn-cs"/>
            </a:endParaRPr>
          </a:p>
        </p:txBody>
      </p:sp>
      <p:sp>
        <p:nvSpPr>
          <p:cNvPr id="5" name="Text Placeholder 4"/>
          <p:cNvSpPr>
            <a:spLocks noGrp="1"/>
          </p:cNvSpPr>
          <p:nvPr>
            <p:ph type="body" sz="quarter" idx="12"/>
          </p:nvPr>
        </p:nvSpPr>
        <p:spPr>
          <a:xfrm>
            <a:off x="830069" y="2431112"/>
            <a:ext cx="7802087" cy="83099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0"/>
              </a:spcBef>
            </a:pPr>
            <a:r>
              <a:rPr lang="en-US" altLang="en-US" sz="2400" b="1" kern="1200" dirty="0">
                <a:latin typeface="Arial" charset="0"/>
                <a:ea typeface="MS PGothic" charset="-128"/>
                <a:cs typeface="ＭＳ Ｐゴシック" charset="-128"/>
              </a:rPr>
              <a:t>Convert the number of grams of each reactant</a:t>
            </a:r>
            <a:br>
              <a:rPr lang="en-US" altLang="en-US" sz="2400" b="1" kern="1200" dirty="0">
                <a:latin typeface="Arial" charset="0"/>
                <a:ea typeface="MS PGothic" charset="-128"/>
                <a:cs typeface="ＭＳ Ｐゴシック" charset="-128"/>
              </a:rPr>
            </a:br>
            <a:r>
              <a:rPr lang="en-US" altLang="en-US" sz="2400" b="1" kern="1200" dirty="0">
                <a:latin typeface="Arial" charset="0"/>
                <a:ea typeface="MS PGothic" charset="-128"/>
                <a:cs typeface="ＭＳ Ｐゴシック" charset="-128"/>
              </a:rPr>
              <a:t>into moles using the molar masses.</a:t>
            </a:r>
            <a:endParaRPr lang="en-IN" sz="2400" b="1" kern="1200" dirty="0">
              <a:latin typeface="Arial" charset="0"/>
              <a:ea typeface="MS PGothic" charset="-128"/>
              <a:cs typeface="ＭＳ Ｐゴシック" charset="-128"/>
            </a:endParaRPr>
          </a:p>
        </p:txBody>
      </p:sp>
      <p:sp>
        <p:nvSpPr>
          <p:cNvPr id="2" name="Text Placeholder 1"/>
          <p:cNvSpPr>
            <a:spLocks noGrp="1"/>
          </p:cNvSpPr>
          <p:nvPr>
            <p:ph type="body" sz="quarter" idx="16"/>
          </p:nvPr>
        </p:nvSpPr>
        <p:spPr>
          <a:xfrm>
            <a:off x="1003451" y="3995231"/>
            <a:ext cx="1336302" cy="369874"/>
          </a:xfrm>
        </p:spPr>
        <p:txBody>
          <a:bodyPr/>
          <a:lstStyle/>
          <a:p>
            <a:r>
              <a:rPr lang="en-IN" sz="1600" dirty="0">
                <a:solidFill>
                  <a:prstClr val="black"/>
                </a:solidFill>
              </a:rPr>
              <a:t>Moles of </a:t>
            </a:r>
            <a:r>
              <a:rPr lang="en-IN" sz="1600" i="0" dirty="0">
                <a:solidFill>
                  <a:prstClr val="black"/>
                </a:solidFill>
                <a:ea typeface="Cambria Math" panose="02040503050406030204" pitchFamily="18" charset="0"/>
              </a:rPr>
              <a:t>N</a:t>
            </a:r>
            <a:r>
              <a:rPr lang="en-IN" sz="1600" i="0" baseline="-25000" dirty="0">
                <a:solidFill>
                  <a:prstClr val="black"/>
                </a:solidFill>
                <a:ea typeface="Cambria Math" panose="02040503050406030204" pitchFamily="18" charset="0"/>
              </a:rPr>
              <a:t>2</a:t>
            </a:r>
            <a:r>
              <a:rPr lang="en-IN" sz="1600" dirty="0">
                <a:solidFill>
                  <a:prstClr val="black"/>
                </a:solidFill>
              </a:rPr>
              <a:t>:</a:t>
            </a:r>
            <a:endParaRPr lang="en-US" sz="1600" dirty="0"/>
          </a:p>
        </p:txBody>
      </p:sp>
      <p:graphicFrame>
        <p:nvGraphicFramePr>
          <p:cNvPr id="10" name="Object 9">
            <a:extLst>
              <a:ext uri="{FF2B5EF4-FFF2-40B4-BE49-F238E27FC236}">
                <a16:creationId xmlns:a16="http://schemas.microsoft.com/office/drawing/2014/main" id="{F55C6A91-6B30-4C43-8300-9097AD189C38}"/>
              </a:ext>
            </a:extLst>
          </p:cNvPr>
          <p:cNvGraphicFramePr>
            <a:graphicFrameLocks noChangeAspect="1"/>
          </p:cNvGraphicFramePr>
          <p:nvPr>
            <p:extLst>
              <p:ext uri="{D42A27DB-BD31-4B8C-83A1-F6EECF244321}">
                <p14:modId xmlns:p14="http://schemas.microsoft.com/office/powerpoint/2010/main" val="682469253"/>
              </p:ext>
            </p:extLst>
          </p:nvPr>
        </p:nvGraphicFramePr>
        <p:xfrm>
          <a:off x="2962980" y="3916363"/>
          <a:ext cx="3149600" cy="558800"/>
        </p:xfrm>
        <a:graphic>
          <a:graphicData uri="http://schemas.openxmlformats.org/presentationml/2006/ole">
            <mc:AlternateContent xmlns:mc="http://schemas.openxmlformats.org/markup-compatibility/2006">
              <mc:Choice xmlns:v="urn:schemas-microsoft-com:vml" Requires="v">
                <p:oleObj spid="_x0000_s31869" name="Equation" r:id="rId4" imgW="3149280" imgH="558720" progId="Equation.DSMT4">
                  <p:embed/>
                </p:oleObj>
              </mc:Choice>
              <mc:Fallback>
                <p:oleObj name="Equation" r:id="rId4" imgW="3149280" imgH="558720" progId="Equation.DSMT4">
                  <p:embed/>
                  <p:pic>
                    <p:nvPicPr>
                      <p:cNvPr id="0" name=""/>
                      <p:cNvPicPr/>
                      <p:nvPr/>
                    </p:nvPicPr>
                    <p:blipFill>
                      <a:blip r:embed="rId5"/>
                      <a:stretch>
                        <a:fillRect/>
                      </a:stretch>
                    </p:blipFill>
                    <p:spPr>
                      <a:xfrm>
                        <a:off x="2962980" y="3916363"/>
                        <a:ext cx="3149600" cy="558800"/>
                      </a:xfrm>
                      <a:prstGeom prst="rect">
                        <a:avLst/>
                      </a:prstGeom>
                    </p:spPr>
                  </p:pic>
                </p:oleObj>
              </mc:Fallback>
            </mc:AlternateContent>
          </a:graphicData>
        </a:graphic>
      </p:graphicFrame>
      <p:sp>
        <p:nvSpPr>
          <p:cNvPr id="9" name="Text Placeholder 8"/>
          <p:cNvSpPr>
            <a:spLocks noGrp="1"/>
          </p:cNvSpPr>
          <p:nvPr>
            <p:ph type="body" sz="quarter" idx="17"/>
          </p:nvPr>
        </p:nvSpPr>
        <p:spPr>
          <a:xfrm>
            <a:off x="1004341" y="4874161"/>
            <a:ext cx="1335412" cy="426502"/>
          </a:xfrm>
        </p:spPr>
        <p:txBody>
          <a:bodyPr/>
          <a:lstStyle/>
          <a:p>
            <a:r>
              <a:rPr lang="en-IN" sz="1600" dirty="0">
                <a:solidFill>
                  <a:prstClr val="black"/>
                </a:solidFill>
              </a:rPr>
              <a:t>Moles of </a:t>
            </a:r>
            <a:r>
              <a:rPr lang="en-IN" sz="1600" i="0" dirty="0">
                <a:solidFill>
                  <a:prstClr val="black"/>
                </a:solidFill>
                <a:ea typeface="Cambria Math" panose="02040503050406030204" pitchFamily="18" charset="0"/>
              </a:rPr>
              <a:t>O</a:t>
            </a:r>
            <a:r>
              <a:rPr lang="en-IN" sz="1600" i="0" baseline="-25000" dirty="0">
                <a:solidFill>
                  <a:prstClr val="black"/>
                </a:solidFill>
                <a:ea typeface="Cambria Math" panose="02040503050406030204" pitchFamily="18" charset="0"/>
              </a:rPr>
              <a:t>2</a:t>
            </a:r>
            <a:r>
              <a:rPr lang="en-IN" sz="1600" dirty="0">
                <a:solidFill>
                  <a:prstClr val="black"/>
                </a:solidFill>
              </a:rPr>
              <a:t>:</a:t>
            </a:r>
            <a:endParaRPr lang="en-US" sz="1600" dirty="0"/>
          </a:p>
        </p:txBody>
      </p:sp>
      <p:graphicFrame>
        <p:nvGraphicFramePr>
          <p:cNvPr id="11" name="Object 10">
            <a:extLst>
              <a:ext uri="{FF2B5EF4-FFF2-40B4-BE49-F238E27FC236}">
                <a16:creationId xmlns:a16="http://schemas.microsoft.com/office/drawing/2014/main" id="{99D67695-5A03-4B89-8939-95909DE90669}"/>
              </a:ext>
            </a:extLst>
          </p:cNvPr>
          <p:cNvGraphicFramePr>
            <a:graphicFrameLocks noChangeAspect="1"/>
          </p:cNvGraphicFramePr>
          <p:nvPr>
            <p:extLst>
              <p:ext uri="{D42A27DB-BD31-4B8C-83A1-F6EECF244321}">
                <p14:modId xmlns:p14="http://schemas.microsoft.com/office/powerpoint/2010/main" val="509462694"/>
              </p:ext>
            </p:extLst>
          </p:nvPr>
        </p:nvGraphicFramePr>
        <p:xfrm>
          <a:off x="3002668" y="4791075"/>
          <a:ext cx="3098800" cy="558800"/>
        </p:xfrm>
        <a:graphic>
          <a:graphicData uri="http://schemas.openxmlformats.org/presentationml/2006/ole">
            <mc:AlternateContent xmlns:mc="http://schemas.openxmlformats.org/markup-compatibility/2006">
              <mc:Choice xmlns:v="urn:schemas-microsoft-com:vml" Requires="v">
                <p:oleObj spid="_x0000_s31870" name="Equation" r:id="rId6" imgW="3098520" imgH="558720" progId="Equation.DSMT4">
                  <p:embed/>
                </p:oleObj>
              </mc:Choice>
              <mc:Fallback>
                <p:oleObj name="Equation" r:id="rId6" imgW="3098520" imgH="558720" progId="Equation.DSMT4">
                  <p:embed/>
                  <p:pic>
                    <p:nvPicPr>
                      <p:cNvPr id="0" name=""/>
                      <p:cNvPicPr/>
                      <p:nvPr/>
                    </p:nvPicPr>
                    <p:blipFill>
                      <a:blip r:embed="rId7"/>
                      <a:stretch>
                        <a:fillRect/>
                      </a:stretch>
                    </p:blipFill>
                    <p:spPr>
                      <a:xfrm>
                        <a:off x="3002668" y="4791075"/>
                        <a:ext cx="3098800" cy="558800"/>
                      </a:xfrm>
                      <a:prstGeom prst="rect">
                        <a:avLst/>
                      </a:prstGeom>
                    </p:spPr>
                  </p:pic>
                </p:oleObj>
              </mc:Fallback>
            </mc:AlternateContent>
          </a:graphicData>
        </a:graphic>
      </p:graphicFrame>
    </p:spTree>
    <p:extLst>
      <p:ext uri="{BB962C8B-B14F-4D97-AF65-F5344CB8AC3E}">
        <p14:creationId xmlns:p14="http://schemas.microsoft.com/office/powerpoint/2010/main" val="42611805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1761536" y="-7990"/>
            <a:ext cx="5620929" cy="64519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ea typeface="MS PGothic" charset="-128"/>
                <a:cs typeface="ＭＳ Ｐゴシック" charset="-128"/>
              </a:rPr>
              <a:t>5.10 Limiting Reactant (9)</a:t>
            </a:r>
            <a:endParaRPr lang="en-IN" sz="2800" b="1" dirty="0">
              <a:ea typeface="MS PGothic" charset="-128"/>
              <a:cs typeface="ＭＳ Ｐゴシック" charset="-128"/>
            </a:endParaRPr>
          </a:p>
        </p:txBody>
      </p:sp>
      <p:sp>
        <p:nvSpPr>
          <p:cNvPr id="21" name="Text Placeholder 20"/>
          <p:cNvSpPr>
            <a:spLocks noGrp="1"/>
          </p:cNvSpPr>
          <p:nvPr>
            <p:ph type="body" sz="quarter" idx="15"/>
          </p:nvPr>
        </p:nvSpPr>
        <p:spPr>
          <a:xfrm>
            <a:off x="467544" y="500602"/>
            <a:ext cx="8218662" cy="928077"/>
          </a:xfrm>
        </p:spPr>
        <p:txBody>
          <a:bodyPr/>
          <a:lstStyle/>
          <a:p>
            <a:pPr marL="457200" indent="-457200" algn="ctr">
              <a:buFont typeface="+mj-lt"/>
              <a:buAutoNum type="alphaUcPeriod" startAt="3"/>
            </a:pPr>
            <a:r>
              <a:rPr lang="en-US" altLang="en-US" sz="2800" b="1" dirty="0">
                <a:ea typeface="MS PGothic" charset="-128"/>
                <a:cs typeface="ＭＳ Ｐゴシック" charset="-128"/>
              </a:rPr>
              <a:t>Determining the Limiting Reactant Using the Number of Grams</a:t>
            </a:r>
            <a:endParaRPr lang="en-IN" sz="2800" dirty="0"/>
          </a:p>
        </p:txBody>
      </p:sp>
      <p:sp>
        <p:nvSpPr>
          <p:cNvPr id="3" name="Content Placeholder 2"/>
          <p:cNvSpPr>
            <a:spLocks noGrp="1"/>
          </p:cNvSpPr>
          <p:nvPr>
            <p:ph idx="1"/>
          </p:nvPr>
        </p:nvSpPr>
        <p:spPr>
          <a:xfrm>
            <a:off x="769938" y="1721611"/>
            <a:ext cx="3280065" cy="461665"/>
          </a:xfrm>
          <a:noFill/>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spcBef>
                <a:spcPct val="0"/>
              </a:spcBef>
            </a:pPr>
            <a:r>
              <a:rPr lang="en-US" sz="2400" b="1" kern="1200" dirty="0">
                <a:solidFill>
                  <a:schemeClr val="bg1"/>
                </a:solidFill>
              </a:rPr>
              <a:t>Sample Problem 5.20</a:t>
            </a:r>
            <a:endParaRPr lang="en-IN" sz="2400" b="1" kern="1200" dirty="0">
              <a:solidFill>
                <a:schemeClr val="bg1"/>
              </a:solidFill>
            </a:endParaRPr>
          </a:p>
        </p:txBody>
      </p:sp>
      <p:sp>
        <p:nvSpPr>
          <p:cNvPr id="4" name="Text Placeholder 3"/>
          <p:cNvSpPr>
            <a:spLocks noGrp="1"/>
          </p:cNvSpPr>
          <p:nvPr>
            <p:ph type="body" sz="quarter" idx="12"/>
          </p:nvPr>
        </p:nvSpPr>
        <p:spPr>
          <a:xfrm>
            <a:off x="827088" y="2436081"/>
            <a:ext cx="7993384" cy="83099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0"/>
              </a:spcBef>
            </a:pPr>
            <a:r>
              <a:rPr lang="en-US" altLang="en-US" sz="2400" b="1" dirty="0"/>
              <a:t>Determine the limiting reactant by choosing N</a:t>
            </a:r>
            <a:r>
              <a:rPr lang="en-US" altLang="en-US" sz="2400" b="1" baseline="-25000" dirty="0"/>
              <a:t>2</a:t>
            </a:r>
            <a:br>
              <a:rPr lang="en-US" altLang="en-US" sz="2400" b="1" dirty="0"/>
            </a:br>
            <a:r>
              <a:rPr lang="en-US" altLang="en-US" sz="2400" b="1" dirty="0"/>
              <a:t>as the original quantity and converting to mol O</a:t>
            </a:r>
            <a:r>
              <a:rPr lang="en-US" altLang="en-US" sz="2400" b="1" baseline="-25000" dirty="0"/>
              <a:t>2.</a:t>
            </a:r>
            <a:endParaRPr lang="en-IN" sz="2400" b="1" kern="1200" dirty="0">
              <a:latin typeface="Arial" charset="0"/>
              <a:ea typeface="MS PGothic" charset="-128"/>
              <a:cs typeface="ＭＳ Ｐゴシック" charset="-128"/>
            </a:endParaRPr>
          </a:p>
        </p:txBody>
      </p:sp>
      <p:sp>
        <p:nvSpPr>
          <p:cNvPr id="19" name="Text Placeholder 18"/>
          <p:cNvSpPr>
            <a:spLocks noGrp="1"/>
          </p:cNvSpPr>
          <p:nvPr>
            <p:ph type="body" sz="quarter" idx="13"/>
          </p:nvPr>
        </p:nvSpPr>
        <p:spPr>
          <a:xfrm>
            <a:off x="3348038" y="3445840"/>
            <a:ext cx="2879726" cy="754280"/>
          </a:xfrm>
          <a:solidFill>
            <a:schemeClr val="accent2"/>
          </a:solidFill>
          <a:ln w="25400">
            <a:noFill/>
            <a:miter lim="800000"/>
            <a:headEnd/>
            <a:tailEnd type="none" w="lg" len="lg"/>
          </a:ln>
          <a:effectLst>
            <a:outerShdw blurRad="50800" dist="38100" dir="2700000" algn="tl" rotWithShape="0">
              <a:srgbClr val="000000">
                <a:alpha val="39998"/>
              </a:srgbClr>
            </a:outerShdw>
          </a:effectLst>
        </p:spPr>
        <p:txBody>
          <a:bodyPr wrap="square" anchor="ctr">
            <a:spAutoFit/>
          </a:bodyPr>
          <a:lstStyle/>
          <a:p>
            <a:pPr algn="ctr" eaLnBrk="1" hangingPunct="1">
              <a:spcBef>
                <a:spcPct val="0"/>
              </a:spcBef>
            </a:pPr>
            <a:r>
              <a:rPr lang="en-US" altLang="en-US" sz="2200" b="1" kern="1200" dirty="0">
                <a:solidFill>
                  <a:srgbClr val="D90000"/>
                </a:solidFill>
                <a:latin typeface="Arial" pitchFamily="34" charset="0"/>
                <a:ea typeface="ＭＳ Ｐゴシック" pitchFamily="34" charset="-128"/>
                <a:cs typeface="+mn-cs"/>
              </a:rPr>
              <a:t>mole–mole</a:t>
            </a:r>
          </a:p>
          <a:p>
            <a:pPr algn="ctr" eaLnBrk="1" hangingPunct="1">
              <a:spcBef>
                <a:spcPct val="0"/>
              </a:spcBef>
            </a:pPr>
            <a:r>
              <a:rPr lang="en-US" altLang="en-US" sz="2200" b="1" kern="1200" dirty="0">
                <a:solidFill>
                  <a:srgbClr val="D90000"/>
                </a:solidFill>
                <a:latin typeface="Arial" pitchFamily="34" charset="0"/>
                <a:ea typeface="ＭＳ Ｐゴシック" pitchFamily="34" charset="-128"/>
                <a:cs typeface="+mn-cs"/>
              </a:rPr>
              <a:t>Conversion factor</a:t>
            </a:r>
            <a:endParaRPr lang="en-IN" sz="2200" b="1" kern="1200" dirty="0">
              <a:solidFill>
                <a:srgbClr val="D90000"/>
              </a:solidFill>
              <a:latin typeface="Arial" pitchFamily="34" charset="0"/>
              <a:ea typeface="ＭＳ Ｐゴシック" pitchFamily="34" charset="-128"/>
              <a:cs typeface="+mn-cs"/>
            </a:endParaRPr>
          </a:p>
        </p:txBody>
      </p:sp>
      <p:graphicFrame>
        <p:nvGraphicFramePr>
          <p:cNvPr id="2" name="Object 1">
            <a:extLst>
              <a:ext uri="{FF2B5EF4-FFF2-40B4-BE49-F238E27FC236}">
                <a16:creationId xmlns:a16="http://schemas.microsoft.com/office/drawing/2014/main" id="{CE583F34-39AF-41E0-AE2F-80C504D59923}"/>
              </a:ext>
            </a:extLst>
          </p:cNvPr>
          <p:cNvGraphicFramePr>
            <a:graphicFrameLocks noChangeAspect="1"/>
          </p:cNvGraphicFramePr>
          <p:nvPr>
            <p:extLst>
              <p:ext uri="{D42A27DB-BD31-4B8C-83A1-F6EECF244321}">
                <p14:modId xmlns:p14="http://schemas.microsoft.com/office/powerpoint/2010/main" val="3617853676"/>
              </p:ext>
            </p:extLst>
          </p:nvPr>
        </p:nvGraphicFramePr>
        <p:xfrm>
          <a:off x="2173288" y="4535488"/>
          <a:ext cx="4013200" cy="558800"/>
        </p:xfrm>
        <a:graphic>
          <a:graphicData uri="http://schemas.openxmlformats.org/presentationml/2006/ole">
            <mc:AlternateContent xmlns:mc="http://schemas.openxmlformats.org/markup-compatibility/2006">
              <mc:Choice xmlns:v="urn:schemas-microsoft-com:vml" Requires="v">
                <p:oleObj spid="_x0000_s32828" name="Equation" r:id="rId4" imgW="4012920" imgH="558720" progId="Equation.DSMT4">
                  <p:embed/>
                </p:oleObj>
              </mc:Choice>
              <mc:Fallback>
                <p:oleObj name="Equation" r:id="rId4" imgW="4012920" imgH="558720" progId="Equation.DSMT4">
                  <p:embed/>
                  <p:pic>
                    <p:nvPicPr>
                      <p:cNvPr id="0" name=""/>
                      <p:cNvPicPr/>
                      <p:nvPr/>
                    </p:nvPicPr>
                    <p:blipFill>
                      <a:blip r:embed="rId5"/>
                      <a:stretch>
                        <a:fillRect/>
                      </a:stretch>
                    </p:blipFill>
                    <p:spPr>
                      <a:xfrm>
                        <a:off x="2173288" y="4535488"/>
                        <a:ext cx="4013200" cy="558800"/>
                      </a:xfrm>
                      <a:prstGeom prst="rect">
                        <a:avLst/>
                      </a:prstGeom>
                    </p:spPr>
                  </p:pic>
                </p:oleObj>
              </mc:Fallback>
            </mc:AlternateContent>
          </a:graphicData>
        </a:graphic>
      </p:graphicFrame>
      <p:sp>
        <p:nvSpPr>
          <p:cNvPr id="20" name="Text Placeholder 19"/>
          <p:cNvSpPr>
            <a:spLocks noGrp="1"/>
          </p:cNvSpPr>
          <p:nvPr>
            <p:ph type="body" sz="quarter" idx="14"/>
          </p:nvPr>
        </p:nvSpPr>
        <p:spPr>
          <a:xfrm>
            <a:off x="976971" y="5373216"/>
            <a:ext cx="7752443" cy="120032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0"/>
              </a:spcBef>
            </a:pPr>
            <a:r>
              <a:rPr lang="en-US" altLang="en-US" sz="2400" b="1" dirty="0"/>
              <a:t>The amount of O</a:t>
            </a:r>
            <a:r>
              <a:rPr lang="en-US" altLang="en-US" sz="2400" b="1" baseline="-25000" dirty="0"/>
              <a:t>2 </a:t>
            </a:r>
            <a:r>
              <a:rPr lang="en-US" altLang="en-US" sz="2400" b="1" dirty="0"/>
              <a:t>we started with (0.313 mol) is</a:t>
            </a:r>
            <a:br>
              <a:rPr lang="en-US" altLang="en-US" sz="2400" b="1" dirty="0"/>
            </a:br>
            <a:r>
              <a:rPr lang="en-US" altLang="en-US" sz="2400" b="1" dirty="0"/>
              <a:t>less than the amount we would need (0.357 mol) so </a:t>
            </a:r>
            <a:br>
              <a:rPr lang="en-US" altLang="en-US" sz="2400" b="1" dirty="0"/>
            </a:br>
            <a:r>
              <a:rPr lang="en-US" altLang="en-US" sz="2400" b="1" dirty="0">
                <a:solidFill>
                  <a:srgbClr val="3366FF"/>
                </a:solidFill>
              </a:rPr>
              <a:t>O</a:t>
            </a:r>
            <a:r>
              <a:rPr lang="en-US" altLang="en-US" sz="2400" b="1" baseline="-25000" dirty="0">
                <a:solidFill>
                  <a:srgbClr val="3366FF"/>
                </a:solidFill>
              </a:rPr>
              <a:t>2</a:t>
            </a:r>
            <a:r>
              <a:rPr lang="en-US" altLang="en-US" sz="2400" b="1" baseline="-25000" dirty="0"/>
              <a:t> </a:t>
            </a:r>
            <a:r>
              <a:rPr lang="en-US" altLang="en-US" sz="2400" b="1" dirty="0">
                <a:solidFill>
                  <a:srgbClr val="3366FF"/>
                </a:solidFill>
              </a:rPr>
              <a:t>is the limiting reagent</a:t>
            </a:r>
            <a:r>
              <a:rPr lang="en-US" altLang="en-US" sz="2400" b="1" dirty="0"/>
              <a:t>.</a:t>
            </a:r>
            <a:endParaRPr lang="en-IN" sz="2400" b="1" kern="1200" dirty="0">
              <a:latin typeface="Arial" charset="0"/>
              <a:ea typeface="MS PGothic" charset="-128"/>
              <a:cs typeface="ＭＳ Ｐゴシック"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68055"/>
            <a:ext cx="9052560" cy="586541"/>
          </a:xfrm>
        </p:spPr>
        <p:txBody>
          <a:bodyPr/>
          <a:lstStyle/>
          <a:p>
            <a:r>
              <a:rPr lang="en-US" altLang="en-US" sz="3200" b="1" dirty="0">
                <a:ea typeface="MS PGothic" charset="-128"/>
                <a:cs typeface="ＭＳ Ｐゴシック" charset="-128"/>
              </a:rPr>
              <a:t>5.1 Introduction to Chemical Reactions (6)</a:t>
            </a:r>
            <a:endParaRPr lang="en-IN" sz="3200" dirty="0"/>
          </a:p>
        </p:txBody>
      </p:sp>
      <p:sp>
        <p:nvSpPr>
          <p:cNvPr id="5" name="Text Placeholder 4"/>
          <p:cNvSpPr>
            <a:spLocks noGrp="1"/>
          </p:cNvSpPr>
          <p:nvPr>
            <p:ph type="body" sz="quarter" idx="14"/>
          </p:nvPr>
        </p:nvSpPr>
        <p:spPr>
          <a:xfrm>
            <a:off x="1831504" y="563538"/>
            <a:ext cx="5925900" cy="519079"/>
          </a:xfrm>
        </p:spPr>
        <p:txBody>
          <a:bodyPr/>
          <a:lstStyle/>
          <a:p>
            <a:pPr marL="457200" indent="-457200">
              <a:buFont typeface="+mj-lt"/>
              <a:buAutoNum type="alphaUcPeriod" startAt="2"/>
            </a:pPr>
            <a:r>
              <a:rPr lang="en-US" altLang="en-US" sz="2800" b="1" dirty="0">
                <a:ea typeface="MS PGothic" charset="-128"/>
                <a:cs typeface="ＭＳ Ｐゴシック" charset="-128"/>
              </a:rPr>
              <a:t>Writing Chemical Equations</a:t>
            </a:r>
            <a:endParaRPr lang="en-IN" dirty="0"/>
          </a:p>
        </p:txBody>
      </p:sp>
      <p:sp>
        <p:nvSpPr>
          <p:cNvPr id="3" name="Content Placeholder 2"/>
          <p:cNvSpPr>
            <a:spLocks noGrp="1"/>
          </p:cNvSpPr>
          <p:nvPr>
            <p:ph idx="1"/>
          </p:nvPr>
        </p:nvSpPr>
        <p:spPr>
          <a:xfrm>
            <a:off x="1864724" y="1838320"/>
            <a:ext cx="1843180" cy="510560"/>
          </a:xfrm>
        </p:spPr>
        <p:txBody>
          <a:bodyPr/>
          <a:lstStyle/>
          <a:p>
            <a:pPr marL="0" indent="0">
              <a:buNone/>
            </a:pPr>
            <a:r>
              <a:rPr lang="en-IN" sz="2800" b="1" dirty="0"/>
              <a:t>Table 5.1</a:t>
            </a:r>
          </a:p>
        </p:txBody>
      </p:sp>
      <p:sp>
        <p:nvSpPr>
          <p:cNvPr id="4" name="Content Placeholder 3"/>
          <p:cNvSpPr>
            <a:spLocks noGrp="1"/>
          </p:cNvSpPr>
          <p:nvPr>
            <p:ph sz="quarter" idx="13"/>
          </p:nvPr>
        </p:nvSpPr>
        <p:spPr>
          <a:xfrm>
            <a:off x="3592354" y="1859338"/>
            <a:ext cx="3601022" cy="934654"/>
          </a:xfrm>
        </p:spPr>
        <p:txBody>
          <a:bodyPr/>
          <a:lstStyle/>
          <a:p>
            <a:r>
              <a:rPr lang="en-IN" sz="2800" b="1" dirty="0"/>
              <a:t>Symbols Used in Chemical Equations</a:t>
            </a:r>
          </a:p>
        </p:txBody>
      </p:sp>
      <p:graphicFrame>
        <p:nvGraphicFramePr>
          <p:cNvPr id="6" name="Table Placeholder 5"/>
          <p:cNvGraphicFramePr>
            <a:graphicFrameLocks noGrp="1"/>
          </p:cNvGraphicFramePr>
          <p:nvPr>
            <p:ph type="tbl" sz="quarter" idx="22"/>
            <p:extLst>
              <p:ext uri="{D42A27DB-BD31-4B8C-83A1-F6EECF244321}">
                <p14:modId xmlns:p14="http://schemas.microsoft.com/office/powerpoint/2010/main" val="3395216156"/>
              </p:ext>
            </p:extLst>
          </p:nvPr>
        </p:nvGraphicFramePr>
        <p:xfrm>
          <a:off x="1888654" y="2937480"/>
          <a:ext cx="5285672" cy="2834640"/>
        </p:xfrm>
        <a:graphic>
          <a:graphicData uri="http://schemas.openxmlformats.org/drawingml/2006/table">
            <a:tbl>
              <a:tblPr firstRow="1" bandRow="1">
                <a:tableStyleId>{2D5ABB26-0587-4C30-8999-92F81FD0307C}</a:tableStyleId>
              </a:tblPr>
              <a:tblGrid>
                <a:gridCol w="2467322">
                  <a:extLst>
                    <a:ext uri="{9D8B030D-6E8A-4147-A177-3AD203B41FA5}">
                      <a16:colId xmlns:a16="http://schemas.microsoft.com/office/drawing/2014/main" val="20000"/>
                    </a:ext>
                  </a:extLst>
                </a:gridCol>
                <a:gridCol w="2818350">
                  <a:extLst>
                    <a:ext uri="{9D8B030D-6E8A-4147-A177-3AD203B41FA5}">
                      <a16:colId xmlns:a16="http://schemas.microsoft.com/office/drawing/2014/main" val="20001"/>
                    </a:ext>
                  </a:extLst>
                </a:gridCol>
              </a:tblGrid>
              <a:tr h="334790">
                <a:tc>
                  <a:txBody>
                    <a:bodyPr/>
                    <a:lstStyle/>
                    <a:p>
                      <a:pPr algn="ctr"/>
                      <a:r>
                        <a:rPr lang="en-IN" sz="2400" b="1" dirty="0"/>
                        <a:t>Symbol</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IN" sz="2400" b="1" dirty="0"/>
                        <a:t>Meaning</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90151">
                <a:tc>
                  <a:txBody>
                    <a:bodyPr/>
                    <a:lstStyle/>
                    <a:p>
                      <a:pPr algn="ctr"/>
                      <a:r>
                        <a:rPr lang="en-IN" sz="2000" dirty="0"/>
                        <a: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IN" sz="2000" dirty="0"/>
                        <a:t>Reaction</a:t>
                      </a:r>
                      <a:r>
                        <a:rPr lang="en-IN" sz="2000" baseline="0" dirty="0"/>
                        <a:t> arrow</a:t>
                      </a:r>
                      <a:endParaRPr lang="en-IN" sz="20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90151">
                <a:tc>
                  <a:txBody>
                    <a:bodyPr/>
                    <a:lstStyle/>
                    <a:p>
                      <a:pPr algn="ctr"/>
                      <a:r>
                        <a:rPr lang="el-GR" sz="2000" dirty="0"/>
                        <a:t>Δ</a:t>
                      </a:r>
                      <a:endParaRPr lang="en-IN"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IN" sz="2000" dirty="0"/>
                        <a:t>Heat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90151">
                <a:tc>
                  <a:txBody>
                    <a:bodyPr/>
                    <a:lstStyle/>
                    <a:p>
                      <a:pPr algn="ctr"/>
                      <a:r>
                        <a:rPr lang="en-IN" sz="2000" i="1" dirty="0"/>
                        <a:t>(s)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IN" sz="2000" dirty="0"/>
                        <a:t>Solid</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90151">
                <a:tc>
                  <a:txBody>
                    <a:bodyPr/>
                    <a:lstStyle/>
                    <a:p>
                      <a:pPr algn="ctr"/>
                      <a:r>
                        <a:rPr lang="en-IN" sz="2000" i="1" dirty="0"/>
                        <a:t>(I)</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IN" sz="2000" dirty="0"/>
                        <a:t>Liquid</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90151">
                <a:tc>
                  <a:txBody>
                    <a:bodyPr/>
                    <a:lstStyle/>
                    <a:p>
                      <a:pPr algn="ctr"/>
                      <a:r>
                        <a:rPr lang="en-IN" sz="2000" i="1" dirty="0"/>
                        <a:t>(g)</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IN" sz="2000" dirty="0"/>
                        <a:t>Gas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90151">
                <a:tc>
                  <a:txBody>
                    <a:bodyPr/>
                    <a:lstStyle/>
                    <a:p>
                      <a:pPr algn="ctr"/>
                      <a:r>
                        <a:rPr lang="en-IN" sz="2000" dirty="0"/>
                        <a:t>(</a:t>
                      </a:r>
                      <a:r>
                        <a:rPr lang="en-IN" sz="2000" i="1" dirty="0"/>
                        <a:t>aq</a:t>
                      </a:r>
                      <a:r>
                        <a:rPr lang="en-IN" sz="2000" dirty="0"/>
                        <a: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IN" sz="2000" dirty="0"/>
                        <a:t>Aqueous</a:t>
                      </a:r>
                      <a:r>
                        <a:rPr lang="en-IN" sz="2000" baseline="0" dirty="0"/>
                        <a:t> solution</a:t>
                      </a:r>
                      <a:endParaRPr lang="en-IN" sz="20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49587"/>
            <a:ext cx="8229600" cy="64519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ea typeface="MS PGothic" charset="-128"/>
                <a:cs typeface="ＭＳ Ｐゴシック" charset="-128"/>
              </a:rPr>
              <a:t>5.2 Balancing Chemical Equations (1)</a:t>
            </a:r>
            <a:endParaRPr lang="en-IN" sz="3200" b="1" dirty="0">
              <a:ea typeface="MS PGothic" charset="-128"/>
              <a:cs typeface="ＭＳ Ｐゴシック" charset="-128"/>
            </a:endParaRPr>
          </a:p>
        </p:txBody>
      </p:sp>
      <p:sp>
        <p:nvSpPr>
          <p:cNvPr id="3" name="Content Placeholder 2"/>
          <p:cNvSpPr>
            <a:spLocks noGrp="1"/>
          </p:cNvSpPr>
          <p:nvPr>
            <p:ph idx="1"/>
          </p:nvPr>
        </p:nvSpPr>
        <p:spPr>
          <a:xfrm>
            <a:off x="1500180" y="1091612"/>
            <a:ext cx="6183022" cy="555996"/>
          </a:xfrm>
        </p:spPr>
        <p:txBody>
          <a:bodyPr/>
          <a:lstStyle/>
          <a:p>
            <a:pPr marL="0" lvl="0" indent="0" algn="ctr" eaLnBrk="1" hangingPunct="1">
              <a:spcBef>
                <a:spcPct val="0"/>
              </a:spcBef>
              <a:buNone/>
              <a:defRPr/>
            </a:pPr>
            <a:r>
              <a:rPr lang="en-US" sz="2400" b="1" kern="1200" dirty="0">
                <a:solidFill>
                  <a:schemeClr val="bg1"/>
                </a:solidFill>
                <a:ea typeface="+mn-ea"/>
                <a:cs typeface="+mn-cs"/>
              </a:rPr>
              <a:t>HOW TO Balance a Chemical Equation</a:t>
            </a:r>
          </a:p>
        </p:txBody>
      </p:sp>
      <p:sp>
        <p:nvSpPr>
          <p:cNvPr id="4" name="Text Placeholder 3"/>
          <p:cNvSpPr>
            <a:spLocks noGrp="1"/>
          </p:cNvSpPr>
          <p:nvPr>
            <p:ph type="body" sz="quarter" idx="12"/>
          </p:nvPr>
        </p:nvSpPr>
        <p:spPr>
          <a:xfrm>
            <a:off x="786985" y="2065021"/>
            <a:ext cx="1451038"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0"/>
              </a:spcBef>
            </a:pPr>
            <a:r>
              <a:rPr lang="en-US" sz="2400" b="1" kern="1200" dirty="0">
                <a:solidFill>
                  <a:schemeClr val="bg1"/>
                </a:solidFill>
                <a:latin typeface="Arial" charset="0"/>
                <a:ea typeface="MS PGothic" charset="-128"/>
                <a:cs typeface="ＭＳ Ｐゴシック" charset="-128"/>
              </a:rPr>
              <a:t>Example</a:t>
            </a:r>
            <a:endParaRPr lang="en-IN" sz="2400" b="1" kern="1200" dirty="0">
              <a:solidFill>
                <a:schemeClr val="bg1"/>
              </a:solidFill>
              <a:latin typeface="Arial" charset="0"/>
              <a:ea typeface="MS PGothic" charset="-128"/>
              <a:cs typeface="ＭＳ Ｐゴシック" charset="-128"/>
            </a:endParaRPr>
          </a:p>
        </p:txBody>
      </p:sp>
      <p:sp>
        <p:nvSpPr>
          <p:cNvPr id="5" name="Text Placeholder 4"/>
          <p:cNvSpPr>
            <a:spLocks noGrp="1"/>
          </p:cNvSpPr>
          <p:nvPr>
            <p:ph type="body" sz="quarter" idx="13"/>
          </p:nvPr>
        </p:nvSpPr>
        <p:spPr>
          <a:xfrm>
            <a:off x="2286794" y="1968787"/>
            <a:ext cx="6186309" cy="156966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0"/>
              </a:spcBef>
            </a:pPr>
            <a:r>
              <a:rPr lang="en-US" altLang="en-US" sz="2400" b="1" kern="1200" dirty="0">
                <a:latin typeface="Arial" charset="0"/>
                <a:ea typeface="MS PGothic" charset="-128"/>
                <a:cs typeface="ＭＳ Ｐゴシック" charset="-128"/>
              </a:rPr>
              <a:t>Write a balanced chemical equation for</a:t>
            </a:r>
          </a:p>
          <a:p>
            <a:pPr eaLnBrk="1" hangingPunct="1">
              <a:spcBef>
                <a:spcPct val="0"/>
              </a:spcBef>
            </a:pPr>
            <a:r>
              <a:rPr lang="en-US" altLang="en-US" sz="2400" b="1" kern="1200" dirty="0">
                <a:latin typeface="Arial" charset="0"/>
                <a:ea typeface="MS PGothic" charset="-128"/>
                <a:cs typeface="ＭＳ Ｐゴシック" charset="-128"/>
              </a:rPr>
              <a:t>the reaction of propane </a:t>
            </a:r>
            <a:r>
              <a:rPr lang="en-US" altLang="en-US" sz="2400" b="1" kern="1200" dirty="0">
                <a:latin typeface="Arial" panose="020B0604020202020204" pitchFamily="34" charset="0"/>
                <a:ea typeface="MS PGothic" charset="-128"/>
                <a:cs typeface="Arial" panose="020B0604020202020204" pitchFamily="34" charset="0"/>
              </a:rPr>
              <a:t>(</a:t>
            </a:r>
            <a:r>
              <a:rPr lang="en-US" altLang="en-US" sz="2400" b="1" i="0" dirty="0">
                <a:latin typeface="Arial" panose="020B0604020202020204" pitchFamily="34" charset="0"/>
                <a:cs typeface="Arial" panose="020B0604020202020204" pitchFamily="34" charset="0"/>
              </a:rPr>
              <a:t>C</a:t>
            </a:r>
            <a:r>
              <a:rPr lang="en-US" altLang="en-US" sz="2400" b="1" i="0" baseline="-25000" dirty="0">
                <a:latin typeface="Arial" panose="020B0604020202020204" pitchFamily="34" charset="0"/>
                <a:cs typeface="Arial" panose="020B0604020202020204" pitchFamily="34" charset="0"/>
              </a:rPr>
              <a:t>3</a:t>
            </a:r>
            <a:r>
              <a:rPr lang="en-US" altLang="en-US" sz="2400" b="1" i="0" dirty="0">
                <a:latin typeface="Arial" panose="020B0604020202020204" pitchFamily="34" charset="0"/>
                <a:cs typeface="Arial" panose="020B0604020202020204" pitchFamily="34" charset="0"/>
              </a:rPr>
              <a:t>H</a:t>
            </a:r>
            <a:r>
              <a:rPr lang="en-US" altLang="en-US" sz="2400" b="1" i="0" baseline="-25000" dirty="0">
                <a:latin typeface="Arial" panose="020B0604020202020204" pitchFamily="34" charset="0"/>
                <a:cs typeface="Arial" panose="020B0604020202020204" pitchFamily="34" charset="0"/>
              </a:rPr>
              <a:t>8</a:t>
            </a:r>
            <a:r>
              <a:rPr lang="en-US" altLang="en-US" sz="2400" b="1" kern="1200" dirty="0">
                <a:latin typeface="Arial" panose="020B0604020202020204" pitchFamily="34" charset="0"/>
                <a:ea typeface="MS PGothic" charset="-128"/>
                <a:cs typeface="Arial" panose="020B0604020202020204" pitchFamily="34" charset="0"/>
              </a:rPr>
              <a:t>)</a:t>
            </a:r>
            <a:r>
              <a:rPr lang="en-US" altLang="en-US" sz="2400" b="1" kern="1200" dirty="0">
                <a:latin typeface="Arial" charset="0"/>
                <a:ea typeface="MS PGothic" charset="-128"/>
                <a:cs typeface="ＭＳ Ｐゴシック" charset="-128"/>
              </a:rPr>
              <a:t> with </a:t>
            </a:r>
          </a:p>
          <a:p>
            <a:pPr eaLnBrk="1" hangingPunct="1">
              <a:spcBef>
                <a:spcPct val="0"/>
              </a:spcBef>
            </a:pPr>
            <a:r>
              <a:rPr lang="en-US" altLang="en-US" sz="2400" b="1" kern="1200" dirty="0">
                <a:latin typeface="Arial" charset="0"/>
                <a:ea typeface="MS PGothic" charset="-128"/>
                <a:cs typeface="ＭＳ Ｐゴシック" charset="-128"/>
              </a:rPr>
              <a:t>oxygen (</a:t>
            </a:r>
            <a:r>
              <a:rPr lang="en-US" altLang="en-US" sz="2400" b="1" i="0" dirty="0">
                <a:latin typeface="Arial" panose="020B0604020202020204" pitchFamily="34" charset="0"/>
                <a:cs typeface="Arial" panose="020B0604020202020204" pitchFamily="34" charset="0"/>
              </a:rPr>
              <a:t>O</a:t>
            </a:r>
            <a:r>
              <a:rPr lang="en-US" altLang="en-US" sz="2400" b="1" i="0" baseline="-25000" dirty="0">
                <a:latin typeface="Arial" panose="020B0604020202020204" pitchFamily="34" charset="0"/>
                <a:cs typeface="Arial" panose="020B0604020202020204" pitchFamily="34" charset="0"/>
              </a:rPr>
              <a:t>2</a:t>
            </a:r>
            <a:r>
              <a:rPr lang="en-US" altLang="en-US" sz="2400" b="1" kern="1200" dirty="0">
                <a:latin typeface="Arial" charset="0"/>
                <a:ea typeface="MS PGothic" charset="-128"/>
                <a:cs typeface="ＭＳ Ｐゴシック" charset="-128"/>
              </a:rPr>
              <a:t>) to form carbon dioxide (</a:t>
            </a:r>
            <a:r>
              <a:rPr lang="en-US" altLang="en-US" sz="2400" b="1" i="0" dirty="0">
                <a:latin typeface="Arial" panose="020B0604020202020204" pitchFamily="34" charset="0"/>
                <a:cs typeface="Arial" panose="020B0604020202020204" pitchFamily="34" charset="0"/>
              </a:rPr>
              <a:t>CO</a:t>
            </a:r>
            <a:r>
              <a:rPr lang="en-US" altLang="en-US" sz="2400" b="1" i="0" baseline="-25000" dirty="0">
                <a:latin typeface="Arial" panose="020B0604020202020204" pitchFamily="34" charset="0"/>
                <a:cs typeface="Arial" panose="020B0604020202020204" pitchFamily="34" charset="0"/>
              </a:rPr>
              <a:t>2</a:t>
            </a:r>
            <a:r>
              <a:rPr lang="en-US" altLang="en-US" sz="2400" b="1" kern="1200" dirty="0">
                <a:latin typeface="Arial" charset="0"/>
                <a:ea typeface="MS PGothic" charset="-128"/>
                <a:cs typeface="ＭＳ Ｐゴシック" charset="-128"/>
              </a:rPr>
              <a:t>)</a:t>
            </a:r>
          </a:p>
          <a:p>
            <a:pPr eaLnBrk="1" hangingPunct="1">
              <a:spcBef>
                <a:spcPct val="0"/>
              </a:spcBef>
            </a:pPr>
            <a:r>
              <a:rPr lang="en-US" altLang="en-US" sz="2400" b="1" kern="1200" dirty="0">
                <a:latin typeface="Arial" charset="0"/>
                <a:ea typeface="MS PGothic" charset="-128"/>
                <a:cs typeface="ＭＳ Ｐゴシック" charset="-128"/>
              </a:rPr>
              <a:t>and water (</a:t>
            </a:r>
            <a:r>
              <a:rPr lang="en-US" altLang="en-US" sz="2400" b="1" i="0" dirty="0">
                <a:latin typeface="Arial" panose="020B0604020202020204" pitchFamily="34" charset="0"/>
                <a:cs typeface="Arial" panose="020B0604020202020204" pitchFamily="34" charset="0"/>
              </a:rPr>
              <a:t>H</a:t>
            </a:r>
            <a:r>
              <a:rPr lang="en-US" altLang="en-US" sz="2400" b="1" i="0" baseline="-25000" dirty="0">
                <a:latin typeface="Arial" panose="020B0604020202020204" pitchFamily="34" charset="0"/>
                <a:cs typeface="Arial" panose="020B0604020202020204" pitchFamily="34" charset="0"/>
              </a:rPr>
              <a:t>2</a:t>
            </a:r>
            <a:r>
              <a:rPr lang="en-US" altLang="en-US" sz="2400" b="1" i="0" dirty="0">
                <a:latin typeface="Arial" panose="020B0604020202020204" pitchFamily="34" charset="0"/>
                <a:cs typeface="Arial" panose="020B0604020202020204" pitchFamily="34" charset="0"/>
              </a:rPr>
              <a:t>O</a:t>
            </a:r>
            <a:r>
              <a:rPr lang="en-US" altLang="en-US" sz="2400" b="1" kern="1200" dirty="0">
                <a:latin typeface="Arial" charset="0"/>
                <a:ea typeface="MS PGothic" charset="-128"/>
                <a:cs typeface="ＭＳ Ｐゴシック" charset="-128"/>
              </a:rPr>
              <a:t>).</a:t>
            </a:r>
            <a:endParaRPr lang="en-IN" sz="2400" b="1" kern="1200" dirty="0">
              <a:latin typeface="Arial" charset="0"/>
              <a:ea typeface="MS PGothic" charset="-128"/>
              <a:cs typeface="ＭＳ Ｐゴシック" charset="-128"/>
            </a:endParaRPr>
          </a:p>
        </p:txBody>
      </p:sp>
      <p:sp>
        <p:nvSpPr>
          <p:cNvPr id="6" name="Text Placeholder 5"/>
          <p:cNvSpPr>
            <a:spLocks noGrp="1"/>
          </p:cNvSpPr>
          <p:nvPr>
            <p:ph type="body" sz="quarter" idx="14"/>
          </p:nvPr>
        </p:nvSpPr>
        <p:spPr>
          <a:xfrm>
            <a:off x="737479" y="3750940"/>
            <a:ext cx="1398140" cy="461665"/>
          </a:xfrm>
          <a:noFill/>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spcBef>
                <a:spcPct val="0"/>
              </a:spcBef>
            </a:pPr>
            <a:r>
              <a:rPr lang="en-US" sz="2400" b="1" kern="1200" dirty="0">
                <a:solidFill>
                  <a:schemeClr val="bg1"/>
                </a:solidFill>
                <a:ea typeface="+mn-ea"/>
                <a:cs typeface="+mn-cs"/>
              </a:rPr>
              <a:t>Step [1] </a:t>
            </a:r>
            <a:endParaRPr lang="en-IN" sz="2400" b="1" kern="1200" dirty="0">
              <a:solidFill>
                <a:schemeClr val="bg1"/>
              </a:solidFill>
              <a:ea typeface="+mn-ea"/>
              <a:cs typeface="+mn-cs"/>
            </a:endParaRPr>
          </a:p>
        </p:txBody>
      </p:sp>
      <p:sp>
        <p:nvSpPr>
          <p:cNvPr id="7" name="Text Placeholder 6"/>
          <p:cNvSpPr>
            <a:spLocks noGrp="1"/>
          </p:cNvSpPr>
          <p:nvPr>
            <p:ph type="body" sz="quarter" idx="15"/>
          </p:nvPr>
        </p:nvSpPr>
        <p:spPr>
          <a:xfrm>
            <a:off x="2133600" y="3730625"/>
            <a:ext cx="6706516"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0"/>
              </a:spcBef>
            </a:pPr>
            <a:r>
              <a:rPr lang="en-US" altLang="en-US" sz="2400" b="1" kern="1200" dirty="0">
                <a:latin typeface="Arial" charset="0"/>
                <a:ea typeface="MS PGothic" charset="-128"/>
                <a:cs typeface="ＭＳ Ｐゴシック" charset="-128"/>
              </a:rPr>
              <a:t>Write the equation with the correct formulas.</a:t>
            </a:r>
            <a:endParaRPr lang="en-IN" sz="2400" b="1" kern="1200" dirty="0">
              <a:latin typeface="Arial" charset="0"/>
              <a:ea typeface="MS PGothic" charset="-128"/>
              <a:cs typeface="ＭＳ Ｐゴシック" charset="-128"/>
            </a:endParaRPr>
          </a:p>
        </p:txBody>
      </p:sp>
      <p:graphicFrame>
        <p:nvGraphicFramePr>
          <p:cNvPr id="2" name="Object 1">
            <a:extLst>
              <a:ext uri="{FF2B5EF4-FFF2-40B4-BE49-F238E27FC236}">
                <a16:creationId xmlns:a16="http://schemas.microsoft.com/office/drawing/2014/main" id="{CB132795-E7F9-4228-801F-EC3B3BFA0AB3}"/>
              </a:ext>
            </a:extLst>
          </p:cNvPr>
          <p:cNvGraphicFramePr>
            <a:graphicFrameLocks noChangeAspect="1"/>
          </p:cNvGraphicFramePr>
          <p:nvPr>
            <p:extLst>
              <p:ext uri="{D42A27DB-BD31-4B8C-83A1-F6EECF244321}">
                <p14:modId xmlns:p14="http://schemas.microsoft.com/office/powerpoint/2010/main" val="3412810495"/>
              </p:ext>
            </p:extLst>
          </p:nvPr>
        </p:nvGraphicFramePr>
        <p:xfrm>
          <a:off x="2834932" y="4340773"/>
          <a:ext cx="3238500" cy="381000"/>
        </p:xfrm>
        <a:graphic>
          <a:graphicData uri="http://schemas.openxmlformats.org/presentationml/2006/ole">
            <mc:AlternateContent xmlns:mc="http://schemas.openxmlformats.org/markup-compatibility/2006">
              <mc:Choice xmlns:v="urn:schemas-microsoft-com:vml" Requires="v">
                <p:oleObj spid="_x0000_s1089" name="Equation" r:id="rId4" imgW="3238200" imgH="380880" progId="Equation.DSMT4">
                  <p:embed/>
                </p:oleObj>
              </mc:Choice>
              <mc:Fallback>
                <p:oleObj name="Equation" r:id="rId4" imgW="3238200" imgH="380880" progId="Equation.DSMT4">
                  <p:embed/>
                  <p:pic>
                    <p:nvPicPr>
                      <p:cNvPr id="0" name=""/>
                      <p:cNvPicPr/>
                      <p:nvPr/>
                    </p:nvPicPr>
                    <p:blipFill>
                      <a:blip r:embed="rId5"/>
                      <a:stretch>
                        <a:fillRect/>
                      </a:stretch>
                    </p:blipFill>
                    <p:spPr>
                      <a:xfrm>
                        <a:off x="2834932" y="4340773"/>
                        <a:ext cx="3238500" cy="381000"/>
                      </a:xfrm>
                      <a:prstGeom prst="rect">
                        <a:avLst/>
                      </a:prstGeom>
                    </p:spPr>
                  </p:pic>
                </p:oleObj>
              </mc:Fallback>
            </mc:AlternateContent>
          </a:graphicData>
        </a:graphic>
      </p:graphicFrame>
      <p:sp>
        <p:nvSpPr>
          <p:cNvPr id="9" name="Text Placeholder 8"/>
          <p:cNvSpPr>
            <a:spLocks noGrp="1"/>
          </p:cNvSpPr>
          <p:nvPr>
            <p:ph type="body" sz="quarter" idx="17"/>
          </p:nvPr>
        </p:nvSpPr>
        <p:spPr>
          <a:xfrm>
            <a:off x="1066801" y="5138142"/>
            <a:ext cx="7620000" cy="120032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0"/>
              </a:spcBef>
            </a:pPr>
            <a:r>
              <a:rPr lang="en-US" altLang="en-US" sz="2400" b="1" kern="1200" dirty="0">
                <a:latin typeface="Arial" charset="0"/>
                <a:ea typeface="MS PGothic" charset="-128"/>
                <a:cs typeface="ＭＳ Ｐゴシック" charset="-128"/>
              </a:rPr>
              <a:t>The subscripts in a formula can </a:t>
            </a:r>
            <a:r>
              <a:rPr lang="en-US" altLang="en-US" sz="2400" b="1" i="1" kern="1200" dirty="0">
                <a:latin typeface="Arial" charset="0"/>
                <a:ea typeface="MS PGothic" charset="-128"/>
                <a:cs typeface="ＭＳ Ｐゴシック" charset="-128"/>
              </a:rPr>
              <a:t>never</a:t>
            </a:r>
            <a:r>
              <a:rPr lang="en-US" altLang="en-US" sz="2400" b="1" kern="1200" dirty="0">
                <a:latin typeface="Arial" charset="0"/>
                <a:ea typeface="MS PGothic" charset="-128"/>
                <a:cs typeface="ＭＳ Ｐゴシック" charset="-128"/>
              </a:rPr>
              <a:t> be changed to balance an equation, because changing a subscript changes the identity of a compound.</a:t>
            </a:r>
            <a:endParaRPr lang="en-IN" sz="2400" b="1" kern="1200" dirty="0">
              <a:latin typeface="Arial" charset="0"/>
              <a:ea typeface="MS PGothic" charset="-128"/>
              <a:cs typeface="ＭＳ Ｐゴシック"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14153"/>
            <a:ext cx="8229601" cy="709714"/>
          </a:xfrm>
        </p:spPr>
        <p:txBody>
          <a:bodyPr/>
          <a:lstStyle/>
          <a:p>
            <a:r>
              <a:rPr lang="en-US" altLang="en-US" sz="3200" b="1" dirty="0">
                <a:ea typeface="MS PGothic" charset="-128"/>
                <a:cs typeface="ＭＳ Ｐゴシック" charset="-128"/>
              </a:rPr>
              <a:t>5.2 Balancing Chemical Equations (2)</a:t>
            </a:r>
            <a:endParaRPr lang="en-IN" sz="3200" dirty="0"/>
          </a:p>
        </p:txBody>
      </p:sp>
      <p:sp>
        <p:nvSpPr>
          <p:cNvPr id="2" name="Content Placeholder 1"/>
          <p:cNvSpPr>
            <a:spLocks noGrp="1"/>
          </p:cNvSpPr>
          <p:nvPr>
            <p:ph idx="1"/>
          </p:nvPr>
        </p:nvSpPr>
        <p:spPr>
          <a:xfrm>
            <a:off x="1700309" y="1089681"/>
            <a:ext cx="6243367" cy="490164"/>
          </a:xfrm>
        </p:spPr>
        <p:txBody>
          <a:bodyPr/>
          <a:lstStyle/>
          <a:p>
            <a:pPr marL="0" indent="0">
              <a:buNone/>
            </a:pPr>
            <a:r>
              <a:rPr lang="en-US" sz="2400" b="1" dirty="0">
                <a:solidFill>
                  <a:schemeClr val="bg1"/>
                </a:solidFill>
              </a:rPr>
              <a:t>HOW TO Balance a Chemical Equation</a:t>
            </a:r>
            <a:endParaRPr lang="en-IN" sz="2400" b="1" dirty="0"/>
          </a:p>
        </p:txBody>
      </p:sp>
      <p:sp>
        <p:nvSpPr>
          <p:cNvPr id="3" name="Text Placeholder 2"/>
          <p:cNvSpPr>
            <a:spLocks noGrp="1"/>
          </p:cNvSpPr>
          <p:nvPr>
            <p:ph type="body" sz="quarter" idx="12"/>
          </p:nvPr>
        </p:nvSpPr>
        <p:spPr>
          <a:xfrm>
            <a:off x="786523" y="2060848"/>
            <a:ext cx="1329616" cy="482327"/>
          </a:xfrm>
        </p:spPr>
        <p:txBody>
          <a:bodyPr/>
          <a:lstStyle/>
          <a:p>
            <a:r>
              <a:rPr lang="en-US" sz="2400" b="1" dirty="0">
                <a:solidFill>
                  <a:schemeClr val="bg1"/>
                </a:solidFill>
              </a:rPr>
              <a:t>Step [2]</a:t>
            </a:r>
            <a:endParaRPr lang="en-IN" sz="2400" b="1" dirty="0"/>
          </a:p>
        </p:txBody>
      </p:sp>
      <p:sp>
        <p:nvSpPr>
          <p:cNvPr id="4" name="Text Placeholder 3"/>
          <p:cNvSpPr>
            <a:spLocks noGrp="1"/>
          </p:cNvSpPr>
          <p:nvPr>
            <p:ph type="body" sz="quarter" idx="13"/>
          </p:nvPr>
        </p:nvSpPr>
        <p:spPr>
          <a:xfrm>
            <a:off x="2193925" y="1927398"/>
            <a:ext cx="6404317" cy="83099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0"/>
              </a:spcBef>
            </a:pPr>
            <a:r>
              <a:rPr lang="en-US" altLang="en-US" sz="2400" b="1" kern="1200" dirty="0">
                <a:latin typeface="Arial" charset="0"/>
                <a:ea typeface="MS PGothic" charset="-128"/>
                <a:cs typeface="ＭＳ Ｐゴシック" charset="-128"/>
              </a:rPr>
              <a:t>Balance the equation with coefficients one</a:t>
            </a:r>
          </a:p>
          <a:p>
            <a:pPr eaLnBrk="1" hangingPunct="1">
              <a:spcBef>
                <a:spcPct val="0"/>
              </a:spcBef>
            </a:pPr>
            <a:r>
              <a:rPr lang="en-US" altLang="en-US" sz="2400" b="1" kern="1200" dirty="0">
                <a:latin typeface="Arial" charset="0"/>
                <a:ea typeface="MS PGothic" charset="-128"/>
                <a:cs typeface="ＭＳ Ｐゴシック" charset="-128"/>
              </a:rPr>
              <a:t>element at a time.</a:t>
            </a:r>
            <a:endParaRPr lang="en-IN" sz="2400" b="1" kern="1200" dirty="0">
              <a:latin typeface="Arial" charset="0"/>
              <a:ea typeface="MS PGothic" charset="-128"/>
              <a:cs typeface="ＭＳ Ｐゴシック" charset="-128"/>
            </a:endParaRPr>
          </a:p>
        </p:txBody>
      </p:sp>
      <p:sp>
        <p:nvSpPr>
          <p:cNvPr id="5" name="Text Placeholder 4"/>
          <p:cNvSpPr>
            <a:spLocks noGrp="1"/>
          </p:cNvSpPr>
          <p:nvPr>
            <p:ph type="body" sz="quarter" idx="14"/>
          </p:nvPr>
        </p:nvSpPr>
        <p:spPr>
          <a:xfrm>
            <a:off x="1127126" y="2903948"/>
            <a:ext cx="3812332"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28600" indent="-228600" eaLnBrk="1" hangingPunct="1">
              <a:spcBef>
                <a:spcPct val="0"/>
              </a:spcBef>
              <a:buFont typeface="Arial" panose="020B0604020202020204" pitchFamily="34" charset="0"/>
              <a:buChar char="•"/>
            </a:pPr>
            <a:r>
              <a:rPr lang="en-US" altLang="en-US" sz="2400" b="1" kern="1200" dirty="0">
                <a:latin typeface="Arial" charset="0"/>
                <a:ea typeface="MS PGothic" charset="-128"/>
                <a:cs typeface="ＭＳ Ｐゴシック" charset="-128"/>
              </a:rPr>
              <a:t>Balance the C’</a:t>
            </a:r>
            <a:r>
              <a:rPr lang="en-US" altLang="ja-JP" sz="2400" b="1" kern="1200" dirty="0">
                <a:latin typeface="Arial" charset="0"/>
                <a:ea typeface="MS PGothic" charset="-128"/>
                <a:cs typeface="ＭＳ Ｐゴシック" charset="-128"/>
              </a:rPr>
              <a:t>s first:</a:t>
            </a:r>
            <a:endParaRPr lang="en-IN" sz="2400" b="1" kern="1200" dirty="0">
              <a:latin typeface="Arial" charset="0"/>
              <a:ea typeface="MS PGothic" charset="-128"/>
              <a:cs typeface="ＭＳ Ｐゴシック" charset="-128"/>
            </a:endParaRPr>
          </a:p>
        </p:txBody>
      </p:sp>
      <p:pic>
        <p:nvPicPr>
          <p:cNvPr id="30728" name="Picture 16" descr="This figure illustrates how to balance a chemical equation for the reaction of propane (C3H8) with oxygen (O2) to form carbon dioxide (CO2) and water (H2O). Since there are 3 C’s on the left, coefficient 3 is placed before CO2 on the r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3573463"/>
            <a:ext cx="5278438"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5"/>
          </p:nvPr>
        </p:nvSpPr>
        <p:spPr>
          <a:xfrm>
            <a:off x="1127126" y="4580618"/>
            <a:ext cx="3864650"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28600" indent="-228600" eaLnBrk="1" hangingPunct="1">
              <a:spcBef>
                <a:spcPct val="0"/>
              </a:spcBef>
              <a:buFont typeface="Arial" panose="020B0604020202020204" pitchFamily="34" charset="0"/>
              <a:buChar char="•"/>
            </a:pPr>
            <a:r>
              <a:rPr lang="en-US" altLang="en-US" sz="2400" b="1" kern="1200" dirty="0">
                <a:latin typeface="Arial" charset="0"/>
                <a:ea typeface="MS PGothic" charset="-128"/>
                <a:cs typeface="ＭＳ Ｐゴシック" charset="-128"/>
              </a:rPr>
              <a:t>Balance the H’</a:t>
            </a:r>
            <a:r>
              <a:rPr lang="en-US" altLang="ja-JP" sz="2400" b="1" kern="1200" dirty="0">
                <a:latin typeface="Arial" charset="0"/>
                <a:ea typeface="MS PGothic" charset="-128"/>
                <a:cs typeface="ＭＳ Ｐゴシック" charset="-128"/>
              </a:rPr>
              <a:t>s next:</a:t>
            </a:r>
            <a:endParaRPr lang="en-IN" sz="2400" b="1" kern="1200" dirty="0">
              <a:latin typeface="Arial" charset="0"/>
              <a:ea typeface="MS PGothic" charset="-128"/>
              <a:cs typeface="ＭＳ Ｐゴシック" charset="-128"/>
            </a:endParaRPr>
          </a:p>
        </p:txBody>
      </p:sp>
      <p:pic>
        <p:nvPicPr>
          <p:cNvPr id="30729" name="Picture 17" descr="This figure illustrates how to balance a chemical equation for the reaction of propane (C3H8) with oxygen (O2) to form carbon dioxide (CO2) and water (H2O). To balance the 8 H’s in C3H8, coefficient 4 is placed before H2O on the right."/>
          <p:cNvPicPr>
            <a:picLocks noChangeAspect="1" noChangeArrowheads="1"/>
          </p:cNvPicPr>
          <p:nvPr/>
        </p:nvPicPr>
        <p:blipFill rotWithShape="1">
          <a:blip r:embed="rId4">
            <a:extLst>
              <a:ext uri="{28A0092B-C50C-407E-A947-70E740481C1C}">
                <a14:useLocalDpi xmlns:a14="http://schemas.microsoft.com/office/drawing/2010/main" val="0"/>
              </a:ext>
            </a:extLst>
          </a:blip>
          <a:srcRect b="11799"/>
          <a:stretch/>
        </p:blipFill>
        <p:spPr bwMode="auto">
          <a:xfrm>
            <a:off x="2051050" y="5084763"/>
            <a:ext cx="6669088"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MMPROD_UIDATA" val="&lt;database version=&quot;6.0&quot;&gt;&lt;object type=&quot;1&quot; unique_id=&quot;10001&quot;&gt;&lt;object type=&quot;8&quot; unique_id=&quot;11152&quot;&gt;&lt;/object&gt;&lt;object type=&quot;2&quot; unique_id=&quot;11153&quot;&gt;&lt;object type=&quot;3&quot; unique_id=&quot;11154&quot;&gt;&lt;property id=&quot;20148&quot; value=&quot;5&quot;/&gt;&lt;property id=&quot;20300&quot; value=&quot;Slide 1&quot;/&gt;&lt;property id=&quot;20307&quot; value=&quot;300&quot;/&gt;&lt;/object&gt;&lt;object type=&quot;3&quot; unique_id=&quot;11155&quot;&gt;&lt;property id=&quot;20148&quot; value=&quot;5&quot;/&gt;&lt;property id=&quot;20300&quot; value=&quot;Slide 2 - &amp;quot;Introduction to Chemical Reactions&amp;quot;&quot;/&gt;&lt;property id=&quot;20307&quot; value=&quot;257&quot;/&gt;&lt;/object&gt;&lt;object type=&quot;3&quot; unique_id=&quot;11156&quot;&gt;&lt;property id=&quot;20148&quot; value=&quot;5&quot;/&gt;&lt;property id=&quot;20300&quot; value=&quot;Slide 3 - &amp;quot;Introduction to Chemical Reactions&amp;quot;&quot;/&gt;&lt;property id=&quot;20307&quot; value=&quot;258&quot;/&gt;&lt;/object&gt;&lt;object type=&quot;3&quot; unique_id=&quot;11157&quot;&gt;&lt;property id=&quot;20148&quot; value=&quot;5&quot;/&gt;&lt;property id=&quot;20300&quot; value=&quot;Slide 4 - &amp;quot;Introduction to Chemical Reactions&amp;quot;&quot;/&gt;&lt;property id=&quot;20307&quot; value=&quot;259&quot;/&gt;&lt;/object&gt;&lt;object type=&quot;3&quot; unique_id=&quot;11158&quot;&gt;&lt;property id=&quot;20148&quot; value=&quot;5&quot;/&gt;&lt;property id=&quot;20300&quot; value=&quot;Slide 5 - &amp;quot;Introduction to Chemical Reactions&amp;quot;&quot;/&gt;&lt;property id=&quot;20307&quot; value=&quot;260&quot;/&gt;&lt;/object&gt;&lt;object type=&quot;3&quot; unique_id=&quot;11159&quot;&gt;&lt;property id=&quot;20148&quot; value=&quot;5&quot;/&gt;&lt;property id=&quot;20300&quot; value=&quot;Slide 6 - &amp;quot;Balancing Chemical Equations&amp;quot;&quot;/&gt;&lt;property id=&quot;20307&quot; value=&quot;261&quot;/&gt;&lt;/object&gt;&lt;object type=&quot;3&quot; unique_id=&quot;11160&quot;&gt;&lt;property id=&quot;20148&quot; value=&quot;5&quot;/&gt;&lt;property id=&quot;20300&quot; value=&quot;Slide 7 - &amp;quot;Balancing Chemical Equations&amp;quot;&quot;/&gt;&lt;property id=&quot;20307&quot; value=&quot;262&quot;/&gt;&lt;/object&gt;&lt;object type=&quot;3&quot; unique_id=&quot;11161&quot;&gt;&lt;property id=&quot;20148&quot; value=&quot;5&quot;/&gt;&lt;property id=&quot;20300&quot; value=&quot;Slide 8 - &amp;quot;Balancing Chemical Equations&amp;quot;&quot;/&gt;&lt;property id=&quot;20307&quot; value=&quot;263&quot;/&gt;&lt;/object&gt;&lt;object type=&quot;3&quot; unique_id=&quot;11162&quot;&gt;&lt;property id=&quot;20148&quot; value=&quot;5&quot;/&gt;&lt;property id=&quot;20300&quot; value=&quot;Slide 9 - &amp;quot;Balancing Chemical Equations&amp;quot;&quot;/&gt;&lt;property id=&quot;20307&quot; value=&quot;264&quot;/&gt;&lt;/object&gt;&lt;object type=&quot;3&quot; unique_id=&quot;11163&quot;&gt;&lt;property id=&quot;20148&quot; value=&quot;5&quot;/&gt;&lt;property id=&quot;20300&quot; value=&quot;Slide 10 - &amp;quot;The Mole and Avogadro’s Number&amp;quot;&quot;/&gt;&lt;property id=&quot;20307&quot; value=&quot;265&quot;/&gt;&lt;/object&gt;&lt;object type=&quot;3&quot; unique_id=&quot;11164&quot;&gt;&lt;property id=&quot;20148&quot; value=&quot;5&quot;/&gt;&lt;property id=&quot;20300&quot; value=&quot;Slide 11 - &amp;quot;The Mole and Avogadro’s Number&amp;quot;&quot;/&gt;&lt;property id=&quot;20307&quot; value=&quot;266&quot;/&gt;&lt;/object&gt;&lt;object type=&quot;3&quot; unique_id=&quot;11165&quot;&gt;&lt;property id=&quot;20148&quot; value=&quot;5&quot;/&gt;&lt;property id=&quot;20300&quot; value=&quot;Slide 12 - &amp;quot;The Mole and Avogadro’s Number&amp;quot;&quot;/&gt;&lt;property id=&quot;20307&quot; value=&quot;267&quot;/&gt;&lt;/object&gt;&lt;object type=&quot;3&quot; unique_id=&quot;11166&quot;&gt;&lt;property id=&quot;20148&quot; value=&quot;5&quot;/&gt;&lt;property id=&quot;20300&quot; value=&quot;Slide 13 - &amp;quot;Mass to Mole Conversions&amp;quot;&quot;/&gt;&lt;property id=&quot;20307&quot; value=&quot;268&quot;/&gt;&lt;/object&gt;&lt;object type=&quot;3&quot; unique_id=&quot;11167&quot;&gt;&lt;property id=&quot;20148&quot; value=&quot;5&quot;/&gt;&lt;property id=&quot;20300&quot; value=&quot;Slide 14 - &amp;quot;Mass to Mole Conversions&amp;quot;&quot;/&gt;&lt;property id=&quot;20307&quot; value=&quot;269&quot;/&gt;&lt;/object&gt;&lt;object type=&quot;3&quot; unique_id=&quot;11168&quot;&gt;&lt;property id=&quot;20148&quot; value=&quot;5&quot;/&gt;&lt;property id=&quot;20300&quot; value=&quot;Slide 15 - &amp;quot;Mass to Mole Conversions&amp;#x0D;&amp;#x0A;Molar Mass&amp;quot;&quot;/&gt;&lt;property id=&quot;20307&quot; value=&quot;270&quot;/&gt;&lt;/object&gt;&lt;object type=&quot;3&quot; unique_id=&quot;11169&quot;&gt;&lt;property id=&quot;20148&quot; value=&quot;5&quot;/&gt;&lt;property id=&quot;20300&quot; value=&quot;Slide 16 - &amp;quot;Mass to Mole Conversions&amp;#x0D;&amp;#x0A;Relating Grams to Moles&amp;quot;&quot;/&gt;&lt;property id=&quot;20307&quot; value=&quot;271&quot;/&gt;&lt;/object&gt;&lt;object type=&quot;3&quot; unique_id=&quot;11170&quot;&gt;&lt;property id=&quot;20148&quot; value=&quot;5&quot;/&gt;&lt;property id=&quot;20300&quot; value=&quot;Slide 17 - &amp;quot;Mass to Mole Conversions&amp;#x0D;&amp;#x0A;Relating Grams to Moles&amp;quot;&quot;/&gt;&lt;property id=&quot;20307&quot; value=&quot;272&quot;/&gt;&lt;/object&gt;&lt;object type=&quot;3&quot; unique_id=&quot;11171&quot;&gt;&lt;property id=&quot;20148&quot; value=&quot;5&quot;/&gt;&lt;property id=&quot;20300&quot; value=&quot;Slide 18 - &amp;quot;Mass to Mole Conversions&amp;#x0D;&amp;#x0A;Relating Grams to Moles&amp;quot;&quot;/&gt;&lt;property id=&quot;20307&quot; value=&quot;274&quot;/&gt;&lt;/object&gt;&lt;object type=&quot;3&quot; unique_id=&quot;11172&quot;&gt;&lt;property id=&quot;20148&quot; value=&quot;5&quot;/&gt;&lt;property id=&quot;20300&quot; value=&quot;Slide 19 - &amp;quot;Mass to Mole Conversions&amp;#x0D;&amp;#x0A;Relating Grams to Number of Atoms or Molecules&amp;quot;&quot;/&gt;&lt;property id=&quot;20307&quot; value=&quot;273&quot;/&gt;&lt;/object&gt;&lt;object type=&quot;3&quot; unique_id=&quot;11173&quot;&gt;&lt;property id=&quot;20148&quot; value=&quot;5&quot;/&gt;&lt;property id=&quot;20300&quot; value=&quot;Slide 20 - &amp;quot;Mass to Mole Conversions&amp;#x0D;&amp;#x0A;Relating Grams to Number of Atoms or Molecules&amp;quot;&quot;/&gt;&lt;property id=&quot;20307&quot; value=&quot;275&quot;/&gt;&lt;/object&gt;&lt;object type=&quot;3&quot; unique_id=&quot;11174&quot;&gt;&lt;property id=&quot;20148&quot; value=&quot;5&quot;/&gt;&lt;property id=&quot;20300&quot; value=&quot;Slide 21 - &amp;quot;Mass to Mole Conversions&amp;#x0D;&amp;#x0A;Relating Grams to Number of Atoms or Molecules&amp;quot;&quot;/&gt;&lt;property id=&quot;20307&quot; value=&quot;276&quot;/&gt;&lt;/object&gt;&lt;object type=&quot;3&quot; unique_id=&quot;11175&quot;&gt;&lt;property id=&quot;20148&quot; value=&quot;5&quot;/&gt;&lt;property id=&quot;20300&quot; value=&quot;Slide 22 - &amp;quot;Mass to Mole Conversions&amp;#x0D;&amp;#x0A;Relating Grams to Number of Atoms or Molecules&amp;quot;&quot;/&gt;&lt;property id=&quot;20307&quot; value=&quot;277&quot;/&gt;&lt;/object&gt;&lt;object type=&quot;3&quot; unique_id=&quot;11176&quot;&gt;&lt;property id=&quot;20148&quot; value=&quot;5&quot;/&gt;&lt;property id=&quot;20300&quot; value=&quot;Slide 23 - &amp;quot;Mole Calculations in Chemical Equations&amp;quot;&quot;/&gt;&lt;property id=&quot;20307&quot; value=&quot;278&quot;/&gt;&lt;/object&gt;&lt;object type=&quot;3&quot; unique_id=&quot;11177&quot;&gt;&lt;property id=&quot;20148&quot; value=&quot;5&quot;/&gt;&lt;property id=&quot;20300&quot; value=&quot;Slide 24 - &amp;quot;Mole Calculations in Chemical Equations&amp;quot;&quot;/&gt;&lt;property id=&quot;20307&quot; value=&quot;279&quot;/&gt;&lt;/object&gt;&lt;object type=&quot;3&quot; unique_id=&quot;11178&quot;&gt;&lt;property id=&quot;20148&quot; value=&quot;5&quot;/&gt;&lt;property id=&quot;20300&quot; value=&quot;Slide 25 - &amp;quot;Mole Calculations in Chemical Equations&amp;quot;&quot;/&gt;&lt;property id=&quot;20307&quot; value=&quot;280&quot;/&gt;&lt;/object&gt;&lt;object type=&quot;3&quot; unique_id=&quot;11179&quot;&gt;&lt;property id=&quot;20148&quot; value=&quot;5&quot;/&gt;&lt;property id=&quot;20300&quot; value=&quot;Slide 26 - &amp;quot;Mole Calculations in Chemical Equations&amp;quot;&quot;/&gt;&lt;property id=&quot;20307&quot; value=&quot;281&quot;/&gt;&lt;/object&gt;&lt;object type=&quot;3&quot; unique_id=&quot;11180&quot;&gt;&lt;property id=&quot;20148&quot; value=&quot;5&quot;/&gt;&lt;property id=&quot;20300&quot; value=&quot;Slide 27 - &amp;quot;Mass Calculations in Chemical Equations&amp;#x0D;&amp;#x0A;&amp;quot;&quot;/&gt;&lt;property id=&quot;20307&quot; value=&quot;282&quot;/&gt;&lt;/object&gt;&lt;object type=&quot;3&quot; unique_id=&quot;11181&quot;&gt;&lt;property id=&quot;20148&quot; value=&quot;5&quot;/&gt;&lt;property id=&quot;20300&quot; value=&quot;Slide 28 - &amp;quot;Mass Calculations in Chemical Equations&amp;#x0D;&amp;#x0A;&amp;quot;&quot;/&gt;&lt;property id=&quot;20307&quot; value=&quot;283&quot;/&gt;&lt;/object&gt;&lt;object type=&quot;3&quot; unique_id=&quot;11182&quot;&gt;&lt;property id=&quot;20148&quot; value=&quot;5&quot;/&gt;&lt;property id=&quot;20300&quot; value=&quot;Slide 29 - &amp;quot;Mass Calculations in Chemical Equations&amp;#x0D;&amp;#x0A;&amp;quot;&quot;/&gt;&lt;property id=&quot;20307&quot; value=&quot;285&quot;/&gt;&lt;/object&gt;&lt;object type=&quot;3&quot; unique_id=&quot;11183&quot;&gt;&lt;property id=&quot;20148&quot; value=&quot;5&quot;/&gt;&lt;property id=&quot;20300&quot; value=&quot;Slide 30 - &amp;quot;Mass Calculations in Chemical Equations&amp;#x0D;&amp;#x0A;&amp;quot;&quot;/&gt;&lt;property id=&quot;20307&quot; value=&quot;287&quot;/&gt;&lt;/object&gt;&lt;object type=&quot;3&quot; unique_id=&quot;11184&quot;&gt;&lt;property id=&quot;20148&quot; value=&quot;5&quot;/&gt;&lt;property id=&quot;20300&quot; value=&quot;Slide 31 - &amp;quot;Mass Calculations in Chemical Equations&amp;#x0D;&amp;#x0A;&amp;quot;&quot;/&gt;&lt;property id=&quot;20307&quot; value=&quot;286&quot;/&gt;&lt;/object&gt;&lt;object type=&quot;3&quot; unique_id=&quot;11185&quot;&gt;&lt;property id=&quot;20148&quot; value=&quot;5&quot;/&gt;&lt;property id=&quot;20300&quot; value=&quot;Slide 32 - &amp;quot;Mass Calculations in Chemical Equations&amp;#x0D;&amp;#x0A;&amp;quot;&quot;/&gt;&lt;property id=&quot;20307&quot; value=&quot;288&quot;/&gt;&lt;/object&gt;&lt;object type=&quot;3&quot; unique_id=&quot;11186&quot;&gt;&lt;property id=&quot;20148&quot; value=&quot;5&quot;/&gt;&lt;property id=&quot;20300&quot; value=&quot;Slide 33 - &amp;quot;Percent Yield&amp;quot;&quot;/&gt;&lt;property id=&quot;20307&quot; value=&quot;289&quot;/&gt;&lt;/object&gt;&lt;object type=&quot;3&quot; unique_id=&quot;11187&quot;&gt;&lt;property id=&quot;20148&quot; value=&quot;5&quot;/&gt;&lt;property id=&quot;20300&quot; value=&quot;Slide 34 - &amp;quot;Percent Yield&amp;#x0D;&amp;#x0A;Calculating Percent Yield&amp;quot;&quot;/&gt;&lt;property id=&quot;20307&quot; value=&quot;290&quot;/&gt;&lt;/object&gt;&lt;object type=&quot;3&quot; unique_id=&quot;11188&quot;&gt;&lt;property id=&quot;20148&quot; value=&quot;5&quot;/&gt;&lt;property id=&quot;20300&quot; value=&quot;Slide 35 - &amp;quot;Oxidation and Reduction&amp;#x0D;&amp;#x0A;General Features&amp;quot;&quot;/&gt;&lt;property id=&quot;20307&quot; value=&quot;291&quot;/&gt;&lt;/object&gt;&lt;object type=&quot;3&quot; unique_id=&quot;11189&quot;&gt;&lt;property id=&quot;20148&quot; value=&quot;5&quot;/&gt;&lt;property id=&quot;20300&quot; value=&quot;Slide 36 - &amp;quot;Oxidation and Reduction&amp;#x0D;&amp;#x0A;General Features&amp;quot;&quot;/&gt;&lt;property id=&quot;20307&quot; value=&quot;292&quot;/&gt;&lt;/object&gt;&lt;object type=&quot;3&quot; unique_id=&quot;11190&quot;&gt;&lt;property id=&quot;20148&quot; value=&quot;5&quot;/&gt;&lt;property id=&quot;20300&quot; value=&quot;Slide 37 - &amp;quot;Oxidation and Reduction&amp;#x0D;&amp;#x0A;General Features&amp;quot;&quot;/&gt;&lt;property id=&quot;20307&quot; value=&quot;293&quot;/&gt;&lt;/object&gt;&lt;object type=&quot;3&quot; unique_id=&quot;11191&quot;&gt;&lt;property id=&quot;20148&quot; value=&quot;5&quot;/&gt;&lt;property id=&quot;20300&quot; value=&quot;Slide 38 - &amp;quot;Oxidation and Reduction&amp;#x0D;&amp;#x0A;General Features&amp;quot;&quot;/&gt;&lt;property id=&quot;20307&quot; value=&quot;294&quot;/&gt;&lt;/object&gt;&lt;object type=&quot;3&quot; unique_id=&quot;11192&quot;&gt;&lt;property id=&quot;20148&quot; value=&quot;5&quot;/&gt;&lt;property id=&quot;20300&quot; value=&quot;Slide 39 - &amp;quot;Oxidation and Reduction&amp;#x0D;&amp;#x0A;General Features&amp;quot;&quot;/&gt;&lt;property id=&quot;20307&quot; value=&quot;295&quot;/&gt;&lt;/object&gt;&lt;object type=&quot;3&quot; unique_id=&quot;11193&quot;&gt;&lt;property id=&quot;20148&quot; value=&quot;5&quot;/&gt;&lt;property id=&quot;20300&quot; value=&quot;Slide 40 - &amp;quot;Oxidation and Reduction&amp;#x0D;&amp;#x0A;Examples of Oxidation–Reduction Reactions&amp;quot;&quot;/&gt;&lt;property id=&quot;20307&quot; value=&quot;296&quot;/&gt;&lt;/object&gt;&lt;object type=&quot;3&quot; unique_id=&quot;11194&quot;&gt;&lt;property id=&quot;20148&quot; value=&quot;5&quot;/&gt;&lt;property id=&quot;20300&quot; value=&quot;Slide 41 - &amp;quot;Oxidation and Reduction&amp;#x0D;&amp;#x0A;Examples of Oxidation–Reduction Reactions&amp;quot;&quot;/&gt;&lt;property id=&quot;20307&quot; value=&quot;297&quot;/&gt;&lt;/object&gt;&lt;object type=&quot;3&quot; unique_id=&quot;11195&quot;&gt;&lt;property id=&quot;20148&quot; value=&quot;5&quot;/&gt;&lt;property id=&quot;20300&quot; value=&quot;Slide 42 - &amp;quot;Oxidation and Reduction&amp;#x0D;&amp;#x0A;Examples of Oxidation–Reduction Reactions&amp;quot;&quot;/&gt;&lt;property id=&quot;20307&quot; value=&quot;298&quot;/&gt;&lt;/object&gt;&lt;object type=&quot;3&quot; unique_id=&quot;11196&quot;&gt;&lt;property id=&quot;20148&quot; value=&quot;5&quot;/&gt;&lt;property id=&quot;20300&quot; value=&quot;Slide 43 - &amp;quot;Oxidation and Reduction&amp;#x0D;&amp;#x0A;Examples of Oxidation–Reduction Reactions&amp;quot;&quot;/&gt;&lt;property id=&quot;20307&quot; value=&quot;299&quot;/&gt;&lt;/object&gt;&lt;/object&gt;&lt;/object&gt;&lt;/database&gt;"/>
</p:tagLst>
</file>

<file path=ppt/theme/theme1.xml><?xml version="1.0" encoding="utf-8"?>
<a:theme xmlns:a="http://schemas.openxmlformats.org/drawingml/2006/main" name="Default Design">
  <a:themeElements>
    <a:clrScheme name="Custom 15">
      <a:dk1>
        <a:sysClr val="windowText" lastClr="000000"/>
      </a:dk1>
      <a:lt1>
        <a:sysClr val="window" lastClr="FFFFFF"/>
      </a:lt1>
      <a:dk2>
        <a:srgbClr val="000000"/>
      </a:dk2>
      <a:lt2>
        <a:srgbClr val="76B6F2"/>
      </a:lt2>
      <a:accent1>
        <a:srgbClr val="FBC01E"/>
      </a:accent1>
      <a:accent2>
        <a:srgbClr val="EFE1A2"/>
      </a:accent2>
      <a:accent3>
        <a:srgbClr val="FA8716"/>
      </a:accent3>
      <a:accent4>
        <a:srgbClr val="BE0204"/>
      </a:accent4>
      <a:accent5>
        <a:srgbClr val="008080"/>
      </a:accent5>
      <a:accent6>
        <a:srgbClr val="7E13E3"/>
      </a:accent6>
      <a:hlink>
        <a:srgbClr val="D2D200"/>
      </a:hlink>
      <a:folHlink>
        <a:srgbClr val="D0B9F8"/>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lg" len="lg"/>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lg" len="lg"/>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3567</TotalTime>
  <Words>2913</Words>
  <Application>Microsoft Office PowerPoint</Application>
  <PresentationFormat>On-screen Show (4:3)</PresentationFormat>
  <Paragraphs>502</Paragraphs>
  <Slides>64</Slides>
  <Notes>64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70" baseType="lpstr">
      <vt:lpstr>MS PGothic</vt:lpstr>
      <vt:lpstr>MS PGothic</vt:lpstr>
      <vt:lpstr>Arial</vt:lpstr>
      <vt:lpstr>Cambria Math</vt:lpstr>
      <vt:lpstr>Default Design</vt:lpstr>
      <vt:lpstr>Equation</vt:lpstr>
      <vt:lpstr>Chapter 5</vt:lpstr>
      <vt:lpstr>5.1 Introduction to Chemical Reactions (1)</vt:lpstr>
      <vt:lpstr>5.1 Introduction to Chemical Reactions (2)</vt:lpstr>
      <vt:lpstr>5.1 Introduction to Chemical Reactions (3)</vt:lpstr>
      <vt:lpstr>5.1 Introduction to Chemical Reactions (4)</vt:lpstr>
      <vt:lpstr>5.1 Introduction to Chemical Reactions (5)</vt:lpstr>
      <vt:lpstr>5.1 Introduction to Chemical Reactions (6)</vt:lpstr>
      <vt:lpstr>5.2 Balancing Chemical Equations (1)</vt:lpstr>
      <vt:lpstr>5.2 Balancing Chemical Equations (2)</vt:lpstr>
      <vt:lpstr>5.2 Balancing Chemical Equations (3)</vt:lpstr>
      <vt:lpstr>5.2 Balancing Chemical Equations (4)</vt:lpstr>
      <vt:lpstr>5.3 Types of Reactions (1)</vt:lpstr>
      <vt:lpstr>5.3 Types of Reactions (2)</vt:lpstr>
      <vt:lpstr>5.3 Types of Reactions (3)</vt:lpstr>
      <vt:lpstr>5.3 Types of Reactions (4)</vt:lpstr>
      <vt:lpstr>5.3 Types of Reactions (5)</vt:lpstr>
      <vt:lpstr>5.4 Oxidation and Reduction (1)</vt:lpstr>
      <vt:lpstr>5.4 Oxidation and Reduction (2)</vt:lpstr>
      <vt:lpstr>5.4 Oxidation and Reduction (3)</vt:lpstr>
      <vt:lpstr>5.4 Oxidation and Reduction (4)</vt:lpstr>
      <vt:lpstr>5.4 Oxidation and Reduction (5)</vt:lpstr>
      <vt:lpstr>5.4 Oxidation and Reduction (6)</vt:lpstr>
      <vt:lpstr>5.4 Oxidation and Reduction (7)</vt:lpstr>
      <vt:lpstr>5.4 Oxidation and Reduction (8)</vt:lpstr>
      <vt:lpstr>5.4 Oxidation and Reduction (9)</vt:lpstr>
      <vt:lpstr>5.4 Oxidation and Reduction (10)</vt:lpstr>
      <vt:lpstr>5.5 The Mole and Avogadro’s Number (1)</vt:lpstr>
      <vt:lpstr>5.5 The Mole and Avogadro’s Number (2)</vt:lpstr>
      <vt:lpstr>5.5 The Mole and Avogadro’s Number (3)</vt:lpstr>
      <vt:lpstr>5.5 The Mole and Avogadro’s Number (4)</vt:lpstr>
      <vt:lpstr>5.6 Mass to Mole Conversions (1)</vt:lpstr>
      <vt:lpstr>5.6 Mass to Mole Conversions (2)</vt:lpstr>
      <vt:lpstr>5.6 Mass to Mole Conversions (3)</vt:lpstr>
      <vt:lpstr>5.6 Mass to Mole Conversions (4)</vt:lpstr>
      <vt:lpstr>5.6 Mass to Mole Conversions (5)</vt:lpstr>
      <vt:lpstr>5.6 Mass to Mole Conversions (6)</vt:lpstr>
      <vt:lpstr>5.6 Mass to Mole Conversions (7)</vt:lpstr>
      <vt:lpstr>5.6 Mass to Mole Conversions (8)</vt:lpstr>
      <vt:lpstr>5.6 Mass to Mole Conversions (9)</vt:lpstr>
      <vt:lpstr>5.6 Mass to Mole Conversions (10)</vt:lpstr>
      <vt:lpstr>5.6 Mass to Mole Conversions (11)</vt:lpstr>
      <vt:lpstr>5.7 Mole Calculations in Chemical Equations (1)</vt:lpstr>
      <vt:lpstr>5.7 Mole Calculations in Chemical Equations (2)</vt:lpstr>
      <vt:lpstr>5.7 Mole Calculations in Chemical Equations (3)</vt:lpstr>
      <vt:lpstr>5.7 Mole Calculations in Chemical Equations (4)</vt:lpstr>
      <vt:lpstr>5.7 Mole Calculations in Chemical Equations (5)</vt:lpstr>
      <vt:lpstr>5.8 Mass Calculations in Chemical Equations (1)</vt:lpstr>
      <vt:lpstr>5.8 Mass Calculations in Chemical Equations (2)</vt:lpstr>
      <vt:lpstr>5.8 Mass Calculations in Chemical Equations (3)</vt:lpstr>
      <vt:lpstr>5.8 Mass Calculations in Chemical Equations (4)</vt:lpstr>
      <vt:lpstr>5.8 Mass Calculations in Chemical Equations (5)</vt:lpstr>
      <vt:lpstr>5.8 Mass Calculations in Chemical Equations (6)</vt:lpstr>
      <vt:lpstr>5.8 Mass Calculations in Chemical Equations (7)</vt:lpstr>
      <vt:lpstr>5.9 Percent Yield (1)</vt:lpstr>
      <vt:lpstr>5.9 Percent Yield (2)</vt:lpstr>
      <vt:lpstr>5.10 Limiting Reactants (1)</vt:lpstr>
      <vt:lpstr>5.10 Limiting Reactant (2)</vt:lpstr>
      <vt:lpstr>5.10 Limiting Reactant (3)</vt:lpstr>
      <vt:lpstr>5.10 Limiting Reactant (4)</vt:lpstr>
      <vt:lpstr>5.10 Limiting Reactant (5)</vt:lpstr>
      <vt:lpstr>5.10 Limiting Reactant (6)</vt:lpstr>
      <vt:lpstr>5.10 Limiting Reactant (7)</vt:lpstr>
      <vt:lpstr>5.10 Limiting Reactant (8)</vt:lpstr>
      <vt:lpstr>5.10 Limiting Reactant (9)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dc:title>
  <dc:creator>Microsoft Office User</dc:creator>
  <cp:lastModifiedBy>Hurley, Mary</cp:lastModifiedBy>
  <cp:revision>664</cp:revision>
  <dcterms:created xsi:type="dcterms:W3CDTF">2017-04-28T02:31:20Z</dcterms:created>
  <dcterms:modified xsi:type="dcterms:W3CDTF">2018-11-07T18:06:23Z</dcterms:modified>
</cp:coreProperties>
</file>