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7" r:id="rId2"/>
  </p:sldMasterIdLst>
  <p:notesMasterIdLst>
    <p:notesMasterId r:id="rId15"/>
  </p:notesMasterIdLst>
  <p:sldIdLst>
    <p:sldId id="2561" r:id="rId3"/>
    <p:sldId id="2562" r:id="rId4"/>
    <p:sldId id="2564" r:id="rId5"/>
    <p:sldId id="2585" r:id="rId6"/>
    <p:sldId id="2565" r:id="rId7"/>
    <p:sldId id="2587" r:id="rId8"/>
    <p:sldId id="2568" r:id="rId9"/>
    <p:sldId id="2588" r:id="rId10"/>
    <p:sldId id="2589" r:id="rId11"/>
    <p:sldId id="2591" r:id="rId12"/>
    <p:sldId id="2592" r:id="rId13"/>
    <p:sldId id="25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gress and Impact of ZTC (Zero Textbook Cost) Work at De Anza College" id="{97204DB3-8EC3-40F2-AF67-CFF748B87D2A}">
          <p14:sldIdLst>
            <p14:sldId id="2561"/>
            <p14:sldId id="2562"/>
          </p14:sldIdLst>
        </p14:section>
        <p14:section name="Introduction to ZTC (Zero Textbook Cost) Initiatives" id="{DF3D5D62-6D4E-4DC9-A97D-6816BF571AA9}">
          <p14:sldIdLst>
            <p14:sldId id="2564"/>
            <p14:sldId id="2585"/>
            <p14:sldId id="2565"/>
            <p14:sldId id="2587"/>
            <p14:sldId id="2568"/>
            <p14:sldId id="2588"/>
            <p14:sldId id="2589"/>
            <p14:sldId id="2591"/>
            <p14:sldId id="2592"/>
            <p14:sldId id="25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07048-A4EC-4929-93D5-F0BB76618F19}" v="40" dt="2026-01-12T07:09:14.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6746" autoAdjust="0"/>
  </p:normalViewPr>
  <p:slideViewPr>
    <p:cSldViewPr snapToGrid="0">
      <p:cViewPr varScale="1">
        <p:scale>
          <a:sx n="101" d="100"/>
          <a:sy n="101" d="100"/>
        </p:scale>
        <p:origin x="4770" y="390"/>
      </p:cViewPr>
      <p:guideLst/>
    </p:cSldViewPr>
  </p:slideViewPr>
  <p:notesTextViewPr>
    <p:cViewPr>
      <p:scale>
        <a:sx n="3" d="2"/>
        <a:sy n="3" d="2"/>
      </p:scale>
      <p:origin x="0" y="-6"/>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gun Kaur" userId="710ae0390bf4462d" providerId="LiveId" clId="{6DAFC43F-8334-4F02-A18D-7F3738BED018}"/>
    <pc:docChg chg="undo custSel addSld delSld modSld sldOrd modMainMaster modSection">
      <pc:chgData name="Shagun Kaur" userId="710ae0390bf4462d" providerId="LiveId" clId="{6DAFC43F-8334-4F02-A18D-7F3738BED018}" dt="2026-01-12T07:13:55.213" v="1656" actId="20577"/>
      <pc:docMkLst>
        <pc:docMk/>
      </pc:docMkLst>
      <pc:sldChg chg="modSp">
        <pc:chgData name="Shagun Kaur" userId="710ae0390bf4462d" providerId="LiveId" clId="{6DAFC43F-8334-4F02-A18D-7F3738BED018}" dt="2026-01-12T05:50:31.531" v="15"/>
        <pc:sldMkLst>
          <pc:docMk/>
          <pc:sldMk cId="3599744372" sldId="2561"/>
        </pc:sldMkLst>
        <pc:spChg chg="mod">
          <ac:chgData name="Shagun Kaur" userId="710ae0390bf4462d" providerId="LiveId" clId="{6DAFC43F-8334-4F02-A18D-7F3738BED018}" dt="2026-01-12T05:50:31.531" v="15"/>
          <ac:spMkLst>
            <pc:docMk/>
            <pc:sldMk cId="3599744372" sldId="2561"/>
            <ac:spMk id="6" creationId="{BD5D7034-AB1C-6CD5-A75C-7ECFD7678354}"/>
          </ac:spMkLst>
        </pc:spChg>
      </pc:sldChg>
      <pc:sldChg chg="modSp modNotesTx">
        <pc:chgData name="Shagun Kaur" userId="710ae0390bf4462d" providerId="LiveId" clId="{6DAFC43F-8334-4F02-A18D-7F3738BED018}" dt="2026-01-12T06:52:33.993" v="1261" actId="20577"/>
        <pc:sldMkLst>
          <pc:docMk/>
          <pc:sldMk cId="3591659819" sldId="2562"/>
        </pc:sldMkLst>
        <pc:spChg chg="mod">
          <ac:chgData name="Shagun Kaur" userId="710ae0390bf4462d" providerId="LiveId" clId="{6DAFC43F-8334-4F02-A18D-7F3738BED018}" dt="2026-01-12T05:50:31.531" v="15"/>
          <ac:spMkLst>
            <pc:docMk/>
            <pc:sldMk cId="3591659819" sldId="2562"/>
            <ac:spMk id="6" creationId="{B2CE35A8-B7D2-C108-1012-A31DD24A1324}"/>
          </ac:spMkLst>
        </pc:spChg>
      </pc:sldChg>
      <pc:sldChg chg="modSp mod">
        <pc:chgData name="Shagun Kaur" userId="710ae0390bf4462d" providerId="LiveId" clId="{6DAFC43F-8334-4F02-A18D-7F3738BED018}" dt="2026-01-12T06:53:35.534" v="1266" actId="14100"/>
        <pc:sldMkLst>
          <pc:docMk/>
          <pc:sldMk cId="1144649471" sldId="2564"/>
        </pc:sldMkLst>
        <pc:spChg chg="mod">
          <ac:chgData name="Shagun Kaur" userId="710ae0390bf4462d" providerId="LiveId" clId="{6DAFC43F-8334-4F02-A18D-7F3738BED018}" dt="2026-01-12T05:50:31.531" v="15"/>
          <ac:spMkLst>
            <pc:docMk/>
            <pc:sldMk cId="1144649471" sldId="2564"/>
            <ac:spMk id="6" creationId="{B4B39664-4084-43A4-380E-CF2E001AA576}"/>
          </ac:spMkLst>
        </pc:spChg>
        <pc:spChg chg="mod">
          <ac:chgData name="Shagun Kaur" userId="710ae0390bf4462d" providerId="LiveId" clId="{6DAFC43F-8334-4F02-A18D-7F3738BED018}" dt="2026-01-12T06:53:35.534" v="1266" actId="14100"/>
          <ac:spMkLst>
            <pc:docMk/>
            <pc:sldMk cId="1144649471" sldId="2564"/>
            <ac:spMk id="10" creationId="{6690F37B-4E0B-4005-87C5-4BB1DA5BA07B}"/>
          </ac:spMkLst>
        </pc:spChg>
        <pc:picChg chg="mod">
          <ac:chgData name="Shagun Kaur" userId="710ae0390bf4462d" providerId="LiveId" clId="{6DAFC43F-8334-4F02-A18D-7F3738BED018}" dt="2026-01-12T05:51:49.528" v="22" actId="1076"/>
          <ac:picMkLst>
            <pc:docMk/>
            <pc:sldMk cId="1144649471" sldId="2564"/>
            <ac:picMk id="8" creationId="{21100C3F-3421-420B-91B6-F2ADA70969B4}"/>
          </ac:picMkLst>
        </pc:picChg>
      </pc:sldChg>
      <pc:sldChg chg="modSp mod">
        <pc:chgData name="Shagun Kaur" userId="710ae0390bf4462d" providerId="LiveId" clId="{6DAFC43F-8334-4F02-A18D-7F3738BED018}" dt="2026-01-12T07:05:03.942" v="1356" actId="20577"/>
        <pc:sldMkLst>
          <pc:docMk/>
          <pc:sldMk cId="2127481425" sldId="2565"/>
        </pc:sldMkLst>
        <pc:spChg chg="mod">
          <ac:chgData name="Shagun Kaur" userId="710ae0390bf4462d" providerId="LiveId" clId="{6DAFC43F-8334-4F02-A18D-7F3738BED018}" dt="2026-01-12T05:50:31.531" v="15"/>
          <ac:spMkLst>
            <pc:docMk/>
            <pc:sldMk cId="2127481425" sldId="2565"/>
            <ac:spMk id="6" creationId="{DF98EDA4-C1AF-FEF8-DC43-72434B4FB94B}"/>
          </ac:spMkLst>
        </pc:spChg>
        <pc:spChg chg="mod">
          <ac:chgData name="Shagun Kaur" userId="710ae0390bf4462d" providerId="LiveId" clId="{6DAFC43F-8334-4F02-A18D-7F3738BED018}" dt="2026-01-12T07:05:03.942" v="1356" actId="20577"/>
          <ac:spMkLst>
            <pc:docMk/>
            <pc:sldMk cId="2127481425" sldId="2565"/>
            <ac:spMk id="18" creationId="{F937D1EE-58D1-2A4F-8911-98860096B6AC}"/>
          </ac:spMkLst>
        </pc:spChg>
        <pc:graphicFrameChg chg="mod">
          <ac:chgData name="Shagun Kaur" userId="710ae0390bf4462d" providerId="LiveId" clId="{6DAFC43F-8334-4F02-A18D-7F3738BED018}" dt="2026-01-12T06:03:09.520" v="133" actId="2711"/>
          <ac:graphicFrameMkLst>
            <pc:docMk/>
            <pc:sldMk cId="2127481425" sldId="2565"/>
            <ac:graphicFrameMk id="15" creationId="{7E0E8854-B34E-8200-6FF0-7208E1BF191B}"/>
          </ac:graphicFrameMkLst>
        </pc:graphicFrameChg>
      </pc:sldChg>
      <pc:sldChg chg="addSp delSp modSp mod">
        <pc:chgData name="Shagun Kaur" userId="710ae0390bf4462d" providerId="LiveId" clId="{6DAFC43F-8334-4F02-A18D-7F3738BED018}" dt="2026-01-12T07:12:35.991" v="1647" actId="20577"/>
        <pc:sldMkLst>
          <pc:docMk/>
          <pc:sldMk cId="1259978781" sldId="2568"/>
        </pc:sldMkLst>
        <pc:spChg chg="mod">
          <ac:chgData name="Shagun Kaur" userId="710ae0390bf4462d" providerId="LiveId" clId="{6DAFC43F-8334-4F02-A18D-7F3738BED018}" dt="2026-01-12T05:50:31.531" v="15"/>
          <ac:spMkLst>
            <pc:docMk/>
            <pc:sldMk cId="1259978781" sldId="2568"/>
            <ac:spMk id="6" creationId="{5706C6FA-A671-AD89-8B68-EC459C2DD844}"/>
          </ac:spMkLst>
        </pc:spChg>
        <pc:spChg chg="mod">
          <ac:chgData name="Shagun Kaur" userId="710ae0390bf4462d" providerId="LiveId" clId="{6DAFC43F-8334-4F02-A18D-7F3738BED018}" dt="2026-01-12T07:12:35.991" v="1647" actId="20577"/>
          <ac:spMkLst>
            <pc:docMk/>
            <pc:sldMk cId="1259978781" sldId="2568"/>
            <ac:spMk id="12" creationId="{9B91BFF6-76A7-5381-3175-9EDC0EADC5CD}"/>
          </ac:spMkLst>
        </pc:spChg>
        <pc:spChg chg="add mod">
          <ac:chgData name="Shagun Kaur" userId="710ae0390bf4462d" providerId="LiveId" clId="{6DAFC43F-8334-4F02-A18D-7F3738BED018}" dt="2026-01-12T05:54:54.601" v="40" actId="931"/>
          <ac:spMkLst>
            <pc:docMk/>
            <pc:sldMk cId="1259978781" sldId="2568"/>
            <ac:spMk id="17" creationId="{5CF174F0-BB90-990F-AD23-0DEA8ABB956B}"/>
          </ac:spMkLst>
        </pc:spChg>
        <pc:spChg chg="add mod">
          <ac:chgData name="Shagun Kaur" userId="710ae0390bf4462d" providerId="LiveId" clId="{6DAFC43F-8334-4F02-A18D-7F3738BED018}" dt="2026-01-12T05:54:54.601" v="40" actId="931"/>
          <ac:spMkLst>
            <pc:docMk/>
            <pc:sldMk cId="1259978781" sldId="2568"/>
            <ac:spMk id="20" creationId="{0A4E254E-7EDC-5D0A-814C-FCF9259BB8B4}"/>
          </ac:spMkLst>
        </pc:spChg>
        <pc:spChg chg="add mod">
          <ac:chgData name="Shagun Kaur" userId="710ae0390bf4462d" providerId="LiveId" clId="{6DAFC43F-8334-4F02-A18D-7F3738BED018}" dt="2026-01-12T05:54:54.601" v="40" actId="931"/>
          <ac:spMkLst>
            <pc:docMk/>
            <pc:sldMk cId="1259978781" sldId="2568"/>
            <ac:spMk id="23" creationId="{218E0E8C-BA4B-2BCF-AF99-D66327AA14D9}"/>
          </ac:spMkLst>
        </pc:spChg>
        <pc:spChg chg="add del mod">
          <ac:chgData name="Shagun Kaur" userId="710ae0390bf4462d" providerId="LiveId" clId="{6DAFC43F-8334-4F02-A18D-7F3738BED018}" dt="2026-01-12T05:56:12.319" v="63" actId="21"/>
          <ac:spMkLst>
            <pc:docMk/>
            <pc:sldMk cId="1259978781" sldId="2568"/>
            <ac:spMk id="26" creationId="{9730446D-D7E1-1D59-BC05-AE21EC02BAA8}"/>
          </ac:spMkLst>
        </pc:spChg>
        <pc:spChg chg="add mod">
          <ac:chgData name="Shagun Kaur" userId="710ae0390bf4462d" providerId="LiveId" clId="{6DAFC43F-8334-4F02-A18D-7F3738BED018}" dt="2026-01-12T05:56:14.878" v="64"/>
          <ac:spMkLst>
            <pc:docMk/>
            <pc:sldMk cId="1259978781" sldId="2568"/>
            <ac:spMk id="27" creationId="{9730446D-D7E1-1D59-BC05-AE21EC02BAA8}"/>
          </ac:spMkLst>
        </pc:spChg>
        <pc:spChg chg="add mod">
          <ac:chgData name="Shagun Kaur" userId="710ae0390bf4462d" providerId="LiveId" clId="{6DAFC43F-8334-4F02-A18D-7F3738BED018}" dt="2026-01-12T06:05:21.224" v="192" actId="2711"/>
          <ac:spMkLst>
            <pc:docMk/>
            <pc:sldMk cId="1259978781" sldId="2568"/>
            <ac:spMk id="28" creationId="{BFF720FA-CEC3-C731-E572-B14F76021F08}"/>
          </ac:spMkLst>
        </pc:spChg>
        <pc:picChg chg="add mod">
          <ac:chgData name="Shagun Kaur" userId="710ae0390bf4462d" providerId="LiveId" clId="{6DAFC43F-8334-4F02-A18D-7F3738BED018}" dt="2026-01-12T05:54:54.110" v="39" actId="1076"/>
          <ac:picMkLst>
            <pc:docMk/>
            <pc:sldMk cId="1259978781" sldId="2568"/>
            <ac:picMk id="16" creationId="{B747F9E4-91C0-8919-6F49-A195BA901203}"/>
          </ac:picMkLst>
        </pc:picChg>
        <pc:picChg chg="add mod">
          <ac:chgData name="Shagun Kaur" userId="710ae0390bf4462d" providerId="LiveId" clId="{6DAFC43F-8334-4F02-A18D-7F3738BED018}" dt="2026-01-12T05:54:54.110" v="39" actId="1076"/>
          <ac:picMkLst>
            <pc:docMk/>
            <pc:sldMk cId="1259978781" sldId="2568"/>
            <ac:picMk id="19" creationId="{5BD79F3C-23EF-962B-145B-F3F7C7048A2F}"/>
          </ac:picMkLst>
        </pc:picChg>
        <pc:picChg chg="add mod">
          <ac:chgData name="Shagun Kaur" userId="710ae0390bf4462d" providerId="LiveId" clId="{6DAFC43F-8334-4F02-A18D-7F3738BED018}" dt="2026-01-12T05:54:54.110" v="39" actId="1076"/>
          <ac:picMkLst>
            <pc:docMk/>
            <pc:sldMk cId="1259978781" sldId="2568"/>
            <ac:picMk id="22" creationId="{A40DE5C3-2CA7-B205-1ADF-54263E861251}"/>
          </ac:picMkLst>
        </pc:picChg>
        <pc:picChg chg="add del mod">
          <ac:chgData name="Shagun Kaur" userId="710ae0390bf4462d" providerId="LiveId" clId="{6DAFC43F-8334-4F02-A18D-7F3738BED018}" dt="2026-01-12T05:56:51.626" v="78" actId="1076"/>
          <ac:picMkLst>
            <pc:docMk/>
            <pc:sldMk cId="1259978781" sldId="2568"/>
            <ac:picMk id="25" creationId="{B9995197-DA27-59C3-DA34-15FB1E7BAD0F}"/>
          </ac:picMkLst>
        </pc:picChg>
      </pc:sldChg>
      <pc:sldChg chg="modSp mod">
        <pc:chgData name="Shagun Kaur" userId="710ae0390bf4462d" providerId="LiveId" clId="{6DAFC43F-8334-4F02-A18D-7F3738BED018}" dt="2026-01-12T06:59:56.616" v="1333" actId="20577"/>
        <pc:sldMkLst>
          <pc:docMk/>
          <pc:sldMk cId="3279128696" sldId="2585"/>
        </pc:sldMkLst>
        <pc:spChg chg="mod">
          <ac:chgData name="Shagun Kaur" userId="710ae0390bf4462d" providerId="LiveId" clId="{6DAFC43F-8334-4F02-A18D-7F3738BED018}" dt="2026-01-12T05:50:31.531" v="15"/>
          <ac:spMkLst>
            <pc:docMk/>
            <pc:sldMk cId="3279128696" sldId="2585"/>
            <ac:spMk id="6" creationId="{8AD09487-EE5C-2893-FD12-6F6F1CF7659D}"/>
          </ac:spMkLst>
        </pc:spChg>
        <pc:spChg chg="mod">
          <ac:chgData name="Shagun Kaur" userId="710ae0390bf4462d" providerId="LiveId" clId="{6DAFC43F-8334-4F02-A18D-7F3738BED018}" dt="2026-01-12T06:02:40.665" v="129" actId="14100"/>
          <ac:spMkLst>
            <pc:docMk/>
            <pc:sldMk cId="3279128696" sldId="2585"/>
            <ac:spMk id="9" creationId="{DCA07376-1D77-7648-016E-0BF8461D7DF2}"/>
          </ac:spMkLst>
        </pc:spChg>
        <pc:spChg chg="mod">
          <ac:chgData name="Shagun Kaur" userId="710ae0390bf4462d" providerId="LiveId" clId="{6DAFC43F-8334-4F02-A18D-7F3738BED018}" dt="2026-01-12T06:59:56.616" v="1333" actId="20577"/>
          <ac:spMkLst>
            <pc:docMk/>
            <pc:sldMk cId="3279128696" sldId="2585"/>
            <ac:spMk id="10" creationId="{845E2E78-0C85-F8FB-6E0E-9B5BFE127417}"/>
          </ac:spMkLst>
        </pc:spChg>
      </pc:sldChg>
      <pc:sldChg chg="addSp delSp modSp mod">
        <pc:chgData name="Shagun Kaur" userId="710ae0390bf4462d" providerId="LiveId" clId="{6DAFC43F-8334-4F02-A18D-7F3738BED018}" dt="2026-01-12T07:10:56.998" v="1585" actId="404"/>
        <pc:sldMkLst>
          <pc:docMk/>
          <pc:sldMk cId="4039287370" sldId="2587"/>
        </pc:sldMkLst>
        <pc:spChg chg="add del mod">
          <ac:chgData name="Shagun Kaur" userId="710ae0390bf4462d" providerId="LiveId" clId="{6DAFC43F-8334-4F02-A18D-7F3738BED018}" dt="2026-01-12T07:09:14.544" v="1543" actId="478"/>
          <ac:spMkLst>
            <pc:docMk/>
            <pc:sldMk cId="4039287370" sldId="2587"/>
            <ac:spMk id="2" creationId="{41E622F5-B32B-F257-7CCF-6206C6002779}"/>
          </ac:spMkLst>
        </pc:spChg>
        <pc:spChg chg="add del mod">
          <ac:chgData name="Shagun Kaur" userId="710ae0390bf4462d" providerId="LiveId" clId="{6DAFC43F-8334-4F02-A18D-7F3738BED018}" dt="2026-01-12T07:09:27.864" v="1546" actId="478"/>
          <ac:spMkLst>
            <pc:docMk/>
            <pc:sldMk cId="4039287370" sldId="2587"/>
            <ac:spMk id="5" creationId="{72D194E6-03AA-2C14-A76E-41C7580ECB5C}"/>
          </ac:spMkLst>
        </pc:spChg>
        <pc:spChg chg="mod">
          <ac:chgData name="Shagun Kaur" userId="710ae0390bf4462d" providerId="LiveId" clId="{6DAFC43F-8334-4F02-A18D-7F3738BED018}" dt="2026-01-12T05:50:31.531" v="15"/>
          <ac:spMkLst>
            <pc:docMk/>
            <pc:sldMk cId="4039287370" sldId="2587"/>
            <ac:spMk id="6" creationId="{4F0ACE21-151D-A780-D7C9-77ECE3AB0E01}"/>
          </ac:spMkLst>
        </pc:spChg>
        <pc:spChg chg="mod">
          <ac:chgData name="Shagun Kaur" userId="710ae0390bf4462d" providerId="LiveId" clId="{6DAFC43F-8334-4F02-A18D-7F3738BED018}" dt="2026-01-12T07:10:21.089" v="1565" actId="1076"/>
          <ac:spMkLst>
            <pc:docMk/>
            <pc:sldMk cId="4039287370" sldId="2587"/>
            <ac:spMk id="9" creationId="{D61FA218-A3E7-F811-FAB8-44CB1047859F}"/>
          </ac:spMkLst>
        </pc:spChg>
        <pc:spChg chg="mod">
          <ac:chgData name="Shagun Kaur" userId="710ae0390bf4462d" providerId="LiveId" clId="{6DAFC43F-8334-4F02-A18D-7F3738BED018}" dt="2026-01-12T07:10:56.998" v="1585" actId="404"/>
          <ac:spMkLst>
            <pc:docMk/>
            <pc:sldMk cId="4039287370" sldId="2587"/>
            <ac:spMk id="12" creationId="{C7952E09-86B7-B3D5-C6CE-BAB932844DB1}"/>
          </ac:spMkLst>
        </pc:spChg>
        <pc:picChg chg="mod">
          <ac:chgData name="Shagun Kaur" userId="710ae0390bf4462d" providerId="LiveId" clId="{6DAFC43F-8334-4F02-A18D-7F3738BED018}" dt="2026-01-12T07:10:07.362" v="1561" actId="14100"/>
          <ac:picMkLst>
            <pc:docMk/>
            <pc:sldMk cId="4039287370" sldId="2587"/>
            <ac:picMk id="4" creationId="{0E50F05A-01BF-2ADE-612B-462D7B5CD4D3}"/>
          </ac:picMkLst>
        </pc:picChg>
        <pc:picChg chg="del mod">
          <ac:chgData name="Shagun Kaur" userId="710ae0390bf4462d" providerId="LiveId" clId="{6DAFC43F-8334-4F02-A18D-7F3738BED018}" dt="2026-01-12T07:09:24.372" v="1545" actId="478"/>
          <ac:picMkLst>
            <pc:docMk/>
            <pc:sldMk cId="4039287370" sldId="2587"/>
            <ac:picMk id="7" creationId="{2659EB2D-9B41-3AF1-11B6-94D57A710C76}"/>
          </ac:picMkLst>
        </pc:picChg>
      </pc:sldChg>
      <pc:sldChg chg="addSp delSp modSp mod">
        <pc:chgData name="Shagun Kaur" userId="710ae0390bf4462d" providerId="LiveId" clId="{6DAFC43F-8334-4F02-A18D-7F3738BED018}" dt="2026-01-12T06:05:43.109" v="195" actId="2711"/>
        <pc:sldMkLst>
          <pc:docMk/>
          <pc:sldMk cId="3985916411" sldId="2588"/>
        </pc:sldMkLst>
        <pc:spChg chg="add del mod">
          <ac:chgData name="Shagun Kaur" userId="710ae0390bf4462d" providerId="LiveId" clId="{6DAFC43F-8334-4F02-A18D-7F3738BED018}" dt="2026-01-12T05:58:50.947" v="90" actId="478"/>
          <ac:spMkLst>
            <pc:docMk/>
            <pc:sldMk cId="3985916411" sldId="2588"/>
            <ac:spMk id="4" creationId="{2E96A8D6-B7FC-726E-1598-04AF2946EFA7}"/>
          </ac:spMkLst>
        </pc:spChg>
        <pc:spChg chg="mod">
          <ac:chgData name="Shagun Kaur" userId="710ae0390bf4462d" providerId="LiveId" clId="{6DAFC43F-8334-4F02-A18D-7F3738BED018}" dt="2026-01-12T05:50:31.531" v="15"/>
          <ac:spMkLst>
            <pc:docMk/>
            <pc:sldMk cId="3985916411" sldId="2588"/>
            <ac:spMk id="6" creationId="{ACE0EA40-AC80-1E06-151B-260474D5921B}"/>
          </ac:spMkLst>
        </pc:spChg>
        <pc:spChg chg="mod">
          <ac:chgData name="Shagun Kaur" userId="710ae0390bf4462d" providerId="LiveId" clId="{6DAFC43F-8334-4F02-A18D-7F3738BED018}" dt="2026-01-12T05:57:36.820" v="86" actId="1076"/>
          <ac:spMkLst>
            <pc:docMk/>
            <pc:sldMk cId="3985916411" sldId="2588"/>
            <ac:spMk id="9" creationId="{23686EFA-9B37-A67F-8002-4799F8870C72}"/>
          </ac:spMkLst>
        </pc:spChg>
        <pc:spChg chg="add del mod">
          <ac:chgData name="Shagun Kaur" userId="710ae0390bf4462d" providerId="LiveId" clId="{6DAFC43F-8334-4F02-A18D-7F3738BED018}" dt="2026-01-12T05:59:43.509" v="95" actId="21"/>
          <ac:spMkLst>
            <pc:docMk/>
            <pc:sldMk cId="3985916411" sldId="2588"/>
            <ac:spMk id="10" creationId="{7C4690D9-7348-97D4-8BDE-3FA9D9B937AE}"/>
          </ac:spMkLst>
        </pc:spChg>
        <pc:spChg chg="mod">
          <ac:chgData name="Shagun Kaur" userId="710ae0390bf4462d" providerId="LiveId" clId="{6DAFC43F-8334-4F02-A18D-7F3738BED018}" dt="2026-01-12T06:05:43.109" v="195" actId="2711"/>
          <ac:spMkLst>
            <pc:docMk/>
            <pc:sldMk cId="3985916411" sldId="2588"/>
            <ac:spMk id="12" creationId="{F39B6162-955A-35EE-6094-F05D71E433B6}"/>
          </ac:spMkLst>
        </pc:spChg>
        <pc:spChg chg="add del mod">
          <ac:chgData name="Shagun Kaur" userId="710ae0390bf4462d" providerId="LiveId" clId="{6DAFC43F-8334-4F02-A18D-7F3738BED018}" dt="2026-01-12T06:00:13.084" v="97" actId="478"/>
          <ac:spMkLst>
            <pc:docMk/>
            <pc:sldMk cId="3985916411" sldId="2588"/>
            <ac:spMk id="14" creationId="{7F3B71CA-C624-EE91-DCE4-68796E91DA74}"/>
          </ac:spMkLst>
        </pc:spChg>
        <pc:spChg chg="add mod">
          <ac:chgData name="Shagun Kaur" userId="710ae0390bf4462d" providerId="LiveId" clId="{6DAFC43F-8334-4F02-A18D-7F3738BED018}" dt="2026-01-12T06:05:36.163" v="194" actId="2711"/>
          <ac:spMkLst>
            <pc:docMk/>
            <pc:sldMk cId="3985916411" sldId="2588"/>
            <ac:spMk id="17" creationId="{44DE61EF-4560-2BE8-6BA5-414D386B400A}"/>
          </ac:spMkLst>
        </pc:spChg>
        <pc:picChg chg="add del mod">
          <ac:chgData name="Shagun Kaur" userId="710ae0390bf4462d" providerId="LiveId" clId="{6DAFC43F-8334-4F02-A18D-7F3738BED018}" dt="2026-01-12T05:58:50.947" v="90" actId="478"/>
          <ac:picMkLst>
            <pc:docMk/>
            <pc:sldMk cId="3985916411" sldId="2588"/>
            <ac:picMk id="3" creationId="{5769A39B-855A-4FB1-D6F2-F1CAAF786B7B}"/>
          </ac:picMkLst>
        </pc:picChg>
        <pc:picChg chg="add del mod">
          <ac:chgData name="Shagun Kaur" userId="710ae0390bf4462d" providerId="LiveId" clId="{6DAFC43F-8334-4F02-A18D-7F3738BED018}" dt="2026-01-12T05:59:43.509" v="95" actId="21"/>
          <ac:picMkLst>
            <pc:docMk/>
            <pc:sldMk cId="3985916411" sldId="2588"/>
            <ac:picMk id="8" creationId="{47B00F9A-42AD-573F-D359-2B92D4F974A1}"/>
          </ac:picMkLst>
        </pc:picChg>
        <pc:picChg chg="add del mod">
          <ac:chgData name="Shagun Kaur" userId="710ae0390bf4462d" providerId="LiveId" clId="{6DAFC43F-8334-4F02-A18D-7F3738BED018}" dt="2026-01-12T06:00:13.084" v="97" actId="478"/>
          <ac:picMkLst>
            <pc:docMk/>
            <pc:sldMk cId="3985916411" sldId="2588"/>
            <ac:picMk id="13" creationId="{A9619CC3-E29B-803E-282B-2898AFE8EEA1}"/>
          </ac:picMkLst>
        </pc:picChg>
        <pc:picChg chg="add mod">
          <ac:chgData name="Shagun Kaur" userId="710ae0390bf4462d" providerId="LiveId" clId="{6DAFC43F-8334-4F02-A18D-7F3738BED018}" dt="2026-01-12T06:01:11.765" v="116" actId="1076"/>
          <ac:picMkLst>
            <pc:docMk/>
            <pc:sldMk cId="3985916411" sldId="2588"/>
            <ac:picMk id="16" creationId="{CB857D19-69FD-1588-4721-6185712D9872}"/>
          </ac:picMkLst>
        </pc:picChg>
      </pc:sldChg>
      <pc:sldChg chg="modSp mod">
        <pc:chgData name="Shagun Kaur" userId="710ae0390bf4462d" providerId="LiveId" clId="{6DAFC43F-8334-4F02-A18D-7F3738BED018}" dt="2026-01-12T06:06:19.854" v="206" actId="2711"/>
        <pc:sldMkLst>
          <pc:docMk/>
          <pc:sldMk cId="1358551813" sldId="2589"/>
        </pc:sldMkLst>
        <pc:spChg chg="mod">
          <ac:chgData name="Shagun Kaur" userId="710ae0390bf4462d" providerId="LiveId" clId="{6DAFC43F-8334-4F02-A18D-7F3738BED018}" dt="2026-01-12T05:50:31.531" v="15"/>
          <ac:spMkLst>
            <pc:docMk/>
            <pc:sldMk cId="1358551813" sldId="2589"/>
            <ac:spMk id="6" creationId="{C76ABF58-F0F7-13FD-7012-C2E2605ACD08}"/>
          </ac:spMkLst>
        </pc:spChg>
        <pc:spChg chg="mod">
          <ac:chgData name="Shagun Kaur" userId="710ae0390bf4462d" providerId="LiveId" clId="{6DAFC43F-8334-4F02-A18D-7F3738BED018}" dt="2026-01-12T06:06:16.134" v="205" actId="1076"/>
          <ac:spMkLst>
            <pc:docMk/>
            <pc:sldMk cId="1358551813" sldId="2589"/>
            <ac:spMk id="14" creationId="{AA5EF388-A353-0FE2-AFF4-879388DAB2CF}"/>
          </ac:spMkLst>
        </pc:spChg>
        <pc:spChg chg="mod">
          <ac:chgData name="Shagun Kaur" userId="710ae0390bf4462d" providerId="LiveId" clId="{6DAFC43F-8334-4F02-A18D-7F3738BED018}" dt="2026-01-12T06:06:19.854" v="206" actId="2711"/>
          <ac:spMkLst>
            <pc:docMk/>
            <pc:sldMk cId="1358551813" sldId="2589"/>
            <ac:spMk id="17" creationId="{0B5F079B-A04D-7330-D67F-298E4E60A5DB}"/>
          </ac:spMkLst>
        </pc:spChg>
        <pc:picChg chg="mod">
          <ac:chgData name="Shagun Kaur" userId="710ae0390bf4462d" providerId="LiveId" clId="{6DAFC43F-8334-4F02-A18D-7F3738BED018}" dt="2026-01-12T05:50:04.717" v="6" actId="1076"/>
          <ac:picMkLst>
            <pc:docMk/>
            <pc:sldMk cId="1358551813" sldId="2589"/>
            <ac:picMk id="16" creationId="{58EE76FD-D1EC-984A-B4D2-428B76942537}"/>
          </ac:picMkLst>
        </pc:picChg>
      </pc:sldChg>
      <pc:sldChg chg="modSp mod modShow">
        <pc:chgData name="Shagun Kaur" userId="710ae0390bf4462d" providerId="LiveId" clId="{6DAFC43F-8334-4F02-A18D-7F3738BED018}" dt="2026-01-12T06:09:11.719" v="264" actId="729"/>
        <pc:sldMkLst>
          <pc:docMk/>
          <pc:sldMk cId="3781793618" sldId="2590"/>
        </pc:sldMkLst>
        <pc:spChg chg="mod">
          <ac:chgData name="Shagun Kaur" userId="710ae0390bf4462d" providerId="LiveId" clId="{6DAFC43F-8334-4F02-A18D-7F3738BED018}" dt="2026-01-12T05:50:31.531" v="15"/>
          <ac:spMkLst>
            <pc:docMk/>
            <pc:sldMk cId="3781793618" sldId="2590"/>
            <ac:spMk id="6" creationId="{24ADBAD2-71D5-5A64-C39E-6A0F3C673CB8}"/>
          </ac:spMkLst>
        </pc:spChg>
        <pc:spChg chg="mod">
          <ac:chgData name="Shagun Kaur" userId="710ae0390bf4462d" providerId="LiveId" clId="{6DAFC43F-8334-4F02-A18D-7F3738BED018}" dt="2026-01-12T06:08:52.639" v="263" actId="14100"/>
          <ac:spMkLst>
            <pc:docMk/>
            <pc:sldMk cId="3781793618" sldId="2590"/>
            <ac:spMk id="14" creationId="{FCAD9EC4-6110-FFD1-7EB1-3DE70041BCA9}"/>
          </ac:spMkLst>
        </pc:spChg>
      </pc:sldChg>
      <pc:sldChg chg="addSp delSp modSp add mod ord">
        <pc:chgData name="Shagun Kaur" userId="710ae0390bf4462d" providerId="LiveId" clId="{6DAFC43F-8334-4F02-A18D-7F3738BED018}" dt="2026-01-12T07:13:55.213" v="1656" actId="20577"/>
        <pc:sldMkLst>
          <pc:docMk/>
          <pc:sldMk cId="229075938" sldId="2591"/>
        </pc:sldMkLst>
        <pc:spChg chg="add mod">
          <ac:chgData name="Shagun Kaur" userId="710ae0390bf4462d" providerId="LiveId" clId="{6DAFC43F-8334-4F02-A18D-7F3738BED018}" dt="2026-01-12T06:21:14.673" v="843" actId="1076"/>
          <ac:spMkLst>
            <pc:docMk/>
            <pc:sldMk cId="229075938" sldId="2591"/>
            <ac:spMk id="8" creationId="{EDE35F70-4208-9987-6E7F-2681D33B8C63}"/>
          </ac:spMkLst>
        </pc:spChg>
        <pc:spChg chg="mod">
          <ac:chgData name="Shagun Kaur" userId="710ae0390bf4462d" providerId="LiveId" clId="{6DAFC43F-8334-4F02-A18D-7F3738BED018}" dt="2026-01-12T06:15:29.347" v="788" actId="14100"/>
          <ac:spMkLst>
            <pc:docMk/>
            <pc:sldMk cId="229075938" sldId="2591"/>
            <ac:spMk id="9" creationId="{278F4C79-98C2-A9CB-5D2C-54EFDC454231}"/>
          </ac:spMkLst>
        </pc:spChg>
        <pc:spChg chg="mod">
          <ac:chgData name="Shagun Kaur" userId="710ae0390bf4462d" providerId="LiveId" clId="{6DAFC43F-8334-4F02-A18D-7F3738BED018}" dt="2026-01-12T07:13:55.213" v="1656" actId="20577"/>
          <ac:spMkLst>
            <pc:docMk/>
            <pc:sldMk cId="229075938" sldId="2591"/>
            <ac:spMk id="12" creationId="{A2A6A7AF-E93C-8777-F841-27FADC804499}"/>
          </ac:spMkLst>
        </pc:spChg>
        <pc:spChg chg="del">
          <ac:chgData name="Shagun Kaur" userId="710ae0390bf4462d" providerId="LiveId" clId="{6DAFC43F-8334-4F02-A18D-7F3738BED018}" dt="2026-01-12T06:10:40.260" v="389" actId="478"/>
          <ac:spMkLst>
            <pc:docMk/>
            <pc:sldMk cId="229075938" sldId="2591"/>
            <ac:spMk id="17" creationId="{2ADCBF89-B9B8-5CEA-E2D2-AFDB3046784B}"/>
          </ac:spMkLst>
        </pc:spChg>
        <pc:picChg chg="add del mod">
          <ac:chgData name="Shagun Kaur" userId="710ae0390bf4462d" providerId="LiveId" clId="{6DAFC43F-8334-4F02-A18D-7F3738BED018}" dt="2026-01-12T06:17:23.322" v="825" actId="478"/>
          <ac:picMkLst>
            <pc:docMk/>
            <pc:sldMk cId="229075938" sldId="2591"/>
            <ac:picMk id="3" creationId="{916D5A4C-9647-FE5B-C9DA-8501BE130CFE}"/>
          </ac:picMkLst>
        </pc:picChg>
        <pc:picChg chg="add mod">
          <ac:chgData name="Shagun Kaur" userId="710ae0390bf4462d" providerId="LiveId" clId="{6DAFC43F-8334-4F02-A18D-7F3738BED018}" dt="2026-01-12T06:21:12.514" v="842" actId="1076"/>
          <ac:picMkLst>
            <pc:docMk/>
            <pc:sldMk cId="229075938" sldId="2591"/>
            <ac:picMk id="5" creationId="{D8E9AA0D-3103-F23C-FD09-DCBC9E81990F}"/>
          </ac:picMkLst>
        </pc:picChg>
        <pc:picChg chg="mod">
          <ac:chgData name="Shagun Kaur" userId="710ae0390bf4462d" providerId="LiveId" clId="{6DAFC43F-8334-4F02-A18D-7F3738BED018}" dt="2026-01-12T06:21:15.076" v="844" actId="1076"/>
          <ac:picMkLst>
            <pc:docMk/>
            <pc:sldMk cId="229075938" sldId="2591"/>
            <ac:picMk id="7" creationId="{1E93170A-9E8F-0054-A6A1-52C2B55B3C07}"/>
          </ac:picMkLst>
        </pc:picChg>
        <pc:picChg chg="del">
          <ac:chgData name="Shagun Kaur" userId="710ae0390bf4462d" providerId="LiveId" clId="{6DAFC43F-8334-4F02-A18D-7F3738BED018}" dt="2026-01-12T06:10:40.260" v="389" actId="478"/>
          <ac:picMkLst>
            <pc:docMk/>
            <pc:sldMk cId="229075938" sldId="2591"/>
            <ac:picMk id="16" creationId="{F1C21C39-9DDE-1935-16EC-D1019849EEDA}"/>
          </ac:picMkLst>
        </pc:picChg>
      </pc:sldChg>
      <pc:sldChg chg="new del ord">
        <pc:chgData name="Shagun Kaur" userId="710ae0390bf4462d" providerId="LiveId" clId="{6DAFC43F-8334-4F02-A18D-7F3738BED018}" dt="2026-01-12T06:09:34.822" v="270" actId="47"/>
        <pc:sldMkLst>
          <pc:docMk/>
          <pc:sldMk cId="1125535812" sldId="2591"/>
        </pc:sldMkLst>
      </pc:sldChg>
      <pc:sldChg chg="new del">
        <pc:chgData name="Shagun Kaur" userId="710ae0390bf4462d" providerId="LiveId" clId="{6DAFC43F-8334-4F02-A18D-7F3738BED018}" dt="2026-01-12T06:09:19.494" v="266" actId="47"/>
        <pc:sldMkLst>
          <pc:docMk/>
          <pc:sldMk cId="2091490058" sldId="2591"/>
        </pc:sldMkLst>
      </pc:sldChg>
      <pc:sldChg chg="addSp delSp modSp new mod">
        <pc:chgData name="Shagun Kaur" userId="710ae0390bf4462d" providerId="LiveId" clId="{6DAFC43F-8334-4F02-A18D-7F3738BED018}" dt="2026-01-12T06:50:59.067" v="1216" actId="20577"/>
        <pc:sldMkLst>
          <pc:docMk/>
          <pc:sldMk cId="3133958673" sldId="2592"/>
        </pc:sldMkLst>
        <pc:spChg chg="mod">
          <ac:chgData name="Shagun Kaur" userId="710ae0390bf4462d" providerId="LiveId" clId="{6DAFC43F-8334-4F02-A18D-7F3738BED018}" dt="2026-01-12T06:50:59.067" v="1216" actId="20577"/>
          <ac:spMkLst>
            <pc:docMk/>
            <pc:sldMk cId="3133958673" sldId="2592"/>
            <ac:spMk id="2" creationId="{B8914840-EAF4-2CBF-1790-E862B00EB191}"/>
          </ac:spMkLst>
        </pc:spChg>
        <pc:spChg chg="add del mod">
          <ac:chgData name="Shagun Kaur" userId="710ae0390bf4462d" providerId="LiveId" clId="{6DAFC43F-8334-4F02-A18D-7F3738BED018}" dt="2026-01-12T06:50:28.204" v="1200" actId="20577"/>
          <ac:spMkLst>
            <pc:docMk/>
            <pc:sldMk cId="3133958673" sldId="2592"/>
            <ac:spMk id="3" creationId="{9C3649AE-489C-314F-C0D9-9A4791E409FE}"/>
          </ac:spMkLst>
        </pc:spChg>
        <pc:spChg chg="del">
          <ac:chgData name="Shagun Kaur" userId="710ae0390bf4462d" providerId="LiveId" clId="{6DAFC43F-8334-4F02-A18D-7F3738BED018}" dt="2026-01-12T06:45:03.555" v="966" actId="478"/>
          <ac:spMkLst>
            <pc:docMk/>
            <pc:sldMk cId="3133958673" sldId="2592"/>
            <ac:spMk id="4" creationId="{A74A9C69-D2D7-BB65-2204-DB2F02589193}"/>
          </ac:spMkLst>
        </pc:spChg>
        <pc:spChg chg="add del mod">
          <ac:chgData name="Shagun Kaur" userId="710ae0390bf4462d" providerId="LiveId" clId="{6DAFC43F-8334-4F02-A18D-7F3738BED018}" dt="2026-01-12T06:50:06.024" v="1176" actId="1076"/>
          <ac:spMkLst>
            <pc:docMk/>
            <pc:sldMk cId="3133958673" sldId="2592"/>
            <ac:spMk id="6" creationId="{FD55B7A0-7D5E-8AFE-D8AB-7BFBD9E4C3DC}"/>
          </ac:spMkLst>
        </pc:spChg>
        <pc:spChg chg="add mod">
          <ac:chgData name="Shagun Kaur" userId="710ae0390bf4462d" providerId="LiveId" clId="{6DAFC43F-8334-4F02-A18D-7F3738BED018}" dt="2026-01-12T06:44:46.870" v="961" actId="21"/>
          <ac:spMkLst>
            <pc:docMk/>
            <pc:sldMk cId="3133958673" sldId="2592"/>
            <ac:spMk id="7" creationId="{1CFF87D4-B5C8-18AD-305F-39A0C9D1281A}"/>
          </ac:spMkLst>
        </pc:spChg>
        <pc:spChg chg="add del mod">
          <ac:chgData name="Shagun Kaur" userId="710ae0390bf4462d" providerId="LiveId" clId="{6DAFC43F-8334-4F02-A18D-7F3738BED018}" dt="2026-01-12T06:44:53.676" v="964" actId="21"/>
          <ac:spMkLst>
            <pc:docMk/>
            <pc:sldMk cId="3133958673" sldId="2592"/>
            <ac:spMk id="8" creationId="{9C3649AE-489C-314F-C0D9-9A4791E409FE}"/>
          </ac:spMkLst>
        </pc:spChg>
        <pc:spChg chg="add del mod">
          <ac:chgData name="Shagun Kaur" userId="710ae0390bf4462d" providerId="LiveId" clId="{6DAFC43F-8334-4F02-A18D-7F3738BED018}" dt="2026-01-12T06:44:53.676" v="964" actId="21"/>
          <ac:spMkLst>
            <pc:docMk/>
            <pc:sldMk cId="3133958673" sldId="2592"/>
            <ac:spMk id="9" creationId="{FD55B7A0-7D5E-8AFE-D8AB-7BFBD9E4C3DC}"/>
          </ac:spMkLst>
        </pc:spChg>
        <pc:picChg chg="add del mod">
          <ac:chgData name="Shagun Kaur" userId="710ae0390bf4462d" providerId="LiveId" clId="{6DAFC43F-8334-4F02-A18D-7F3738BED018}" dt="2026-01-12T06:48:52.633" v="1164" actId="478"/>
          <ac:picMkLst>
            <pc:docMk/>
            <pc:sldMk cId="3133958673" sldId="2592"/>
            <ac:picMk id="11" creationId="{6CDB0A13-3839-E5C1-1447-1DB872EF4BBC}"/>
          </ac:picMkLst>
        </pc:picChg>
        <pc:picChg chg="add mod">
          <ac:chgData name="Shagun Kaur" userId="710ae0390bf4462d" providerId="LiveId" clId="{6DAFC43F-8334-4F02-A18D-7F3738BED018}" dt="2026-01-12T06:50:03.224" v="1175" actId="1076"/>
          <ac:picMkLst>
            <pc:docMk/>
            <pc:sldMk cId="3133958673" sldId="2592"/>
            <ac:picMk id="13" creationId="{11E94DF8-0524-B159-0E48-25313DF157EA}"/>
          </ac:picMkLst>
        </pc:picChg>
      </pc:sldChg>
      <pc:sldMasterChg chg="modSldLayout">
        <pc:chgData name="Shagun Kaur" userId="710ae0390bf4462d" providerId="LiveId" clId="{6DAFC43F-8334-4F02-A18D-7F3738BED018}" dt="2026-01-12T05:50:26.593" v="8"/>
        <pc:sldMasterMkLst>
          <pc:docMk/>
          <pc:sldMasterMk cId="1842995814" sldId="2147483717"/>
        </pc:sldMasterMkLst>
        <pc:sldLayoutChg chg="addSp">
          <pc:chgData name="Shagun Kaur" userId="710ae0390bf4462d" providerId="LiveId" clId="{6DAFC43F-8334-4F02-A18D-7F3738BED018}" dt="2026-01-12T05:50:26.593" v="8"/>
          <pc:sldLayoutMkLst>
            <pc:docMk/>
            <pc:sldMasterMk cId="1842995814" sldId="2147483717"/>
            <pc:sldLayoutMk cId="919285935" sldId="2147483723"/>
          </pc:sldLayoutMkLst>
          <pc:cxnChg chg="add">
            <ac:chgData name="Shagun Kaur" userId="710ae0390bf4462d" providerId="LiveId" clId="{6DAFC43F-8334-4F02-A18D-7F3738BED018}" dt="2026-01-12T05:50:26.593" v="8"/>
            <ac:cxnSpMkLst>
              <pc:docMk/>
              <pc:sldMasterMk cId="1842995814" sldId="2147483717"/>
              <pc:sldLayoutMk cId="919285935" sldId="2147483723"/>
              <ac:cxnSpMk id="6" creationId="{59FB46D0-593F-977B-FEC7-9E0F46370E69}"/>
            </ac:cxnSpMkLst>
          </pc:cxnChg>
        </pc:sldLayoutChg>
        <pc:sldLayoutChg chg="addSp">
          <pc:chgData name="Shagun Kaur" userId="710ae0390bf4462d" providerId="LiveId" clId="{6DAFC43F-8334-4F02-A18D-7F3738BED018}" dt="2026-01-12T05:50:26.593" v="8"/>
          <pc:sldLayoutMkLst>
            <pc:docMk/>
            <pc:sldMasterMk cId="1842995814" sldId="2147483717"/>
            <pc:sldLayoutMk cId="4154036092" sldId="2147483725"/>
          </pc:sldLayoutMkLst>
          <pc:cxnChg chg="add">
            <ac:chgData name="Shagun Kaur" userId="710ae0390bf4462d" providerId="LiveId" clId="{6DAFC43F-8334-4F02-A18D-7F3738BED018}" dt="2026-01-12T05:50:26.593" v="8"/>
            <ac:cxnSpMkLst>
              <pc:docMk/>
              <pc:sldMasterMk cId="1842995814" sldId="2147483717"/>
              <pc:sldLayoutMk cId="4154036092" sldId="2147483725"/>
              <ac:cxnSpMk id="8" creationId="{A40649BC-B94E-0358-230D-A1E467ECB434}"/>
            </ac:cxnSpMkLst>
          </pc:cxnChg>
        </pc:sldLayoutChg>
        <pc:sldLayoutChg chg="addSp">
          <pc:chgData name="Shagun Kaur" userId="710ae0390bf4462d" providerId="LiveId" clId="{6DAFC43F-8334-4F02-A18D-7F3738BED018}" dt="2026-01-12T05:50:26.593" v="8"/>
          <pc:sldLayoutMkLst>
            <pc:docMk/>
            <pc:sldMasterMk cId="1842995814" sldId="2147483717"/>
            <pc:sldLayoutMk cId="2850933237" sldId="2147483726"/>
          </pc:sldLayoutMkLst>
          <pc:cxnChg chg="add">
            <ac:chgData name="Shagun Kaur" userId="710ae0390bf4462d" providerId="LiveId" clId="{6DAFC43F-8334-4F02-A18D-7F3738BED018}" dt="2026-01-12T05:50:26.593" v="8"/>
            <ac:cxnSpMkLst>
              <pc:docMk/>
              <pc:sldMasterMk cId="1842995814" sldId="2147483717"/>
              <pc:sldLayoutMk cId="2850933237" sldId="2147483726"/>
              <ac:cxnSpMk id="8" creationId="{58FD8ADF-5828-1533-7550-3D45F8D8C36E}"/>
            </ac:cxnSpMkLst>
          </pc:cxnChg>
        </pc:sldLayoutChg>
      </pc:sldMasterChg>
      <pc:sldMasterChg chg="modSldLayout">
        <pc:chgData name="Shagun Kaur" userId="710ae0390bf4462d" providerId="LiveId" clId="{6DAFC43F-8334-4F02-A18D-7F3738BED018}" dt="2026-01-12T05:50:29.237" v="11"/>
        <pc:sldMasterMkLst>
          <pc:docMk/>
          <pc:sldMasterMk cId="667526442" sldId="2147483730"/>
        </pc:sldMasterMkLst>
        <pc:sldLayoutChg chg="addSp">
          <pc:chgData name="Shagun Kaur" userId="710ae0390bf4462d" providerId="LiveId" clId="{6DAFC43F-8334-4F02-A18D-7F3738BED018}" dt="2026-01-12T05:50:29.237" v="11"/>
          <pc:sldLayoutMkLst>
            <pc:docMk/>
            <pc:sldMasterMk cId="667526442" sldId="2147483730"/>
            <pc:sldLayoutMk cId="110570967" sldId="2147483736"/>
          </pc:sldLayoutMkLst>
          <pc:cxnChg chg="add">
            <ac:chgData name="Shagun Kaur" userId="710ae0390bf4462d" providerId="LiveId" clId="{6DAFC43F-8334-4F02-A18D-7F3738BED018}" dt="2026-01-12T05:50:29.237" v="11"/>
            <ac:cxnSpMkLst>
              <pc:docMk/>
              <pc:sldMasterMk cId="667526442" sldId="2147483730"/>
              <pc:sldLayoutMk cId="110570967" sldId="2147483736"/>
              <ac:cxnSpMk id="6" creationId="{C29F861F-462F-A5B0-1D5B-69220A51B1BD}"/>
            </ac:cxnSpMkLst>
          </pc:cxnChg>
        </pc:sldLayoutChg>
        <pc:sldLayoutChg chg="addSp">
          <pc:chgData name="Shagun Kaur" userId="710ae0390bf4462d" providerId="LiveId" clId="{6DAFC43F-8334-4F02-A18D-7F3738BED018}" dt="2026-01-12T05:50:29.237" v="11"/>
          <pc:sldLayoutMkLst>
            <pc:docMk/>
            <pc:sldMasterMk cId="667526442" sldId="2147483730"/>
            <pc:sldLayoutMk cId="1189629848" sldId="2147483738"/>
          </pc:sldLayoutMkLst>
          <pc:cxnChg chg="add">
            <ac:chgData name="Shagun Kaur" userId="710ae0390bf4462d" providerId="LiveId" clId="{6DAFC43F-8334-4F02-A18D-7F3738BED018}" dt="2026-01-12T05:50:29.237" v="11"/>
            <ac:cxnSpMkLst>
              <pc:docMk/>
              <pc:sldMasterMk cId="667526442" sldId="2147483730"/>
              <pc:sldLayoutMk cId="1189629848" sldId="2147483738"/>
              <ac:cxnSpMk id="8" creationId="{C7AF9F35-DEDF-500E-91E3-ADF46BEB4971}"/>
            </ac:cxnSpMkLst>
          </pc:cxnChg>
        </pc:sldLayoutChg>
        <pc:sldLayoutChg chg="addSp">
          <pc:chgData name="Shagun Kaur" userId="710ae0390bf4462d" providerId="LiveId" clId="{6DAFC43F-8334-4F02-A18D-7F3738BED018}" dt="2026-01-12T05:50:29.237" v="11"/>
          <pc:sldLayoutMkLst>
            <pc:docMk/>
            <pc:sldMasterMk cId="667526442" sldId="2147483730"/>
            <pc:sldLayoutMk cId="1023579179" sldId="2147483739"/>
          </pc:sldLayoutMkLst>
          <pc:cxnChg chg="add">
            <ac:chgData name="Shagun Kaur" userId="710ae0390bf4462d" providerId="LiveId" clId="{6DAFC43F-8334-4F02-A18D-7F3738BED018}" dt="2026-01-12T05:50:29.237" v="11"/>
            <ac:cxnSpMkLst>
              <pc:docMk/>
              <pc:sldMasterMk cId="667526442" sldId="2147483730"/>
              <pc:sldLayoutMk cId="1023579179" sldId="2147483739"/>
              <ac:cxnSpMk id="8" creationId="{78383AA2-04D9-8720-54F3-F40EBBF24379}"/>
            </ac:cxnSpMkLst>
          </pc:cxn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AF0ED-2DAC-45B8-B17C-912FD130894D}"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n-US"/>
        </a:p>
      </dgm:t>
    </dgm:pt>
    <dgm:pt modelId="{2FADC961-2B96-4466-B666-962D33312B39}">
      <dgm:prSet phldrT="[Text]" phldr="0" custT="1"/>
      <dgm:spPr/>
      <dgm:t>
        <a:bodyPr anchor="ctr"/>
        <a:lstStyle/>
        <a:p>
          <a:pPr algn="l">
            <a:buNone/>
          </a:pPr>
          <a:r>
            <a:rPr lang="en-US" sz="1800" b="1" dirty="0">
              <a:latin typeface="Avenir"/>
            </a:rPr>
            <a:t>Identify Need, Define Scope</a:t>
          </a:r>
        </a:p>
      </dgm:t>
    </dgm:pt>
    <dgm:pt modelId="{8FED2082-29A7-40E3-91E4-A01DFD09EFDE}" type="parTrans" cxnId="{6C6C3A77-A54D-48DC-BDAC-E98B610BBA87}">
      <dgm:prSet/>
      <dgm:spPr/>
      <dgm:t>
        <a:bodyPr/>
        <a:lstStyle/>
        <a:p>
          <a:endParaRPr lang="en-US"/>
        </a:p>
      </dgm:t>
    </dgm:pt>
    <dgm:pt modelId="{C98CAFEC-27A7-4C57-8B71-C3DD8B5AB380}" type="sibTrans" cxnId="{6C6C3A77-A54D-48DC-BDAC-E98B610BBA87}">
      <dgm:prSet/>
      <dgm:spPr/>
      <dgm:t>
        <a:bodyPr/>
        <a:lstStyle/>
        <a:p>
          <a:endParaRPr lang="en-US"/>
        </a:p>
      </dgm:t>
    </dgm:pt>
    <dgm:pt modelId="{0945BF79-1428-4951-8106-EA995FF40B89}">
      <dgm:prSet phldrT="[Text]" custT="1"/>
      <dgm:spPr/>
      <dgm:t>
        <a:bodyPr anchor="ctr"/>
        <a:lstStyle/>
        <a:p>
          <a:pPr algn="l">
            <a:buFont typeface="Arial" panose="020B0604020202020204" pitchFamily="34" charset="0"/>
            <a:buChar char="•"/>
          </a:pPr>
          <a:r>
            <a:rPr lang="en-US" sz="1400" dirty="0">
              <a:latin typeface="Avenir"/>
            </a:rPr>
            <a:t>ZTC/OER gap identified</a:t>
          </a:r>
        </a:p>
      </dgm:t>
    </dgm:pt>
    <dgm:pt modelId="{9382C1FB-A7C1-40FC-A7A9-61FE1592EFCB}" type="parTrans" cxnId="{B59D5FCB-C6F6-4178-8F34-DFFDB3BFD43D}">
      <dgm:prSet/>
      <dgm:spPr/>
      <dgm:t>
        <a:bodyPr/>
        <a:lstStyle/>
        <a:p>
          <a:endParaRPr lang="en-US"/>
        </a:p>
      </dgm:t>
    </dgm:pt>
    <dgm:pt modelId="{77BFD0FA-4BA6-44D0-BF83-3850330B7F10}" type="sibTrans" cxnId="{B59D5FCB-C6F6-4178-8F34-DFFDB3BFD43D}">
      <dgm:prSet/>
      <dgm:spPr/>
      <dgm:t>
        <a:bodyPr/>
        <a:lstStyle/>
        <a:p>
          <a:endParaRPr lang="en-US"/>
        </a:p>
      </dgm:t>
    </dgm:pt>
    <dgm:pt modelId="{114DC847-C2AF-4228-8418-50AF599CED0C}">
      <dgm:prSet phldrT="[Text]" phldr="0" custT="1"/>
      <dgm:spPr/>
      <dgm:t>
        <a:bodyPr anchor="ctr"/>
        <a:lstStyle/>
        <a:p>
          <a:pPr algn="l">
            <a:buNone/>
          </a:pPr>
          <a:r>
            <a:rPr lang="en-US" sz="1800" b="1" dirty="0">
              <a:latin typeface="Avenir"/>
            </a:rPr>
            <a:t>Authoring, Review &amp; Faculty Learning</a:t>
          </a:r>
        </a:p>
      </dgm:t>
    </dgm:pt>
    <dgm:pt modelId="{78994B81-12C3-4CB0-8EAC-B852D7EB5B5F}" type="parTrans" cxnId="{9B72DF81-F716-4F43-8E7F-920648CA275D}">
      <dgm:prSet/>
      <dgm:spPr/>
      <dgm:t>
        <a:bodyPr/>
        <a:lstStyle/>
        <a:p>
          <a:endParaRPr lang="en-US"/>
        </a:p>
      </dgm:t>
    </dgm:pt>
    <dgm:pt modelId="{0D8879C1-5AAF-4B8C-B551-F4513DC15DBB}" type="sibTrans" cxnId="{9B72DF81-F716-4F43-8E7F-920648CA275D}">
      <dgm:prSet/>
      <dgm:spPr/>
      <dgm:t>
        <a:bodyPr/>
        <a:lstStyle/>
        <a:p>
          <a:endParaRPr lang="en-US"/>
        </a:p>
      </dgm:t>
    </dgm:pt>
    <dgm:pt modelId="{49DAB060-8291-4294-9FAE-D7792B1294FA}">
      <dgm:prSet phldrT="[Text]" custT="1"/>
      <dgm:spPr/>
      <dgm:t>
        <a:bodyPr anchor="ctr"/>
        <a:lstStyle/>
        <a:p>
          <a:pPr algn="l">
            <a:buFont typeface="Arial" panose="020B0604020202020204" pitchFamily="34" charset="0"/>
            <a:buChar char="•"/>
          </a:pPr>
          <a:r>
            <a:rPr lang="en-US" sz="1400" dirty="0">
              <a:latin typeface="Avenir"/>
            </a:rPr>
            <a:t>Content &amp; ancillaries developed</a:t>
          </a:r>
        </a:p>
      </dgm:t>
    </dgm:pt>
    <dgm:pt modelId="{8C4E4C84-0D71-4FCB-905B-012D1AFFE714}" type="parTrans" cxnId="{2CF055E4-297A-496F-ACCF-3DA09F8CD04F}">
      <dgm:prSet/>
      <dgm:spPr/>
      <dgm:t>
        <a:bodyPr/>
        <a:lstStyle/>
        <a:p>
          <a:endParaRPr lang="en-US"/>
        </a:p>
      </dgm:t>
    </dgm:pt>
    <dgm:pt modelId="{5C22AE44-6391-431D-8879-8003DB82E34A}" type="sibTrans" cxnId="{2CF055E4-297A-496F-ACCF-3DA09F8CD04F}">
      <dgm:prSet/>
      <dgm:spPr/>
      <dgm:t>
        <a:bodyPr/>
        <a:lstStyle/>
        <a:p>
          <a:endParaRPr lang="en-US"/>
        </a:p>
      </dgm:t>
    </dgm:pt>
    <dgm:pt modelId="{71A39A41-3FB7-4E74-8D2D-214DB9F782E6}">
      <dgm:prSet phldrT="[Text]" phldr="0" custT="1"/>
      <dgm:spPr/>
      <dgm:t>
        <a:bodyPr anchor="ctr"/>
        <a:lstStyle/>
        <a:p>
          <a:pPr>
            <a:buNone/>
          </a:pPr>
          <a:r>
            <a:rPr lang="en-US" sz="1800" b="1" dirty="0">
              <a:latin typeface="Avenir"/>
            </a:rPr>
            <a:t>Assess, Revise &amp; Sustain</a:t>
          </a:r>
        </a:p>
      </dgm:t>
    </dgm:pt>
    <dgm:pt modelId="{4D7A5DC6-6469-4034-8786-A43A3434304D}" type="parTrans" cxnId="{7227EFAF-28A8-4092-BDDA-08F91BEFC548}">
      <dgm:prSet/>
      <dgm:spPr/>
      <dgm:t>
        <a:bodyPr/>
        <a:lstStyle/>
        <a:p>
          <a:endParaRPr lang="en-US"/>
        </a:p>
      </dgm:t>
    </dgm:pt>
    <dgm:pt modelId="{FA4CACD2-6DB6-42E5-98B5-EE8AECF1FC04}" type="sibTrans" cxnId="{7227EFAF-28A8-4092-BDDA-08F91BEFC548}">
      <dgm:prSet/>
      <dgm:spPr/>
      <dgm:t>
        <a:bodyPr/>
        <a:lstStyle/>
        <a:p>
          <a:endParaRPr lang="en-US"/>
        </a:p>
      </dgm:t>
    </dgm:pt>
    <dgm:pt modelId="{B88C74D2-327C-4E22-80A9-75F295A27EF5}">
      <dgm:prSet phldrT="[Text]" custT="1"/>
      <dgm:spPr/>
      <dgm:t>
        <a:bodyPr anchor="ctr"/>
        <a:lstStyle/>
        <a:p>
          <a:pPr>
            <a:buFont typeface="Arial" panose="020B0604020202020204" pitchFamily="34" charset="0"/>
            <a:buChar char="•"/>
          </a:pPr>
          <a:r>
            <a:rPr lang="en-US" sz="1400" dirty="0">
              <a:latin typeface="Avenir"/>
            </a:rPr>
            <a:t>Student feedback &amp; usage data [IR surveys, LT tracking]</a:t>
          </a:r>
        </a:p>
      </dgm:t>
    </dgm:pt>
    <dgm:pt modelId="{DA29C551-2B36-44A5-91A5-775046CF98AB}" type="parTrans" cxnId="{D56E512E-DEDF-4545-ADCA-D0E25F7F159B}">
      <dgm:prSet/>
      <dgm:spPr/>
      <dgm:t>
        <a:bodyPr/>
        <a:lstStyle/>
        <a:p>
          <a:endParaRPr lang="en-US"/>
        </a:p>
      </dgm:t>
    </dgm:pt>
    <dgm:pt modelId="{74D40516-1BAA-487F-AFBE-09B5F44E5999}" type="sibTrans" cxnId="{D56E512E-DEDF-4545-ADCA-D0E25F7F159B}">
      <dgm:prSet/>
      <dgm:spPr/>
      <dgm:t>
        <a:bodyPr/>
        <a:lstStyle/>
        <a:p>
          <a:endParaRPr lang="en-US"/>
        </a:p>
      </dgm:t>
    </dgm:pt>
    <dgm:pt modelId="{1075D8D4-030E-4128-9A92-8F24E37B1139}">
      <dgm:prSet custT="1"/>
      <dgm:spPr/>
      <dgm:t>
        <a:bodyPr anchor="ctr"/>
        <a:lstStyle/>
        <a:p>
          <a:pPr algn="l">
            <a:buFont typeface="Arial" panose="020B0604020202020204" pitchFamily="34" charset="0"/>
            <a:buChar char="•"/>
          </a:pPr>
          <a:r>
            <a:rPr lang="en-US" sz="1400" dirty="0">
              <a:latin typeface="Avenir"/>
            </a:rPr>
            <a:t>Courses &amp; deliverables defined</a:t>
          </a:r>
        </a:p>
      </dgm:t>
    </dgm:pt>
    <dgm:pt modelId="{F45781F7-645F-48B2-AF06-F4F18A47D001}" type="parTrans" cxnId="{A727A205-4B07-4C1F-BC9A-715CF26A5312}">
      <dgm:prSet/>
      <dgm:spPr/>
      <dgm:t>
        <a:bodyPr/>
        <a:lstStyle/>
        <a:p>
          <a:endParaRPr lang="en-US"/>
        </a:p>
      </dgm:t>
    </dgm:pt>
    <dgm:pt modelId="{EECBC400-A8D2-4A7E-B207-E14DB3EBCDDA}" type="sibTrans" cxnId="{A727A205-4B07-4C1F-BC9A-715CF26A5312}">
      <dgm:prSet/>
      <dgm:spPr/>
      <dgm:t>
        <a:bodyPr/>
        <a:lstStyle/>
        <a:p>
          <a:endParaRPr lang="en-US"/>
        </a:p>
      </dgm:t>
    </dgm:pt>
    <dgm:pt modelId="{AFDD353C-3B04-4F4A-A9DA-E196983F2FB8}">
      <dgm:prSet custT="1"/>
      <dgm:spPr/>
      <dgm:t>
        <a:bodyPr anchor="ctr"/>
        <a:lstStyle/>
        <a:p>
          <a:pPr algn="l">
            <a:buFont typeface="Arial" panose="020B0604020202020204" pitchFamily="34" charset="0"/>
            <a:buChar char="•"/>
          </a:pPr>
          <a:r>
            <a:rPr lang="en-US" sz="1400" dirty="0">
              <a:latin typeface="Avenir"/>
            </a:rPr>
            <a:t>Timeline, budget, roles set</a:t>
          </a:r>
        </a:p>
      </dgm:t>
    </dgm:pt>
    <dgm:pt modelId="{791C62AE-E243-401D-8482-EB6747DFB4C4}" type="parTrans" cxnId="{31EAF248-96E0-417E-A31E-E0D4E48D1394}">
      <dgm:prSet/>
      <dgm:spPr/>
      <dgm:t>
        <a:bodyPr/>
        <a:lstStyle/>
        <a:p>
          <a:endParaRPr lang="en-US"/>
        </a:p>
      </dgm:t>
    </dgm:pt>
    <dgm:pt modelId="{0041142E-4F2D-4D79-9395-C6F9C5D77049}" type="sibTrans" cxnId="{31EAF248-96E0-417E-A31E-E0D4E48D1394}">
      <dgm:prSet/>
      <dgm:spPr/>
      <dgm:t>
        <a:bodyPr/>
        <a:lstStyle/>
        <a:p>
          <a:endParaRPr lang="en-US"/>
        </a:p>
      </dgm:t>
    </dgm:pt>
    <dgm:pt modelId="{D7C033A1-9730-43AD-8F2E-9488BDB53E9D}">
      <dgm:prSet custT="1"/>
      <dgm:spPr/>
      <dgm:t>
        <a:bodyPr anchor="ctr"/>
        <a:lstStyle/>
        <a:p>
          <a:pPr algn="l">
            <a:buFont typeface="Arial" panose="020B0604020202020204" pitchFamily="34" charset="0"/>
            <a:buChar char="•"/>
          </a:pPr>
          <a:r>
            <a:rPr lang="en-US" sz="1400" dirty="0">
              <a:latin typeface="Avenir"/>
            </a:rPr>
            <a:t>Grant alignment &amp; approvals</a:t>
          </a:r>
        </a:p>
      </dgm:t>
    </dgm:pt>
    <dgm:pt modelId="{97285718-64E6-4C50-91E7-73EDF9303A15}" type="parTrans" cxnId="{09DEDA3F-87C5-4CDE-B1AE-5400F8A6D825}">
      <dgm:prSet/>
      <dgm:spPr/>
      <dgm:t>
        <a:bodyPr/>
        <a:lstStyle/>
        <a:p>
          <a:endParaRPr lang="en-US"/>
        </a:p>
      </dgm:t>
    </dgm:pt>
    <dgm:pt modelId="{CC3E2F00-F898-483D-BEB0-324B64CF6D88}" type="sibTrans" cxnId="{09DEDA3F-87C5-4CDE-B1AE-5400F8A6D825}">
      <dgm:prSet/>
      <dgm:spPr/>
      <dgm:t>
        <a:bodyPr/>
        <a:lstStyle/>
        <a:p>
          <a:endParaRPr lang="en-US"/>
        </a:p>
      </dgm:t>
    </dgm:pt>
    <dgm:pt modelId="{B55CA5A3-FBE9-4C11-AC72-22A1562F396F}">
      <dgm:prSet custT="1"/>
      <dgm:spPr/>
      <dgm:t>
        <a:bodyPr anchor="ctr"/>
        <a:lstStyle/>
        <a:p>
          <a:pPr algn="l">
            <a:buFont typeface="Arial" panose="020B0604020202020204" pitchFamily="34" charset="0"/>
            <a:buChar char="•"/>
          </a:pPr>
          <a:r>
            <a:rPr lang="en-US" sz="1400" dirty="0">
              <a:latin typeface="Avenir"/>
            </a:rPr>
            <a:t>Faculty onboarded</a:t>
          </a:r>
        </a:p>
      </dgm:t>
    </dgm:pt>
    <dgm:pt modelId="{0A87EC83-ABBF-4FC4-A472-42D96140AD55}" type="parTrans" cxnId="{D39A92E2-2662-4700-9826-CF3D466F6A86}">
      <dgm:prSet/>
      <dgm:spPr/>
      <dgm:t>
        <a:bodyPr/>
        <a:lstStyle/>
        <a:p>
          <a:endParaRPr lang="en-US"/>
        </a:p>
      </dgm:t>
    </dgm:pt>
    <dgm:pt modelId="{BA923BF4-6B90-4D26-990D-F5DB0E891962}" type="sibTrans" cxnId="{D39A92E2-2662-4700-9826-CF3D466F6A86}">
      <dgm:prSet/>
      <dgm:spPr/>
      <dgm:t>
        <a:bodyPr/>
        <a:lstStyle/>
        <a:p>
          <a:endParaRPr lang="en-US"/>
        </a:p>
      </dgm:t>
    </dgm:pt>
    <dgm:pt modelId="{6A5F591B-476F-48C5-9990-536CC54B6C04}">
      <dgm:prSet custT="1"/>
      <dgm:spPr/>
      <dgm:t>
        <a:bodyPr anchor="ctr"/>
        <a:lstStyle/>
        <a:p>
          <a:pPr algn="l">
            <a:buFont typeface="Arial" panose="020B0604020202020204" pitchFamily="34" charset="0"/>
            <a:buChar char="•"/>
          </a:pPr>
          <a:r>
            <a:rPr lang="en-US" sz="1400" dirty="0">
              <a:latin typeface="Avenir"/>
            </a:rPr>
            <a:t>Iterative refinement at milestones</a:t>
          </a:r>
        </a:p>
      </dgm:t>
    </dgm:pt>
    <dgm:pt modelId="{F953C437-E247-48B5-9758-B4C55D72CA88}" type="parTrans" cxnId="{5963A817-64EE-4FD2-80FF-5A05F2E63EDC}">
      <dgm:prSet/>
      <dgm:spPr/>
      <dgm:t>
        <a:bodyPr/>
        <a:lstStyle/>
        <a:p>
          <a:endParaRPr lang="en-US"/>
        </a:p>
      </dgm:t>
    </dgm:pt>
    <dgm:pt modelId="{69CBDB95-ACB2-4C4A-A128-F9025301912A}" type="sibTrans" cxnId="{5963A817-64EE-4FD2-80FF-5A05F2E63EDC}">
      <dgm:prSet/>
      <dgm:spPr/>
      <dgm:t>
        <a:bodyPr/>
        <a:lstStyle/>
        <a:p>
          <a:endParaRPr lang="en-US"/>
        </a:p>
      </dgm:t>
    </dgm:pt>
    <dgm:pt modelId="{5F758F47-7D58-4667-9425-6FDCB837803F}">
      <dgm:prSet custT="1"/>
      <dgm:spPr/>
      <dgm:t>
        <a:bodyPr anchor="ctr"/>
        <a:lstStyle/>
        <a:p>
          <a:pPr algn="l">
            <a:buFont typeface="Arial" panose="020B0604020202020204" pitchFamily="34" charset="0"/>
            <a:buChar char="•"/>
          </a:pPr>
          <a:r>
            <a:rPr lang="en-US" sz="1400" dirty="0">
              <a:latin typeface="Avenir"/>
            </a:rPr>
            <a:t>Peer review (COR/SLO alignment)</a:t>
          </a:r>
        </a:p>
      </dgm:t>
    </dgm:pt>
    <dgm:pt modelId="{166BF3EC-5766-4826-A0F3-988E54BFCFAC}" type="parTrans" cxnId="{832892E9-E670-4080-A313-B019644EEAA9}">
      <dgm:prSet/>
      <dgm:spPr/>
      <dgm:t>
        <a:bodyPr/>
        <a:lstStyle/>
        <a:p>
          <a:endParaRPr lang="en-US"/>
        </a:p>
      </dgm:t>
    </dgm:pt>
    <dgm:pt modelId="{6ABED926-C9D0-4DAB-A1CC-D4FF46A23488}" type="sibTrans" cxnId="{832892E9-E670-4080-A313-B019644EEAA9}">
      <dgm:prSet/>
      <dgm:spPr/>
      <dgm:t>
        <a:bodyPr/>
        <a:lstStyle/>
        <a:p>
          <a:endParaRPr lang="en-US"/>
        </a:p>
      </dgm:t>
    </dgm:pt>
    <dgm:pt modelId="{00B61ABE-46C7-48E6-88B7-D0CF3A10A478}">
      <dgm:prSet custT="1"/>
      <dgm:spPr/>
      <dgm:t>
        <a:bodyPr anchor="ctr"/>
        <a:lstStyle/>
        <a:p>
          <a:pPr algn="l">
            <a:buFont typeface="Arial" panose="020B0604020202020204" pitchFamily="34" charset="0"/>
            <a:buChar char="•"/>
          </a:pPr>
          <a:r>
            <a:rPr lang="en-US" sz="1400" dirty="0">
              <a:latin typeface="Avenir"/>
            </a:rPr>
            <a:t>Accessibility review (WAG) [Internal and External]</a:t>
          </a:r>
        </a:p>
      </dgm:t>
    </dgm:pt>
    <dgm:pt modelId="{FC7EC747-ED82-4DD1-B07B-4A576C232547}" type="parTrans" cxnId="{21E1720E-0B44-4BAD-A0D0-069FD4A29082}">
      <dgm:prSet/>
      <dgm:spPr/>
      <dgm:t>
        <a:bodyPr/>
        <a:lstStyle/>
        <a:p>
          <a:endParaRPr lang="en-US"/>
        </a:p>
      </dgm:t>
    </dgm:pt>
    <dgm:pt modelId="{60EEAD30-2C6F-40F5-B921-4377C41320BA}" type="sibTrans" cxnId="{21E1720E-0B44-4BAD-A0D0-069FD4A29082}">
      <dgm:prSet/>
      <dgm:spPr/>
      <dgm:t>
        <a:bodyPr/>
        <a:lstStyle/>
        <a:p>
          <a:endParaRPr lang="en-US"/>
        </a:p>
      </dgm:t>
    </dgm:pt>
    <dgm:pt modelId="{9F557607-51D1-4BF6-B340-227493ABE046}">
      <dgm:prSet custT="1"/>
      <dgm:spPr/>
      <dgm:t>
        <a:bodyPr anchor="ctr"/>
        <a:lstStyle/>
        <a:p>
          <a:pPr algn="l">
            <a:buFont typeface="Arial" panose="020B0604020202020204" pitchFamily="34" charset="0"/>
            <a:buChar char="•"/>
          </a:pPr>
          <a:r>
            <a:rPr lang="en-US" sz="1400" dirty="0">
              <a:latin typeface="Avenir"/>
            </a:rPr>
            <a:t>Licensing compliance (CC)</a:t>
          </a:r>
        </a:p>
      </dgm:t>
    </dgm:pt>
    <dgm:pt modelId="{48E5A12E-E35A-45EF-95CD-26642ECB5186}" type="parTrans" cxnId="{E886FC9D-35D0-4301-B152-B1F30512E77A}">
      <dgm:prSet/>
      <dgm:spPr/>
      <dgm:t>
        <a:bodyPr/>
        <a:lstStyle/>
        <a:p>
          <a:endParaRPr lang="en-US"/>
        </a:p>
      </dgm:t>
    </dgm:pt>
    <dgm:pt modelId="{C3AA9F27-C7D1-4361-BFE9-464562A898A1}" type="sibTrans" cxnId="{E886FC9D-35D0-4301-B152-B1F30512E77A}">
      <dgm:prSet/>
      <dgm:spPr/>
      <dgm:t>
        <a:bodyPr/>
        <a:lstStyle/>
        <a:p>
          <a:endParaRPr lang="en-US"/>
        </a:p>
      </dgm:t>
    </dgm:pt>
    <dgm:pt modelId="{4BE3F8A0-234C-436F-885E-A69461F5465D}">
      <dgm:prSet custT="1"/>
      <dgm:spPr/>
      <dgm:t>
        <a:bodyPr anchor="ctr"/>
        <a:lstStyle/>
        <a:p>
          <a:pPr>
            <a:buFont typeface="Arial" panose="020B0604020202020204" pitchFamily="34" charset="0"/>
            <a:buChar char="•"/>
          </a:pPr>
          <a:r>
            <a:rPr lang="en-US" sz="1400" dirty="0">
              <a:latin typeface="Avenir"/>
            </a:rPr>
            <a:t>Revisions &amp; updates</a:t>
          </a:r>
        </a:p>
      </dgm:t>
    </dgm:pt>
    <dgm:pt modelId="{BBEB5921-C4B6-4589-8104-6C988CFBF4F0}" type="parTrans" cxnId="{1189F19C-901F-48D5-AD13-5A391E6895FE}">
      <dgm:prSet/>
      <dgm:spPr/>
      <dgm:t>
        <a:bodyPr/>
        <a:lstStyle/>
        <a:p>
          <a:endParaRPr lang="en-US"/>
        </a:p>
      </dgm:t>
    </dgm:pt>
    <dgm:pt modelId="{6281ABD5-216A-4AEC-BF2C-5389FF4568E4}" type="sibTrans" cxnId="{1189F19C-901F-48D5-AD13-5A391E6895FE}">
      <dgm:prSet/>
      <dgm:spPr/>
      <dgm:t>
        <a:bodyPr/>
        <a:lstStyle/>
        <a:p>
          <a:endParaRPr lang="en-US"/>
        </a:p>
      </dgm:t>
    </dgm:pt>
    <dgm:pt modelId="{BCFED2DA-B1D7-4571-96EC-B1C616A7B9B2}">
      <dgm:prSet custT="1"/>
      <dgm:spPr/>
      <dgm:t>
        <a:bodyPr anchor="ctr"/>
        <a:lstStyle/>
        <a:p>
          <a:pPr>
            <a:buFont typeface="Arial" panose="020B0604020202020204" pitchFamily="34" charset="0"/>
            <a:buChar char="•"/>
          </a:pPr>
          <a:r>
            <a:rPr lang="en-US" sz="1400" dirty="0">
              <a:latin typeface="Avenir"/>
            </a:rPr>
            <a:t>Maintenance &amp; sustainability planning</a:t>
          </a:r>
        </a:p>
      </dgm:t>
    </dgm:pt>
    <dgm:pt modelId="{D5042486-2427-48F1-95DC-6EDD19CDFD6E}" type="parTrans" cxnId="{8F6E3909-5999-482A-AEEA-AFDB138D10F1}">
      <dgm:prSet/>
      <dgm:spPr/>
      <dgm:t>
        <a:bodyPr/>
        <a:lstStyle/>
        <a:p>
          <a:endParaRPr lang="en-US"/>
        </a:p>
      </dgm:t>
    </dgm:pt>
    <dgm:pt modelId="{97E2336B-AF9D-41A6-BFF9-63B7C4D0CCF0}" type="sibTrans" cxnId="{8F6E3909-5999-482A-AEEA-AFDB138D10F1}">
      <dgm:prSet/>
      <dgm:spPr/>
      <dgm:t>
        <a:bodyPr/>
        <a:lstStyle/>
        <a:p>
          <a:endParaRPr lang="en-US"/>
        </a:p>
      </dgm:t>
    </dgm:pt>
    <dgm:pt modelId="{CDC3A9A1-7F2B-4E57-8D95-B75D91810D3A}">
      <dgm:prSet custT="1"/>
      <dgm:spPr/>
      <dgm:t>
        <a:bodyPr/>
        <a:lstStyle/>
        <a:p>
          <a:pPr>
            <a:spcAft>
              <a:spcPct val="35000"/>
            </a:spcAft>
          </a:pPr>
          <a:r>
            <a:rPr lang="en-US" sz="1800" b="1" dirty="0">
              <a:latin typeface="Avenir"/>
            </a:rPr>
            <a:t>Integrate, Launch &amp; Report</a:t>
          </a:r>
          <a:endParaRPr lang="en-US" sz="1300" dirty="0">
            <a:latin typeface="Avenir"/>
          </a:endParaRPr>
        </a:p>
      </dgm:t>
    </dgm:pt>
    <dgm:pt modelId="{35F5BD4C-0795-443C-8628-762CFCA370B3}" type="parTrans" cxnId="{61F52ECE-1C9D-4788-9D76-EFAE61AA7B75}">
      <dgm:prSet/>
      <dgm:spPr/>
      <dgm:t>
        <a:bodyPr/>
        <a:lstStyle/>
        <a:p>
          <a:endParaRPr lang="en-US"/>
        </a:p>
      </dgm:t>
    </dgm:pt>
    <dgm:pt modelId="{1D23C800-FD70-4780-835C-67C9AC73E7ED}" type="sibTrans" cxnId="{61F52ECE-1C9D-4788-9D76-EFAE61AA7B75}">
      <dgm:prSet/>
      <dgm:spPr/>
      <dgm:t>
        <a:bodyPr/>
        <a:lstStyle/>
        <a:p>
          <a:endParaRPr lang="en-US"/>
        </a:p>
      </dgm:t>
    </dgm:pt>
    <dgm:pt modelId="{68AFCD7E-1302-4818-AF1D-5CFBEA89E842}">
      <dgm:prSet custT="1"/>
      <dgm:spPr/>
      <dgm:t>
        <a:bodyPr/>
        <a:lstStyle/>
        <a:p>
          <a:pPr>
            <a:spcAft>
              <a:spcPct val="35000"/>
            </a:spcAft>
            <a:buSzPct val="80000"/>
          </a:pPr>
          <a:r>
            <a:rPr lang="en-US" sz="1400" dirty="0">
              <a:latin typeface="Avenir"/>
            </a:rPr>
            <a:t>Canvas Integration</a:t>
          </a:r>
        </a:p>
      </dgm:t>
    </dgm:pt>
    <dgm:pt modelId="{338133FB-05A3-407C-AE79-8DDA93E91E43}" type="parTrans" cxnId="{9866479C-516A-47D0-8749-B79ED3084149}">
      <dgm:prSet/>
      <dgm:spPr/>
      <dgm:t>
        <a:bodyPr/>
        <a:lstStyle/>
        <a:p>
          <a:endParaRPr lang="en-US"/>
        </a:p>
      </dgm:t>
    </dgm:pt>
    <dgm:pt modelId="{35AC2108-E9BE-488F-985F-01C3FA0E23E9}" type="sibTrans" cxnId="{9866479C-516A-47D0-8749-B79ED3084149}">
      <dgm:prSet/>
      <dgm:spPr/>
      <dgm:t>
        <a:bodyPr/>
        <a:lstStyle/>
        <a:p>
          <a:endParaRPr lang="en-US"/>
        </a:p>
      </dgm:t>
    </dgm:pt>
    <dgm:pt modelId="{32AC26D3-BBC1-4E05-BCD6-C878B5071B44}">
      <dgm:prSet custT="1"/>
      <dgm:spPr/>
      <dgm:t>
        <a:bodyPr/>
        <a:lstStyle/>
        <a:p>
          <a:pPr>
            <a:spcAft>
              <a:spcPct val="35000"/>
            </a:spcAft>
            <a:buSzPct val="80000"/>
          </a:pPr>
          <a:r>
            <a:rPr lang="en-US" sz="1400" dirty="0">
              <a:latin typeface="Avenir"/>
            </a:rPr>
            <a:t>Faculty Onboarding &amp; readiness</a:t>
          </a:r>
        </a:p>
      </dgm:t>
    </dgm:pt>
    <dgm:pt modelId="{D6135776-28ED-41D3-85ED-7AC6BBF9AA7C}" type="parTrans" cxnId="{3CD12866-57F9-4697-B9D2-7B4B1907121E}">
      <dgm:prSet/>
      <dgm:spPr/>
      <dgm:t>
        <a:bodyPr/>
        <a:lstStyle/>
        <a:p>
          <a:endParaRPr lang="en-US"/>
        </a:p>
      </dgm:t>
    </dgm:pt>
    <dgm:pt modelId="{6B29C2A3-54C7-4EDD-A8B4-B3F803DBDC61}" type="sibTrans" cxnId="{3CD12866-57F9-4697-B9D2-7B4B1907121E}">
      <dgm:prSet/>
      <dgm:spPr/>
      <dgm:t>
        <a:bodyPr/>
        <a:lstStyle/>
        <a:p>
          <a:endParaRPr lang="en-US"/>
        </a:p>
      </dgm:t>
    </dgm:pt>
    <dgm:pt modelId="{D1FCB9D7-E2B2-493C-90D0-5D85A8779EE8}">
      <dgm:prSet custT="1"/>
      <dgm:spPr/>
      <dgm:t>
        <a:bodyPr/>
        <a:lstStyle/>
        <a:p>
          <a:pPr>
            <a:spcAft>
              <a:spcPct val="35000"/>
            </a:spcAft>
            <a:buSzPct val="80000"/>
          </a:pPr>
          <a:r>
            <a:rPr lang="en-US" sz="1400" dirty="0">
              <a:latin typeface="Avenir"/>
            </a:rPr>
            <a:t>ZTC/tagging in schedule</a:t>
          </a:r>
        </a:p>
      </dgm:t>
    </dgm:pt>
    <dgm:pt modelId="{A7D8BB3E-53AB-4C40-B154-B6229035275E}" type="parTrans" cxnId="{7E8B439B-42F1-4ADC-9FD4-C5DF10223FEC}">
      <dgm:prSet/>
      <dgm:spPr/>
      <dgm:t>
        <a:bodyPr/>
        <a:lstStyle/>
        <a:p>
          <a:endParaRPr lang="en-US"/>
        </a:p>
      </dgm:t>
    </dgm:pt>
    <dgm:pt modelId="{065B7DE6-D65B-4073-95F5-9D95721772DE}" type="sibTrans" cxnId="{7E8B439B-42F1-4ADC-9FD4-C5DF10223FEC}">
      <dgm:prSet/>
      <dgm:spPr/>
      <dgm:t>
        <a:bodyPr/>
        <a:lstStyle/>
        <a:p>
          <a:endParaRPr lang="en-US"/>
        </a:p>
      </dgm:t>
    </dgm:pt>
    <dgm:pt modelId="{50E25856-BA15-4912-B328-A4581F0450BF}">
      <dgm:prSet custT="1"/>
      <dgm:spPr/>
      <dgm:t>
        <a:bodyPr/>
        <a:lstStyle/>
        <a:p>
          <a:pPr>
            <a:spcAft>
              <a:spcPct val="35000"/>
            </a:spcAft>
            <a:buSzPct val="80000"/>
          </a:pPr>
          <a:r>
            <a:rPr lang="en-US" sz="1400" dirty="0">
              <a:latin typeface="Avenir"/>
            </a:rPr>
            <a:t>State  reporting (NOVA, XB12)</a:t>
          </a:r>
        </a:p>
        <a:p>
          <a:endParaRPr lang="en-US" dirty="0"/>
        </a:p>
      </dgm:t>
    </dgm:pt>
    <dgm:pt modelId="{5A8DC493-1A7A-49A4-92FE-39BD1B6B3230}" type="parTrans" cxnId="{AFFC72C8-AC04-4AA0-A339-7BF6D2696943}">
      <dgm:prSet/>
      <dgm:spPr/>
      <dgm:t>
        <a:bodyPr/>
        <a:lstStyle/>
        <a:p>
          <a:endParaRPr lang="en-US"/>
        </a:p>
      </dgm:t>
    </dgm:pt>
    <dgm:pt modelId="{C2259429-30D5-405F-932A-E504EE311A2B}" type="sibTrans" cxnId="{AFFC72C8-AC04-4AA0-A339-7BF6D2696943}">
      <dgm:prSet/>
      <dgm:spPr/>
      <dgm:t>
        <a:bodyPr/>
        <a:lstStyle/>
        <a:p>
          <a:endParaRPr lang="en-US"/>
        </a:p>
      </dgm:t>
    </dgm:pt>
    <dgm:pt modelId="{B404C9DC-1F39-4C4D-8328-7ECF021A2A75}" type="pres">
      <dgm:prSet presAssocID="{B60AF0ED-2DAC-45B8-B17C-912FD130894D}" presName="linear" presStyleCnt="0">
        <dgm:presLayoutVars>
          <dgm:dir/>
          <dgm:resizeHandles val="exact"/>
        </dgm:presLayoutVars>
      </dgm:prSet>
      <dgm:spPr/>
    </dgm:pt>
    <dgm:pt modelId="{1F7B276C-7687-4D48-982C-4D7B1700605A}" type="pres">
      <dgm:prSet presAssocID="{2FADC961-2B96-4466-B666-962D33312B39}" presName="comp" presStyleCnt="0"/>
      <dgm:spPr/>
    </dgm:pt>
    <dgm:pt modelId="{2BD5BC1E-B026-4A0D-ADFF-C4D32460EB48}" type="pres">
      <dgm:prSet presAssocID="{2FADC961-2B96-4466-B666-962D33312B39}" presName="box" presStyleLbl="node1" presStyleIdx="0" presStyleCnt="4"/>
      <dgm:spPr/>
    </dgm:pt>
    <dgm:pt modelId="{4E5A1A47-E546-42D7-A1A2-6DE750B74647}" type="pres">
      <dgm:prSet presAssocID="{2FADC961-2B96-4466-B666-962D33312B39}" presName="img" presStyleLbl="fgImgPlace1" presStyleIdx="0" presStyleCnt="4" custLinFactNeighborX="3077" custLinFactNeighborY="1666"/>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7000" b="-17000"/>
          </a:stretch>
        </a:blipFill>
      </dgm:spPr>
      <dgm:extLst>
        <a:ext uri="{E40237B7-FDA0-4F09-8148-C483321AD2D9}">
          <dgm14:cNvPr xmlns:dgm14="http://schemas.microsoft.com/office/drawing/2010/diagram" id="0" name="" descr="Comment Heart with solid fill"/>
        </a:ext>
      </dgm:extLst>
    </dgm:pt>
    <dgm:pt modelId="{2E16523E-FD52-4FE9-ACE2-F07AC38CDAA9}" type="pres">
      <dgm:prSet presAssocID="{2FADC961-2B96-4466-B666-962D33312B39}" presName="text" presStyleLbl="node1" presStyleIdx="0" presStyleCnt="4">
        <dgm:presLayoutVars>
          <dgm:bulletEnabled val="1"/>
        </dgm:presLayoutVars>
      </dgm:prSet>
      <dgm:spPr/>
    </dgm:pt>
    <dgm:pt modelId="{6128B1A5-3F3F-4B95-81A6-2946E39A5FEA}" type="pres">
      <dgm:prSet presAssocID="{C98CAFEC-27A7-4C57-8B71-C3DD8B5AB380}" presName="spacer" presStyleCnt="0"/>
      <dgm:spPr/>
    </dgm:pt>
    <dgm:pt modelId="{AEFADA41-4A5C-4917-BE7F-5E77C2AB28AE}" type="pres">
      <dgm:prSet presAssocID="{114DC847-C2AF-4228-8418-50AF599CED0C}" presName="comp" presStyleCnt="0"/>
      <dgm:spPr/>
    </dgm:pt>
    <dgm:pt modelId="{36835FF2-2352-4D68-BCFE-EBEB595F8B63}" type="pres">
      <dgm:prSet presAssocID="{114DC847-C2AF-4228-8418-50AF599CED0C}" presName="box" presStyleLbl="node1" presStyleIdx="1" presStyleCnt="4"/>
      <dgm:spPr/>
    </dgm:pt>
    <dgm:pt modelId="{81600217-CBEC-4226-8FEC-EE84A3A47815}" type="pres">
      <dgm:prSet presAssocID="{114DC847-C2AF-4228-8418-50AF599CED0C}" presName="img"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7000" b="-17000"/>
          </a:stretch>
        </a:blipFill>
      </dgm:spPr>
      <dgm:extLst>
        <a:ext uri="{E40237B7-FDA0-4F09-8148-C483321AD2D9}">
          <dgm14:cNvPr xmlns:dgm14="http://schemas.microsoft.com/office/drawing/2010/diagram" id="0" name="" descr="Blog with solid fill"/>
        </a:ext>
      </dgm:extLst>
    </dgm:pt>
    <dgm:pt modelId="{0EB67A00-1B63-4144-AAF6-A87ECC71B731}" type="pres">
      <dgm:prSet presAssocID="{114DC847-C2AF-4228-8418-50AF599CED0C}" presName="text" presStyleLbl="node1" presStyleIdx="1" presStyleCnt="4">
        <dgm:presLayoutVars>
          <dgm:bulletEnabled val="1"/>
        </dgm:presLayoutVars>
      </dgm:prSet>
      <dgm:spPr/>
    </dgm:pt>
    <dgm:pt modelId="{5B6EFF42-4028-4525-AABC-CD9908545A0C}" type="pres">
      <dgm:prSet presAssocID="{0D8879C1-5AAF-4B8C-B551-F4513DC15DBB}" presName="spacer" presStyleCnt="0"/>
      <dgm:spPr/>
    </dgm:pt>
    <dgm:pt modelId="{7242AF51-F540-48CB-9674-40384559F659}" type="pres">
      <dgm:prSet presAssocID="{CDC3A9A1-7F2B-4E57-8D95-B75D91810D3A}" presName="comp" presStyleCnt="0"/>
      <dgm:spPr/>
    </dgm:pt>
    <dgm:pt modelId="{2DABFC34-2D40-4BF4-9C60-25357082C4E7}" type="pres">
      <dgm:prSet presAssocID="{CDC3A9A1-7F2B-4E57-8D95-B75D91810D3A}" presName="box" presStyleLbl="node1" presStyleIdx="2" presStyleCnt="4" custLinFactNeighborY="1447"/>
      <dgm:spPr/>
    </dgm:pt>
    <dgm:pt modelId="{06020999-9796-4FFF-9003-347CF0B37993}" type="pres">
      <dgm:prSet presAssocID="{CDC3A9A1-7F2B-4E57-8D95-B75D91810D3A}" presName="img"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7000" b="-17000"/>
          </a:stretch>
        </a:blipFill>
      </dgm:spPr>
      <dgm:extLst>
        <a:ext uri="{E40237B7-FDA0-4F09-8148-C483321AD2D9}">
          <dgm14:cNvPr xmlns:dgm14="http://schemas.microsoft.com/office/drawing/2010/diagram" id="0" name="" descr="Rocket with solid fill"/>
        </a:ext>
      </dgm:extLst>
    </dgm:pt>
    <dgm:pt modelId="{78C6CD0E-560C-40E5-88BE-0CDF0271BDB4}" type="pres">
      <dgm:prSet presAssocID="{CDC3A9A1-7F2B-4E57-8D95-B75D91810D3A}" presName="text" presStyleLbl="node1" presStyleIdx="2" presStyleCnt="4">
        <dgm:presLayoutVars>
          <dgm:bulletEnabled val="1"/>
        </dgm:presLayoutVars>
      </dgm:prSet>
      <dgm:spPr/>
    </dgm:pt>
    <dgm:pt modelId="{4E254F3A-4F5E-4E7F-A198-6D06F8F7ABEC}" type="pres">
      <dgm:prSet presAssocID="{1D23C800-FD70-4780-835C-67C9AC73E7ED}" presName="spacer" presStyleCnt="0"/>
      <dgm:spPr/>
    </dgm:pt>
    <dgm:pt modelId="{C8B0C765-4D3E-4617-A1F7-7939029E57B3}" type="pres">
      <dgm:prSet presAssocID="{71A39A41-3FB7-4E74-8D2D-214DB9F782E6}" presName="comp" presStyleCnt="0"/>
      <dgm:spPr/>
    </dgm:pt>
    <dgm:pt modelId="{96D1A00D-F5DF-41CB-9E16-A30223D312A0}" type="pres">
      <dgm:prSet presAssocID="{71A39A41-3FB7-4E74-8D2D-214DB9F782E6}" presName="box" presStyleLbl="node1" presStyleIdx="3" presStyleCnt="4"/>
      <dgm:spPr/>
    </dgm:pt>
    <dgm:pt modelId="{03B4800D-6475-4FAC-B7CB-0FA5E214C87C}" type="pres">
      <dgm:prSet presAssocID="{71A39A41-3FB7-4E74-8D2D-214DB9F782E6}" presName="img"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7000" b="-17000"/>
          </a:stretch>
        </a:blipFill>
      </dgm:spPr>
      <dgm:extLst>
        <a:ext uri="{E40237B7-FDA0-4F09-8148-C483321AD2D9}">
          <dgm14:cNvPr xmlns:dgm14="http://schemas.microsoft.com/office/drawing/2010/diagram" id="0" name="" descr="Classroom with solid fill"/>
        </a:ext>
      </dgm:extLst>
    </dgm:pt>
    <dgm:pt modelId="{9903A429-EB1F-49F9-BEC3-4989D29D5DEB}" type="pres">
      <dgm:prSet presAssocID="{71A39A41-3FB7-4E74-8D2D-214DB9F782E6}" presName="text" presStyleLbl="node1" presStyleIdx="3" presStyleCnt="4">
        <dgm:presLayoutVars>
          <dgm:bulletEnabled val="1"/>
        </dgm:presLayoutVars>
      </dgm:prSet>
      <dgm:spPr/>
    </dgm:pt>
  </dgm:ptLst>
  <dgm:cxnLst>
    <dgm:cxn modelId="{7D3EBB00-9E2C-47B4-A2BB-6E8A94813863}" type="presOf" srcId="{4BE3F8A0-234C-436F-885E-A69461F5465D}" destId="{96D1A00D-F5DF-41CB-9E16-A30223D312A0}" srcOrd="0" destOrd="2" presId="urn:microsoft.com/office/officeart/2005/8/layout/vList4"/>
    <dgm:cxn modelId="{C1BC3A03-80DB-4690-9654-6E7F1E3BF64A}" type="presOf" srcId="{6A5F591B-476F-48C5-9990-536CC54B6C04}" destId="{36835FF2-2352-4D68-BCFE-EBEB595F8B63}" srcOrd="0" destOrd="2" presId="urn:microsoft.com/office/officeart/2005/8/layout/vList4"/>
    <dgm:cxn modelId="{A727A205-4B07-4C1F-BC9A-715CF26A5312}" srcId="{2FADC961-2B96-4466-B666-962D33312B39}" destId="{1075D8D4-030E-4128-9A92-8F24E37B1139}" srcOrd="1" destOrd="0" parTransId="{F45781F7-645F-48B2-AF06-F4F18A47D001}" sibTransId="{EECBC400-A8D2-4A7E-B207-E14DB3EBCDDA}"/>
    <dgm:cxn modelId="{8F6E3909-5999-482A-AEEA-AFDB138D10F1}" srcId="{71A39A41-3FB7-4E74-8D2D-214DB9F782E6}" destId="{BCFED2DA-B1D7-4571-96EC-B1C616A7B9B2}" srcOrd="2" destOrd="0" parTransId="{D5042486-2427-48F1-95DC-6EDD19CDFD6E}" sibTransId="{97E2336B-AF9D-41A6-BFF9-63B7C4D0CCF0}"/>
    <dgm:cxn modelId="{ADA4170C-AE88-4FBC-ACB8-A60294F3FFF5}" type="presOf" srcId="{4BE3F8A0-234C-436F-885E-A69461F5465D}" destId="{9903A429-EB1F-49F9-BEC3-4989D29D5DEB}" srcOrd="1" destOrd="2" presId="urn:microsoft.com/office/officeart/2005/8/layout/vList4"/>
    <dgm:cxn modelId="{21E1720E-0B44-4BAD-A0D0-069FD4A29082}" srcId="{114DC847-C2AF-4228-8418-50AF599CED0C}" destId="{00B61ABE-46C7-48E6-88B7-D0CF3A10A478}" srcOrd="3" destOrd="0" parTransId="{FC7EC747-ED82-4DD1-B07B-4A576C232547}" sibTransId="{60EEAD30-2C6F-40F5-B921-4377C41320BA}"/>
    <dgm:cxn modelId="{5963A817-64EE-4FD2-80FF-5A05F2E63EDC}" srcId="{114DC847-C2AF-4228-8418-50AF599CED0C}" destId="{6A5F591B-476F-48C5-9990-536CC54B6C04}" srcOrd="1" destOrd="0" parTransId="{F953C437-E247-48B5-9758-B4C55D72CA88}" sibTransId="{69CBDB95-ACB2-4C4A-A128-F9025301912A}"/>
    <dgm:cxn modelId="{1098EF1C-D5B4-4AAB-8D5C-BA49F1326905}" type="presOf" srcId="{CDC3A9A1-7F2B-4E57-8D95-B75D91810D3A}" destId="{2DABFC34-2D40-4BF4-9C60-25357082C4E7}" srcOrd="0" destOrd="0" presId="urn:microsoft.com/office/officeart/2005/8/layout/vList4"/>
    <dgm:cxn modelId="{6305AE1D-7851-411B-B55A-5E326F27B720}" type="presOf" srcId="{1075D8D4-030E-4128-9A92-8F24E37B1139}" destId="{2BD5BC1E-B026-4A0D-ADFF-C4D32460EB48}" srcOrd="0" destOrd="2" presId="urn:microsoft.com/office/officeart/2005/8/layout/vList4"/>
    <dgm:cxn modelId="{9162041F-84C5-4ABB-AA6C-2B0AF1FCFA1A}" type="presOf" srcId="{1075D8D4-030E-4128-9A92-8F24E37B1139}" destId="{2E16523E-FD52-4FE9-ACE2-F07AC38CDAA9}" srcOrd="1" destOrd="2" presId="urn:microsoft.com/office/officeart/2005/8/layout/vList4"/>
    <dgm:cxn modelId="{1CF29E22-2700-4E73-BC5D-6A30B8BEB851}" type="presOf" srcId="{0945BF79-1428-4951-8106-EA995FF40B89}" destId="{2E16523E-FD52-4FE9-ACE2-F07AC38CDAA9}" srcOrd="1" destOrd="1" presId="urn:microsoft.com/office/officeart/2005/8/layout/vList4"/>
    <dgm:cxn modelId="{D56E512E-DEDF-4545-ADCA-D0E25F7F159B}" srcId="{71A39A41-3FB7-4E74-8D2D-214DB9F782E6}" destId="{B88C74D2-327C-4E22-80A9-75F295A27EF5}" srcOrd="0" destOrd="0" parTransId="{DA29C551-2B36-44A5-91A5-775046CF98AB}" sibTransId="{74D40516-1BAA-487F-AFBE-09B5F44E5999}"/>
    <dgm:cxn modelId="{1D54FD3E-8FC5-45D5-9AFB-B937557FF408}" type="presOf" srcId="{B55CA5A3-FBE9-4C11-AC72-22A1562F396F}" destId="{2E16523E-FD52-4FE9-ACE2-F07AC38CDAA9}" srcOrd="1" destOrd="5" presId="urn:microsoft.com/office/officeart/2005/8/layout/vList4"/>
    <dgm:cxn modelId="{F636B53F-319D-48E9-AE71-22EE23B81F97}" type="presOf" srcId="{68AFCD7E-1302-4818-AF1D-5CFBEA89E842}" destId="{2DABFC34-2D40-4BF4-9C60-25357082C4E7}" srcOrd="0" destOrd="1" presId="urn:microsoft.com/office/officeart/2005/8/layout/vList4"/>
    <dgm:cxn modelId="{09DEDA3F-87C5-4CDE-B1AE-5400F8A6D825}" srcId="{2FADC961-2B96-4466-B666-962D33312B39}" destId="{D7C033A1-9730-43AD-8F2E-9488BDB53E9D}" srcOrd="3" destOrd="0" parTransId="{97285718-64E6-4C50-91E7-73EDF9303A15}" sibTransId="{CC3E2F00-F898-483D-BEB0-324B64CF6D88}"/>
    <dgm:cxn modelId="{BD2E025F-D574-488C-97CC-C53324B670D1}" type="presOf" srcId="{50E25856-BA15-4912-B328-A4581F0450BF}" destId="{78C6CD0E-560C-40E5-88BE-0CDF0271BDB4}" srcOrd="1" destOrd="4" presId="urn:microsoft.com/office/officeart/2005/8/layout/vList4"/>
    <dgm:cxn modelId="{9660545F-3C05-490B-8E78-565DE815D360}" type="presOf" srcId="{68AFCD7E-1302-4818-AF1D-5CFBEA89E842}" destId="{78C6CD0E-560C-40E5-88BE-0CDF0271BDB4}" srcOrd="1" destOrd="1" presId="urn:microsoft.com/office/officeart/2005/8/layout/vList4"/>
    <dgm:cxn modelId="{E0B2DF60-6BE2-446E-A258-CE74C4EF9F40}" type="presOf" srcId="{49DAB060-8291-4294-9FAE-D7792B1294FA}" destId="{36835FF2-2352-4D68-BCFE-EBEB595F8B63}" srcOrd="0" destOrd="1" presId="urn:microsoft.com/office/officeart/2005/8/layout/vList4"/>
    <dgm:cxn modelId="{51434B45-6E42-4F03-8D8A-306A8BE87DC8}" type="presOf" srcId="{5F758F47-7D58-4667-9425-6FDCB837803F}" destId="{36835FF2-2352-4D68-BCFE-EBEB595F8B63}" srcOrd="0" destOrd="3" presId="urn:microsoft.com/office/officeart/2005/8/layout/vList4"/>
    <dgm:cxn modelId="{3CD12866-57F9-4697-B9D2-7B4B1907121E}" srcId="{CDC3A9A1-7F2B-4E57-8D95-B75D91810D3A}" destId="{32AC26D3-BBC1-4E05-BCD6-C878B5071B44}" srcOrd="1" destOrd="0" parTransId="{D6135776-28ED-41D3-85ED-7AC6BBF9AA7C}" sibTransId="{6B29C2A3-54C7-4EDD-A8B4-B3F803DBDC61}"/>
    <dgm:cxn modelId="{A8EE5646-626A-428E-ABA1-CAF0BB31D15A}" type="presOf" srcId="{5F758F47-7D58-4667-9425-6FDCB837803F}" destId="{0EB67A00-1B63-4144-AAF6-A87ECC71B731}" srcOrd="1" destOrd="3" presId="urn:microsoft.com/office/officeart/2005/8/layout/vList4"/>
    <dgm:cxn modelId="{FB46DE68-CB91-4A60-96CE-9FDF3C683C42}" type="presOf" srcId="{B88C74D2-327C-4E22-80A9-75F295A27EF5}" destId="{9903A429-EB1F-49F9-BEC3-4989D29D5DEB}" srcOrd="1" destOrd="1" presId="urn:microsoft.com/office/officeart/2005/8/layout/vList4"/>
    <dgm:cxn modelId="{31EAF248-96E0-417E-A31E-E0D4E48D1394}" srcId="{2FADC961-2B96-4466-B666-962D33312B39}" destId="{AFDD353C-3B04-4F4A-A9DA-E196983F2FB8}" srcOrd="2" destOrd="0" parTransId="{791C62AE-E243-401D-8482-EB6747DFB4C4}" sibTransId="{0041142E-4F2D-4D79-9395-C6F9C5D77049}"/>
    <dgm:cxn modelId="{8C32F16A-870B-49D9-A700-D791E77167C7}" type="presOf" srcId="{0945BF79-1428-4951-8106-EA995FF40B89}" destId="{2BD5BC1E-B026-4A0D-ADFF-C4D32460EB48}" srcOrd="0" destOrd="1" presId="urn:microsoft.com/office/officeart/2005/8/layout/vList4"/>
    <dgm:cxn modelId="{4E7F1E4E-F1F3-446B-86B3-3EB646AC5B57}" type="presOf" srcId="{00B61ABE-46C7-48E6-88B7-D0CF3A10A478}" destId="{36835FF2-2352-4D68-BCFE-EBEB595F8B63}" srcOrd="0" destOrd="4" presId="urn:microsoft.com/office/officeart/2005/8/layout/vList4"/>
    <dgm:cxn modelId="{630CE350-B6FC-433A-A1F1-9F3D63A7A907}" type="presOf" srcId="{CDC3A9A1-7F2B-4E57-8D95-B75D91810D3A}" destId="{78C6CD0E-560C-40E5-88BE-0CDF0271BDB4}" srcOrd="1" destOrd="0" presId="urn:microsoft.com/office/officeart/2005/8/layout/vList4"/>
    <dgm:cxn modelId="{9BC8C852-E1BD-4D78-975F-637242CBBFD9}" type="presOf" srcId="{2FADC961-2B96-4466-B666-962D33312B39}" destId="{2E16523E-FD52-4FE9-ACE2-F07AC38CDAA9}" srcOrd="1" destOrd="0" presId="urn:microsoft.com/office/officeart/2005/8/layout/vList4"/>
    <dgm:cxn modelId="{6C6C3A77-A54D-48DC-BDAC-E98B610BBA87}" srcId="{B60AF0ED-2DAC-45B8-B17C-912FD130894D}" destId="{2FADC961-2B96-4466-B666-962D33312B39}" srcOrd="0" destOrd="0" parTransId="{8FED2082-29A7-40E3-91E4-A01DFD09EFDE}" sibTransId="{C98CAFEC-27A7-4C57-8B71-C3DD8B5AB380}"/>
    <dgm:cxn modelId="{F3CFF557-B9A8-4D8F-954E-9ED007817D6D}" type="presOf" srcId="{32AC26D3-BBC1-4E05-BCD6-C878B5071B44}" destId="{2DABFC34-2D40-4BF4-9C60-25357082C4E7}" srcOrd="0" destOrd="2" presId="urn:microsoft.com/office/officeart/2005/8/layout/vList4"/>
    <dgm:cxn modelId="{BF85ED7A-2CAE-4AC8-9D8D-E2B736DD3372}" type="presOf" srcId="{D1FCB9D7-E2B2-493C-90D0-5D85A8779EE8}" destId="{78C6CD0E-560C-40E5-88BE-0CDF0271BDB4}" srcOrd="1" destOrd="3" presId="urn:microsoft.com/office/officeart/2005/8/layout/vList4"/>
    <dgm:cxn modelId="{9B72DF81-F716-4F43-8E7F-920648CA275D}" srcId="{B60AF0ED-2DAC-45B8-B17C-912FD130894D}" destId="{114DC847-C2AF-4228-8418-50AF599CED0C}" srcOrd="1" destOrd="0" parTransId="{78994B81-12C3-4CB0-8EAC-B852D7EB5B5F}" sibTransId="{0D8879C1-5AAF-4B8C-B551-F4513DC15DBB}"/>
    <dgm:cxn modelId="{44CF078A-4160-41D3-98A4-0D1A5CCCD16E}" type="presOf" srcId="{114DC847-C2AF-4228-8418-50AF599CED0C}" destId="{36835FF2-2352-4D68-BCFE-EBEB595F8B63}" srcOrd="0" destOrd="0" presId="urn:microsoft.com/office/officeart/2005/8/layout/vList4"/>
    <dgm:cxn modelId="{1910D98F-50AC-4B02-BEE6-B72C831398B0}" type="presOf" srcId="{32AC26D3-BBC1-4E05-BCD6-C878B5071B44}" destId="{78C6CD0E-560C-40E5-88BE-0CDF0271BDB4}" srcOrd="1" destOrd="2" presId="urn:microsoft.com/office/officeart/2005/8/layout/vList4"/>
    <dgm:cxn modelId="{327FA499-ACDC-4114-B3A8-2DDED2771D9A}" type="presOf" srcId="{BCFED2DA-B1D7-4571-96EC-B1C616A7B9B2}" destId="{96D1A00D-F5DF-41CB-9E16-A30223D312A0}" srcOrd="0" destOrd="3" presId="urn:microsoft.com/office/officeart/2005/8/layout/vList4"/>
    <dgm:cxn modelId="{7E8B439B-42F1-4ADC-9FD4-C5DF10223FEC}" srcId="{CDC3A9A1-7F2B-4E57-8D95-B75D91810D3A}" destId="{D1FCB9D7-E2B2-493C-90D0-5D85A8779EE8}" srcOrd="2" destOrd="0" parTransId="{A7D8BB3E-53AB-4C40-B154-B6229035275E}" sibTransId="{065B7DE6-D65B-4073-95F5-9D95721772DE}"/>
    <dgm:cxn modelId="{9866479C-516A-47D0-8749-B79ED3084149}" srcId="{CDC3A9A1-7F2B-4E57-8D95-B75D91810D3A}" destId="{68AFCD7E-1302-4818-AF1D-5CFBEA89E842}" srcOrd="0" destOrd="0" parTransId="{338133FB-05A3-407C-AE79-8DDA93E91E43}" sibTransId="{35AC2108-E9BE-488F-985F-01C3FA0E23E9}"/>
    <dgm:cxn modelId="{1189F19C-901F-48D5-AD13-5A391E6895FE}" srcId="{71A39A41-3FB7-4E74-8D2D-214DB9F782E6}" destId="{4BE3F8A0-234C-436F-885E-A69461F5465D}" srcOrd="1" destOrd="0" parTransId="{BBEB5921-C4B6-4589-8104-6C988CFBF4F0}" sibTransId="{6281ABD5-216A-4AEC-BF2C-5389FF4568E4}"/>
    <dgm:cxn modelId="{E886FC9D-35D0-4301-B152-B1F30512E77A}" srcId="{114DC847-C2AF-4228-8418-50AF599CED0C}" destId="{9F557607-51D1-4BF6-B340-227493ABE046}" srcOrd="4" destOrd="0" parTransId="{48E5A12E-E35A-45EF-95CD-26642ECB5186}" sibTransId="{C3AA9F27-C7D1-4361-BFE9-464562A898A1}"/>
    <dgm:cxn modelId="{8AF5799F-9F56-4860-BDFB-F78DCEB19271}" type="presOf" srcId="{114DC847-C2AF-4228-8418-50AF599CED0C}" destId="{0EB67A00-1B63-4144-AAF6-A87ECC71B731}" srcOrd="1" destOrd="0" presId="urn:microsoft.com/office/officeart/2005/8/layout/vList4"/>
    <dgm:cxn modelId="{8CDE23A0-4AF2-4069-B1E2-CB0E2DCC32F8}" type="presOf" srcId="{71A39A41-3FB7-4E74-8D2D-214DB9F782E6}" destId="{96D1A00D-F5DF-41CB-9E16-A30223D312A0}" srcOrd="0" destOrd="0" presId="urn:microsoft.com/office/officeart/2005/8/layout/vList4"/>
    <dgm:cxn modelId="{E2016BAB-E66C-4B7E-96AC-B08A92E655A2}" type="presOf" srcId="{71A39A41-3FB7-4E74-8D2D-214DB9F782E6}" destId="{9903A429-EB1F-49F9-BEC3-4989D29D5DEB}" srcOrd="1" destOrd="0" presId="urn:microsoft.com/office/officeart/2005/8/layout/vList4"/>
    <dgm:cxn modelId="{1CFFA3AD-D8F0-4764-B1C7-B970B61E2418}" type="presOf" srcId="{9F557607-51D1-4BF6-B340-227493ABE046}" destId="{36835FF2-2352-4D68-BCFE-EBEB595F8B63}" srcOrd="0" destOrd="5" presId="urn:microsoft.com/office/officeart/2005/8/layout/vList4"/>
    <dgm:cxn modelId="{7227EFAF-28A8-4092-BDDA-08F91BEFC548}" srcId="{B60AF0ED-2DAC-45B8-B17C-912FD130894D}" destId="{71A39A41-3FB7-4E74-8D2D-214DB9F782E6}" srcOrd="3" destOrd="0" parTransId="{4D7A5DC6-6469-4034-8786-A43A3434304D}" sibTransId="{FA4CACD2-6DB6-42E5-98B5-EE8AECF1FC04}"/>
    <dgm:cxn modelId="{5B77ABB2-8D1B-4ABF-A2E2-4A5A47DDE9CC}" type="presOf" srcId="{BCFED2DA-B1D7-4571-96EC-B1C616A7B9B2}" destId="{9903A429-EB1F-49F9-BEC3-4989D29D5DEB}" srcOrd="1" destOrd="3" presId="urn:microsoft.com/office/officeart/2005/8/layout/vList4"/>
    <dgm:cxn modelId="{8AFCACBA-EDDF-4900-9116-B808FF9BFEA5}" type="presOf" srcId="{00B61ABE-46C7-48E6-88B7-D0CF3A10A478}" destId="{0EB67A00-1B63-4144-AAF6-A87ECC71B731}" srcOrd="1" destOrd="4" presId="urn:microsoft.com/office/officeart/2005/8/layout/vList4"/>
    <dgm:cxn modelId="{4073CEBD-F94C-4777-A3CE-06C076EED111}" type="presOf" srcId="{D1FCB9D7-E2B2-493C-90D0-5D85A8779EE8}" destId="{2DABFC34-2D40-4BF4-9C60-25357082C4E7}" srcOrd="0" destOrd="3" presId="urn:microsoft.com/office/officeart/2005/8/layout/vList4"/>
    <dgm:cxn modelId="{C68380C2-102F-435B-9476-D441DB8710AD}" type="presOf" srcId="{B60AF0ED-2DAC-45B8-B17C-912FD130894D}" destId="{B404C9DC-1F39-4C4D-8328-7ECF021A2A75}" srcOrd="0" destOrd="0" presId="urn:microsoft.com/office/officeart/2005/8/layout/vList4"/>
    <dgm:cxn modelId="{262E99C2-057F-404F-92D3-937E0BE61E9A}" type="presOf" srcId="{AFDD353C-3B04-4F4A-A9DA-E196983F2FB8}" destId="{2E16523E-FD52-4FE9-ACE2-F07AC38CDAA9}" srcOrd="1" destOrd="3" presId="urn:microsoft.com/office/officeart/2005/8/layout/vList4"/>
    <dgm:cxn modelId="{811073C3-0CC6-4921-9C5E-2EFAB49B309D}" type="presOf" srcId="{D7C033A1-9730-43AD-8F2E-9488BDB53E9D}" destId="{2E16523E-FD52-4FE9-ACE2-F07AC38CDAA9}" srcOrd="1" destOrd="4" presId="urn:microsoft.com/office/officeart/2005/8/layout/vList4"/>
    <dgm:cxn modelId="{AFFC72C8-AC04-4AA0-A339-7BF6D2696943}" srcId="{CDC3A9A1-7F2B-4E57-8D95-B75D91810D3A}" destId="{50E25856-BA15-4912-B328-A4581F0450BF}" srcOrd="3" destOrd="0" parTransId="{5A8DC493-1A7A-49A4-92FE-39BD1B6B3230}" sibTransId="{C2259429-30D5-405F-932A-E504EE311A2B}"/>
    <dgm:cxn modelId="{B74732CA-888B-4FFF-9CDC-390AB400ADE3}" type="presOf" srcId="{B88C74D2-327C-4E22-80A9-75F295A27EF5}" destId="{96D1A00D-F5DF-41CB-9E16-A30223D312A0}" srcOrd="0" destOrd="1" presId="urn:microsoft.com/office/officeart/2005/8/layout/vList4"/>
    <dgm:cxn modelId="{B59D5FCB-C6F6-4178-8F34-DFFDB3BFD43D}" srcId="{2FADC961-2B96-4466-B666-962D33312B39}" destId="{0945BF79-1428-4951-8106-EA995FF40B89}" srcOrd="0" destOrd="0" parTransId="{9382C1FB-A7C1-40FC-A7A9-61FE1592EFCB}" sibTransId="{77BFD0FA-4BA6-44D0-BF83-3850330B7F10}"/>
    <dgm:cxn modelId="{61F52ECE-1C9D-4788-9D76-EFAE61AA7B75}" srcId="{B60AF0ED-2DAC-45B8-B17C-912FD130894D}" destId="{CDC3A9A1-7F2B-4E57-8D95-B75D91810D3A}" srcOrd="2" destOrd="0" parTransId="{35F5BD4C-0795-443C-8628-762CFCA370B3}" sibTransId="{1D23C800-FD70-4780-835C-67C9AC73E7ED}"/>
    <dgm:cxn modelId="{EA9B00D7-A2FC-4C27-A207-4663AC639774}" type="presOf" srcId="{2FADC961-2B96-4466-B666-962D33312B39}" destId="{2BD5BC1E-B026-4A0D-ADFF-C4D32460EB48}" srcOrd="0" destOrd="0" presId="urn:microsoft.com/office/officeart/2005/8/layout/vList4"/>
    <dgm:cxn modelId="{278105DE-EB5C-4749-84CB-2333F3A729B1}" type="presOf" srcId="{D7C033A1-9730-43AD-8F2E-9488BDB53E9D}" destId="{2BD5BC1E-B026-4A0D-ADFF-C4D32460EB48}" srcOrd="0" destOrd="4" presId="urn:microsoft.com/office/officeart/2005/8/layout/vList4"/>
    <dgm:cxn modelId="{D39A92E2-2662-4700-9826-CF3D466F6A86}" srcId="{2FADC961-2B96-4466-B666-962D33312B39}" destId="{B55CA5A3-FBE9-4C11-AC72-22A1562F396F}" srcOrd="4" destOrd="0" parTransId="{0A87EC83-ABBF-4FC4-A472-42D96140AD55}" sibTransId="{BA923BF4-6B90-4D26-990D-F5DB0E891962}"/>
    <dgm:cxn modelId="{2CF055E4-297A-496F-ACCF-3DA09F8CD04F}" srcId="{114DC847-C2AF-4228-8418-50AF599CED0C}" destId="{49DAB060-8291-4294-9FAE-D7792B1294FA}" srcOrd="0" destOrd="0" parTransId="{8C4E4C84-0D71-4FCB-905B-012D1AFFE714}" sibTransId="{5C22AE44-6391-431D-8879-8003DB82E34A}"/>
    <dgm:cxn modelId="{832892E9-E670-4080-A313-B019644EEAA9}" srcId="{114DC847-C2AF-4228-8418-50AF599CED0C}" destId="{5F758F47-7D58-4667-9425-6FDCB837803F}" srcOrd="2" destOrd="0" parTransId="{166BF3EC-5766-4826-A0F3-988E54BFCFAC}" sibTransId="{6ABED926-C9D0-4DAB-A1CC-D4FF46A23488}"/>
    <dgm:cxn modelId="{685BDCE9-BDD2-42CE-B655-71AD4CB7E3E5}" type="presOf" srcId="{50E25856-BA15-4912-B328-A4581F0450BF}" destId="{2DABFC34-2D40-4BF4-9C60-25357082C4E7}" srcOrd="0" destOrd="4" presId="urn:microsoft.com/office/officeart/2005/8/layout/vList4"/>
    <dgm:cxn modelId="{302A93EE-88CA-4FEE-818F-93113028EF61}" type="presOf" srcId="{9F557607-51D1-4BF6-B340-227493ABE046}" destId="{0EB67A00-1B63-4144-AAF6-A87ECC71B731}" srcOrd="1" destOrd="5" presId="urn:microsoft.com/office/officeart/2005/8/layout/vList4"/>
    <dgm:cxn modelId="{F7FC3AF1-F3B3-4044-9483-2FC74FF6B208}" type="presOf" srcId="{49DAB060-8291-4294-9FAE-D7792B1294FA}" destId="{0EB67A00-1B63-4144-AAF6-A87ECC71B731}" srcOrd="1" destOrd="1" presId="urn:microsoft.com/office/officeart/2005/8/layout/vList4"/>
    <dgm:cxn modelId="{4B7E0BF2-5E4C-42BC-BB54-36C5A0FA5F7C}" type="presOf" srcId="{AFDD353C-3B04-4F4A-A9DA-E196983F2FB8}" destId="{2BD5BC1E-B026-4A0D-ADFF-C4D32460EB48}" srcOrd="0" destOrd="3" presId="urn:microsoft.com/office/officeart/2005/8/layout/vList4"/>
    <dgm:cxn modelId="{AE4A81F5-21D2-4D45-8162-3A372174AC0B}" type="presOf" srcId="{B55CA5A3-FBE9-4C11-AC72-22A1562F396F}" destId="{2BD5BC1E-B026-4A0D-ADFF-C4D32460EB48}" srcOrd="0" destOrd="5" presId="urn:microsoft.com/office/officeart/2005/8/layout/vList4"/>
    <dgm:cxn modelId="{D3353EFB-39BA-4AAB-BDA4-6ABD9CB74CAD}" type="presOf" srcId="{6A5F591B-476F-48C5-9990-536CC54B6C04}" destId="{0EB67A00-1B63-4144-AAF6-A87ECC71B731}" srcOrd="1" destOrd="2" presId="urn:microsoft.com/office/officeart/2005/8/layout/vList4"/>
    <dgm:cxn modelId="{A05A8D26-010D-4A2D-920E-3086476E1C20}" type="presParOf" srcId="{B404C9DC-1F39-4C4D-8328-7ECF021A2A75}" destId="{1F7B276C-7687-4D48-982C-4D7B1700605A}" srcOrd="0" destOrd="0" presId="urn:microsoft.com/office/officeart/2005/8/layout/vList4"/>
    <dgm:cxn modelId="{5F23166B-BDB8-4CD7-95FF-58D35B1C9EAE}" type="presParOf" srcId="{1F7B276C-7687-4D48-982C-4D7B1700605A}" destId="{2BD5BC1E-B026-4A0D-ADFF-C4D32460EB48}" srcOrd="0" destOrd="0" presId="urn:microsoft.com/office/officeart/2005/8/layout/vList4"/>
    <dgm:cxn modelId="{D3D40CD5-02F6-41C1-8BF2-4098EA845B19}" type="presParOf" srcId="{1F7B276C-7687-4D48-982C-4D7B1700605A}" destId="{4E5A1A47-E546-42D7-A1A2-6DE750B74647}" srcOrd="1" destOrd="0" presId="urn:microsoft.com/office/officeart/2005/8/layout/vList4"/>
    <dgm:cxn modelId="{F9EA5EA7-3757-4F16-81D8-E268AE1659B9}" type="presParOf" srcId="{1F7B276C-7687-4D48-982C-4D7B1700605A}" destId="{2E16523E-FD52-4FE9-ACE2-F07AC38CDAA9}" srcOrd="2" destOrd="0" presId="urn:microsoft.com/office/officeart/2005/8/layout/vList4"/>
    <dgm:cxn modelId="{911734E9-FC7B-4275-8AEF-051BA0B78D0A}" type="presParOf" srcId="{B404C9DC-1F39-4C4D-8328-7ECF021A2A75}" destId="{6128B1A5-3F3F-4B95-81A6-2946E39A5FEA}" srcOrd="1" destOrd="0" presId="urn:microsoft.com/office/officeart/2005/8/layout/vList4"/>
    <dgm:cxn modelId="{C0B011A3-D344-4036-B2FE-0E916FAF064B}" type="presParOf" srcId="{B404C9DC-1F39-4C4D-8328-7ECF021A2A75}" destId="{AEFADA41-4A5C-4917-BE7F-5E77C2AB28AE}" srcOrd="2" destOrd="0" presId="urn:microsoft.com/office/officeart/2005/8/layout/vList4"/>
    <dgm:cxn modelId="{25EED3F0-80A0-45E6-872D-157DBF8F8C1D}" type="presParOf" srcId="{AEFADA41-4A5C-4917-BE7F-5E77C2AB28AE}" destId="{36835FF2-2352-4D68-BCFE-EBEB595F8B63}" srcOrd="0" destOrd="0" presId="urn:microsoft.com/office/officeart/2005/8/layout/vList4"/>
    <dgm:cxn modelId="{C7F69896-B111-4F65-9BEB-916E0E60351D}" type="presParOf" srcId="{AEFADA41-4A5C-4917-BE7F-5E77C2AB28AE}" destId="{81600217-CBEC-4226-8FEC-EE84A3A47815}" srcOrd="1" destOrd="0" presId="urn:microsoft.com/office/officeart/2005/8/layout/vList4"/>
    <dgm:cxn modelId="{B523FAA5-01F8-4961-8CD2-2DD1315C5441}" type="presParOf" srcId="{AEFADA41-4A5C-4917-BE7F-5E77C2AB28AE}" destId="{0EB67A00-1B63-4144-AAF6-A87ECC71B731}" srcOrd="2" destOrd="0" presId="urn:microsoft.com/office/officeart/2005/8/layout/vList4"/>
    <dgm:cxn modelId="{0CA7848D-D837-4212-9A95-D918083047C2}" type="presParOf" srcId="{B404C9DC-1F39-4C4D-8328-7ECF021A2A75}" destId="{5B6EFF42-4028-4525-AABC-CD9908545A0C}" srcOrd="3" destOrd="0" presId="urn:microsoft.com/office/officeart/2005/8/layout/vList4"/>
    <dgm:cxn modelId="{ED413786-1829-48AE-B7BB-5C8097FB0035}" type="presParOf" srcId="{B404C9DC-1F39-4C4D-8328-7ECF021A2A75}" destId="{7242AF51-F540-48CB-9674-40384559F659}" srcOrd="4" destOrd="0" presId="urn:microsoft.com/office/officeart/2005/8/layout/vList4"/>
    <dgm:cxn modelId="{24607DC3-034A-4BD2-B994-066345A51FF2}" type="presParOf" srcId="{7242AF51-F540-48CB-9674-40384559F659}" destId="{2DABFC34-2D40-4BF4-9C60-25357082C4E7}" srcOrd="0" destOrd="0" presId="urn:microsoft.com/office/officeart/2005/8/layout/vList4"/>
    <dgm:cxn modelId="{0353B381-9560-47A7-A48D-D351B3A7DAF7}" type="presParOf" srcId="{7242AF51-F540-48CB-9674-40384559F659}" destId="{06020999-9796-4FFF-9003-347CF0B37993}" srcOrd="1" destOrd="0" presId="urn:microsoft.com/office/officeart/2005/8/layout/vList4"/>
    <dgm:cxn modelId="{C1407D13-F6D2-431D-9FF9-EB40C3238F75}" type="presParOf" srcId="{7242AF51-F540-48CB-9674-40384559F659}" destId="{78C6CD0E-560C-40E5-88BE-0CDF0271BDB4}" srcOrd="2" destOrd="0" presId="urn:microsoft.com/office/officeart/2005/8/layout/vList4"/>
    <dgm:cxn modelId="{446F5E9A-6D14-4350-8D09-C7A8A3171C1A}" type="presParOf" srcId="{B404C9DC-1F39-4C4D-8328-7ECF021A2A75}" destId="{4E254F3A-4F5E-4E7F-A198-6D06F8F7ABEC}" srcOrd="5" destOrd="0" presId="urn:microsoft.com/office/officeart/2005/8/layout/vList4"/>
    <dgm:cxn modelId="{61B4DE4D-19FF-4B25-8CB8-A4C0CBB5E109}" type="presParOf" srcId="{B404C9DC-1F39-4C4D-8328-7ECF021A2A75}" destId="{C8B0C765-4D3E-4617-A1F7-7939029E57B3}" srcOrd="6" destOrd="0" presId="urn:microsoft.com/office/officeart/2005/8/layout/vList4"/>
    <dgm:cxn modelId="{F3DAA046-277C-4D01-AC14-A4EAE1BF89CB}" type="presParOf" srcId="{C8B0C765-4D3E-4617-A1F7-7939029E57B3}" destId="{96D1A00D-F5DF-41CB-9E16-A30223D312A0}" srcOrd="0" destOrd="0" presId="urn:microsoft.com/office/officeart/2005/8/layout/vList4"/>
    <dgm:cxn modelId="{1050FB4E-1135-44AE-AA31-AAD7F942526E}" type="presParOf" srcId="{C8B0C765-4D3E-4617-A1F7-7939029E57B3}" destId="{03B4800D-6475-4FAC-B7CB-0FA5E214C87C}" srcOrd="1" destOrd="0" presId="urn:microsoft.com/office/officeart/2005/8/layout/vList4"/>
    <dgm:cxn modelId="{5F9A7947-70E6-4A8C-82CA-5564FF1E8144}" type="presParOf" srcId="{C8B0C765-4D3E-4617-A1F7-7939029E57B3}" destId="{9903A429-EB1F-49F9-BEC3-4989D29D5DE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5BC1E-B026-4A0D-ADFF-C4D32460EB48}">
      <dsp:nvSpPr>
        <dsp:cNvPr id="0" name=""/>
        <dsp:cNvSpPr/>
      </dsp:nvSpPr>
      <dsp:spPr>
        <a:xfrm>
          <a:off x="0" y="0"/>
          <a:ext cx="8512175" cy="15939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a:rPr>
            <a:t>Identify Need, Define Scope</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ZTC/OER gap identified</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Courses &amp; deliverables defined</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Timeline, budget, roles set</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Grant alignment &amp; approvals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Faculty onboarded</a:t>
          </a:r>
        </a:p>
      </dsp:txBody>
      <dsp:txXfrm>
        <a:off x="1861829" y="0"/>
        <a:ext cx="6650345" cy="1593949"/>
      </dsp:txXfrm>
    </dsp:sp>
    <dsp:sp modelId="{4E5A1A47-E546-42D7-A1A2-6DE750B74647}">
      <dsp:nvSpPr>
        <dsp:cNvPr id="0" name=""/>
        <dsp:cNvSpPr/>
      </dsp:nvSpPr>
      <dsp:spPr>
        <a:xfrm>
          <a:off x="211778" y="180639"/>
          <a:ext cx="1702435" cy="1275159"/>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7000" b="-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35FF2-2352-4D68-BCFE-EBEB595F8B63}">
      <dsp:nvSpPr>
        <dsp:cNvPr id="0" name=""/>
        <dsp:cNvSpPr/>
      </dsp:nvSpPr>
      <dsp:spPr>
        <a:xfrm>
          <a:off x="0" y="1753344"/>
          <a:ext cx="8512175" cy="15939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a:rPr>
            <a:t>Authoring, Review &amp; Faculty Learning</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Content &amp; ancillaries developed</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Iterative refinement at milestones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Peer review (COR/SLO alignment)</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Accessibility review (WAG) [Internal and External]</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Licensing compliance (CC)</a:t>
          </a:r>
        </a:p>
      </dsp:txBody>
      <dsp:txXfrm>
        <a:off x="1861829" y="1753344"/>
        <a:ext cx="6650345" cy="1593949"/>
      </dsp:txXfrm>
    </dsp:sp>
    <dsp:sp modelId="{81600217-CBEC-4226-8FEC-EE84A3A47815}">
      <dsp:nvSpPr>
        <dsp:cNvPr id="0" name=""/>
        <dsp:cNvSpPr/>
      </dsp:nvSpPr>
      <dsp:spPr>
        <a:xfrm>
          <a:off x="159394" y="1912739"/>
          <a:ext cx="1702435" cy="1275159"/>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7000" b="-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ABFC34-2D40-4BF4-9C60-25357082C4E7}">
      <dsp:nvSpPr>
        <dsp:cNvPr id="0" name=""/>
        <dsp:cNvSpPr/>
      </dsp:nvSpPr>
      <dsp:spPr>
        <a:xfrm>
          <a:off x="0" y="3529752"/>
          <a:ext cx="8512175" cy="15939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Avenir"/>
            </a:rPr>
            <a:t>Integrate, Launch &amp; Report</a:t>
          </a:r>
          <a:endParaRPr lang="en-US" sz="1300" kern="1200" dirty="0">
            <a:latin typeface="Avenir"/>
          </a:endParaRPr>
        </a:p>
        <a:p>
          <a:pPr marL="114300" lvl="1" indent="-114300" algn="l" defTabSz="622300">
            <a:lnSpc>
              <a:spcPct val="90000"/>
            </a:lnSpc>
            <a:spcBef>
              <a:spcPct val="0"/>
            </a:spcBef>
            <a:spcAft>
              <a:spcPct val="35000"/>
            </a:spcAft>
            <a:buSzPct val="80000"/>
            <a:buChar char="•"/>
          </a:pPr>
          <a:r>
            <a:rPr lang="en-US" sz="1400" kern="1200" dirty="0">
              <a:latin typeface="Avenir"/>
            </a:rPr>
            <a:t>Canvas Integration</a:t>
          </a:r>
        </a:p>
        <a:p>
          <a:pPr marL="114300" lvl="1" indent="-114300" algn="l" defTabSz="622300">
            <a:lnSpc>
              <a:spcPct val="90000"/>
            </a:lnSpc>
            <a:spcBef>
              <a:spcPct val="0"/>
            </a:spcBef>
            <a:spcAft>
              <a:spcPct val="35000"/>
            </a:spcAft>
            <a:buSzPct val="80000"/>
            <a:buChar char="•"/>
          </a:pPr>
          <a:r>
            <a:rPr lang="en-US" sz="1400" kern="1200" dirty="0">
              <a:latin typeface="Avenir"/>
            </a:rPr>
            <a:t>Faculty Onboarding &amp; readiness</a:t>
          </a:r>
        </a:p>
        <a:p>
          <a:pPr marL="114300" lvl="1" indent="-114300" algn="l" defTabSz="622300">
            <a:lnSpc>
              <a:spcPct val="90000"/>
            </a:lnSpc>
            <a:spcBef>
              <a:spcPct val="0"/>
            </a:spcBef>
            <a:spcAft>
              <a:spcPct val="35000"/>
            </a:spcAft>
            <a:buSzPct val="80000"/>
            <a:buChar char="•"/>
          </a:pPr>
          <a:r>
            <a:rPr lang="en-US" sz="1400" kern="1200" dirty="0">
              <a:latin typeface="Avenir"/>
            </a:rPr>
            <a:t>ZTC/tagging in schedule</a:t>
          </a:r>
        </a:p>
        <a:p>
          <a:pPr marL="114300" lvl="1" indent="-114300" algn="l" defTabSz="622300">
            <a:lnSpc>
              <a:spcPct val="90000"/>
            </a:lnSpc>
            <a:spcBef>
              <a:spcPct val="0"/>
            </a:spcBef>
            <a:spcAft>
              <a:spcPct val="35000"/>
            </a:spcAft>
            <a:buSzPct val="80000"/>
            <a:buChar char="•"/>
          </a:pPr>
          <a:r>
            <a:rPr lang="en-US" sz="1400" kern="1200" dirty="0">
              <a:latin typeface="Avenir"/>
            </a:rPr>
            <a:t>State  reporting (NOVA, XB12)</a:t>
          </a:r>
        </a:p>
        <a:p>
          <a:pPr marL="114300" lvl="1" indent="-114300" algn="l" defTabSz="622300">
            <a:lnSpc>
              <a:spcPct val="90000"/>
            </a:lnSpc>
            <a:spcBef>
              <a:spcPct val="0"/>
            </a:spcBef>
            <a:buChar char="•"/>
          </a:pPr>
          <a:endParaRPr lang="en-US" kern="1200" dirty="0"/>
        </a:p>
      </dsp:txBody>
      <dsp:txXfrm>
        <a:off x="1861829" y="3529752"/>
        <a:ext cx="6650345" cy="1593949"/>
      </dsp:txXfrm>
    </dsp:sp>
    <dsp:sp modelId="{06020999-9796-4FFF-9003-347CF0B37993}">
      <dsp:nvSpPr>
        <dsp:cNvPr id="0" name=""/>
        <dsp:cNvSpPr/>
      </dsp:nvSpPr>
      <dsp:spPr>
        <a:xfrm>
          <a:off x="159394" y="3666083"/>
          <a:ext cx="1702435" cy="1275159"/>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7000" b="-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1A00D-F5DF-41CB-9E16-A30223D312A0}">
      <dsp:nvSpPr>
        <dsp:cNvPr id="0" name=""/>
        <dsp:cNvSpPr/>
      </dsp:nvSpPr>
      <dsp:spPr>
        <a:xfrm>
          <a:off x="0" y="5260032"/>
          <a:ext cx="8512175" cy="15939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venir"/>
            </a:rPr>
            <a:t>Assess, Revise &amp; Sustain</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Student feedback &amp; usage data [IR surveys, LT tracking]</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Revisions &amp; updates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Avenir"/>
            </a:rPr>
            <a:t>Maintenance &amp; sustainability planning</a:t>
          </a:r>
        </a:p>
      </dsp:txBody>
      <dsp:txXfrm>
        <a:off x="1861829" y="5260032"/>
        <a:ext cx="6650345" cy="1593949"/>
      </dsp:txXfrm>
    </dsp:sp>
    <dsp:sp modelId="{03B4800D-6475-4FAC-B7CB-0FA5E214C87C}">
      <dsp:nvSpPr>
        <dsp:cNvPr id="0" name=""/>
        <dsp:cNvSpPr/>
      </dsp:nvSpPr>
      <dsp:spPr>
        <a:xfrm>
          <a:off x="159394" y="5419427"/>
          <a:ext cx="1702435" cy="1275159"/>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7000" b="-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4C1B5-8356-4C16-9FF8-E1D0313023DE}" type="datetimeFigureOut">
              <a:rPr lang="en-US" smtClean="0"/>
              <a:t>1/11/2026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06EE-AB5B-4FB5-BA44-BF3CB965ED87}" type="slidenum">
              <a:rPr lang="en-US" smtClean="0"/>
              <a:t>‹#›</a:t>
            </a:fld>
            <a:endParaRPr lang="en-US"/>
          </a:p>
        </p:txBody>
      </p:sp>
    </p:spTree>
    <p:extLst>
      <p:ext uri="{BB962C8B-B14F-4D97-AF65-F5344CB8AC3E}">
        <p14:creationId xmlns:p14="http://schemas.microsoft.com/office/powerpoint/2010/main" val="12131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AI-generated</a:t>
            </a:r>
          </a:p>
        </p:txBody>
      </p:sp>
      <p:sp>
        <p:nvSpPr>
          <p:cNvPr id="4" name="Slide Number Placeholder 3"/>
          <p:cNvSpPr>
            <a:spLocks noGrp="1"/>
          </p:cNvSpPr>
          <p:nvPr>
            <p:ph type="sldNum" sz="quarter" idx="5"/>
          </p:nvPr>
        </p:nvSpPr>
        <p:spPr/>
        <p:txBody>
          <a:bodyPr/>
          <a:lstStyle/>
          <a:p>
            <a:fld id="{FE6BF7A5-3713-4C4C-92CB-517A35C59FA1}" type="slidenum">
              <a:rPr lang="en-US" smtClean="0"/>
              <a:t>1</a:t>
            </a:fld>
            <a:endParaRPr lang="en-US"/>
          </a:p>
        </p:txBody>
      </p:sp>
    </p:spTree>
    <p:extLst>
      <p:ext uri="{BB962C8B-B14F-4D97-AF65-F5344CB8AC3E}">
        <p14:creationId xmlns:p14="http://schemas.microsoft.com/office/powerpoint/2010/main" val="2340387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8ED52-7FD0-650A-23FF-DEB4A4AA8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56280-F377-3E53-D76E-14E939B50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0BAB5-33DB-97AF-08C4-CF54CACDFB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1BE57-2381-A994-6D43-A9AD63824EB9}"/>
              </a:ext>
            </a:extLst>
          </p:cNvPr>
          <p:cNvSpPr>
            <a:spLocks noGrp="1"/>
          </p:cNvSpPr>
          <p:nvPr>
            <p:ph type="sldNum" sz="quarter" idx="5"/>
          </p:nvPr>
        </p:nvSpPr>
        <p:spPr/>
        <p:txBody>
          <a:bodyPr/>
          <a:lstStyle/>
          <a:p>
            <a:fld id="{FE6BF7A5-3713-4C4C-92CB-517A35C59FA1}" type="slidenum">
              <a:rPr lang="en-US" smtClean="0"/>
              <a:t>10</a:t>
            </a:fld>
            <a:endParaRPr lang="en-US"/>
          </a:p>
        </p:txBody>
      </p:sp>
    </p:spTree>
    <p:extLst>
      <p:ext uri="{BB962C8B-B14F-4D97-AF65-F5344CB8AC3E}">
        <p14:creationId xmlns:p14="http://schemas.microsoft.com/office/powerpoint/2010/main" val="137891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86FB7-5991-6CDC-4880-D5548284B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B8BF1-6EEE-7814-FB98-D9C9EB6A6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9A878-687C-7B6A-08DE-4C6AF1F960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CFB23B-4017-06E7-9AE1-D0A4C694A5EC}"/>
              </a:ext>
            </a:extLst>
          </p:cNvPr>
          <p:cNvSpPr>
            <a:spLocks noGrp="1"/>
          </p:cNvSpPr>
          <p:nvPr>
            <p:ph type="sldNum" sz="quarter" idx="5"/>
          </p:nvPr>
        </p:nvSpPr>
        <p:spPr/>
        <p:txBody>
          <a:bodyPr/>
          <a:lstStyle/>
          <a:p>
            <a:fld id="{FE6BF7A5-3713-4C4C-92CB-517A35C59FA1}" type="slidenum">
              <a:rPr lang="en-US" smtClean="0"/>
              <a:t>12</a:t>
            </a:fld>
            <a:endParaRPr lang="en-US"/>
          </a:p>
        </p:txBody>
      </p:sp>
    </p:spTree>
    <p:extLst>
      <p:ext uri="{BB962C8B-B14F-4D97-AF65-F5344CB8AC3E}">
        <p14:creationId xmlns:p14="http://schemas.microsoft.com/office/powerpoint/2010/main" val="278263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Condensing, Message refinement, </a:t>
            </a:r>
            <a:r>
              <a:rPr lang="en-US" dirty="0" err="1"/>
              <a:t>BrainstormingIntroduction</a:t>
            </a:r>
            <a:r>
              <a:rPr lang="en-US" dirty="0"/>
              <a:t> to ZTC (Zero Textbook Cost) Initiatives
 Implementation Strategies at De Anza College
 Achievements and Milestones So Far
 Challenges and Lessons Learned
 Future Directions for ZTC at De Anza College 
 Image source: AI-generated</a:t>
            </a:r>
          </a:p>
        </p:txBody>
      </p:sp>
      <p:sp>
        <p:nvSpPr>
          <p:cNvPr id="4" name="Slide Number Placeholder 3"/>
          <p:cNvSpPr>
            <a:spLocks noGrp="1"/>
          </p:cNvSpPr>
          <p:nvPr>
            <p:ph type="sldNum" sz="quarter" idx="5"/>
          </p:nvPr>
        </p:nvSpPr>
        <p:spPr/>
        <p:txBody>
          <a:bodyPr/>
          <a:lstStyle/>
          <a:p>
            <a:fld id="{FE6BF7A5-3713-4C4C-92CB-517A35C59FA1}" type="slidenum">
              <a:rPr lang="en-US" smtClean="0"/>
              <a:t>2</a:t>
            </a:fld>
            <a:endParaRPr lang="en-US"/>
          </a:p>
        </p:txBody>
      </p:sp>
    </p:spTree>
    <p:extLst>
      <p:ext uri="{BB962C8B-B14F-4D97-AF65-F5344CB8AC3E}">
        <p14:creationId xmlns:p14="http://schemas.microsoft.com/office/powerpoint/2010/main" val="330274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Textbook Cost (ZTC) initiatives aim to eliminate textbook costs for students by using open educational resources (OER) or free course materials. The primary goals are to increase student access, reduce financial barriers to education, and improve academic success by ensuring that all students have immediate and unrestricted access to required course materials. 
 Image source: AI-generated</a:t>
            </a:r>
          </a:p>
        </p:txBody>
      </p:sp>
      <p:sp>
        <p:nvSpPr>
          <p:cNvPr id="4" name="Slide Number Placeholder 3"/>
          <p:cNvSpPr>
            <a:spLocks noGrp="1"/>
          </p:cNvSpPr>
          <p:nvPr>
            <p:ph type="sldNum" sz="quarter" idx="5"/>
          </p:nvPr>
        </p:nvSpPr>
        <p:spPr/>
        <p:txBody>
          <a:bodyPr/>
          <a:lstStyle/>
          <a:p>
            <a:fld id="{FE6BF7A5-3713-4C4C-92CB-517A35C59FA1}" type="slidenum">
              <a:rPr lang="en-US" smtClean="0"/>
              <a:t>3</a:t>
            </a:fld>
            <a:endParaRPr lang="en-US"/>
          </a:p>
        </p:txBody>
      </p:sp>
    </p:spTree>
    <p:extLst>
      <p:ext uri="{BB962C8B-B14F-4D97-AF65-F5344CB8AC3E}">
        <p14:creationId xmlns:p14="http://schemas.microsoft.com/office/powerpoint/2010/main" val="268508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07D8-3479-BDCD-6B52-79745BC0D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3BC4D-031F-0481-359D-35CC60339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AF14B-7C39-6AAA-2498-F1F86384102F}"/>
              </a:ext>
            </a:extLst>
          </p:cNvPr>
          <p:cNvSpPr>
            <a:spLocks noGrp="1"/>
          </p:cNvSpPr>
          <p:nvPr>
            <p:ph type="body" idx="1"/>
          </p:nvPr>
        </p:nvSpPr>
        <p:spPr/>
        <p:txBody>
          <a:bodyPr/>
          <a:lstStyle/>
          <a:p>
            <a:r>
              <a:rPr lang="en-US"/>
              <a:t>Zero Textbook Cost (ZTC) initiatives aim to eliminate textbook costs for students by using open educational resources (OER) or free course materials. The primary goals are to increase student access, reduce financial barriers to education, and improve academic success by ensuring that all students have immediate and unrestricted access to required course materials. 
 Image source: AI-generated</a:t>
            </a:r>
          </a:p>
        </p:txBody>
      </p:sp>
      <p:sp>
        <p:nvSpPr>
          <p:cNvPr id="4" name="Slide Number Placeholder 3">
            <a:extLst>
              <a:ext uri="{FF2B5EF4-FFF2-40B4-BE49-F238E27FC236}">
                <a16:creationId xmlns:a16="http://schemas.microsoft.com/office/drawing/2014/main" id="{7DB660FF-D554-42A4-ECA1-F9BAF37F9E10}"/>
              </a:ext>
            </a:extLst>
          </p:cNvPr>
          <p:cNvSpPr>
            <a:spLocks noGrp="1"/>
          </p:cNvSpPr>
          <p:nvPr>
            <p:ph type="sldNum" sz="quarter" idx="5"/>
          </p:nvPr>
        </p:nvSpPr>
        <p:spPr/>
        <p:txBody>
          <a:bodyPr/>
          <a:lstStyle/>
          <a:p>
            <a:fld id="{FE6BF7A5-3713-4C4C-92CB-517A35C59FA1}" type="slidenum">
              <a:rPr lang="en-US" smtClean="0"/>
              <a:t>4</a:t>
            </a:fld>
            <a:endParaRPr lang="en-US"/>
          </a:p>
        </p:txBody>
      </p:sp>
    </p:spTree>
    <p:extLst>
      <p:ext uri="{BB962C8B-B14F-4D97-AF65-F5344CB8AC3E}">
        <p14:creationId xmlns:p14="http://schemas.microsoft.com/office/powerpoint/2010/main" val="29205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 Anza College adopted ZTC initiatives in response to rising textbook costs which contribute significantly to students’ financial burdens. Studies show that over 65% of students delay or forgo purchasing textbooks due to cost, negatively impacting performance. The rationale emphasizes equity and inclusion, aiming to support a diverse student body and aligning with statewide mandates to promote OER adoption in community colleges.</a:t>
            </a:r>
          </a:p>
        </p:txBody>
      </p:sp>
      <p:sp>
        <p:nvSpPr>
          <p:cNvPr id="4" name="Slide Number Placeholder 3"/>
          <p:cNvSpPr>
            <a:spLocks noGrp="1"/>
          </p:cNvSpPr>
          <p:nvPr>
            <p:ph type="sldNum" sz="quarter" idx="5"/>
          </p:nvPr>
        </p:nvSpPr>
        <p:spPr/>
        <p:txBody>
          <a:bodyPr/>
          <a:lstStyle/>
          <a:p>
            <a:fld id="{FE6BF7A5-3713-4C4C-92CB-517A35C59FA1}" type="slidenum">
              <a:rPr lang="en-US" smtClean="0"/>
              <a:t>5</a:t>
            </a:fld>
            <a:endParaRPr lang="en-US"/>
          </a:p>
        </p:txBody>
      </p:sp>
    </p:spTree>
    <p:extLst>
      <p:ext uri="{BB962C8B-B14F-4D97-AF65-F5344CB8AC3E}">
        <p14:creationId xmlns:p14="http://schemas.microsoft.com/office/powerpoint/2010/main" val="51704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18D96-45C6-9A5F-FF3E-B1EA8B4F9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C84B1-9F0E-2C3D-8407-78E672031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CAE88-965D-7E17-99D0-65AB2CAF09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15929E-0583-55D9-EDCF-6E4E00ECCE53}"/>
              </a:ext>
            </a:extLst>
          </p:cNvPr>
          <p:cNvSpPr>
            <a:spLocks noGrp="1"/>
          </p:cNvSpPr>
          <p:nvPr>
            <p:ph type="sldNum" sz="quarter" idx="5"/>
          </p:nvPr>
        </p:nvSpPr>
        <p:spPr/>
        <p:txBody>
          <a:bodyPr/>
          <a:lstStyle/>
          <a:p>
            <a:fld id="{FE6BF7A5-3713-4C4C-92CB-517A35C59FA1}" type="slidenum">
              <a:rPr lang="en-US" smtClean="0"/>
              <a:t>6</a:t>
            </a:fld>
            <a:endParaRPr lang="en-US"/>
          </a:p>
        </p:txBody>
      </p:sp>
    </p:spTree>
    <p:extLst>
      <p:ext uri="{BB962C8B-B14F-4D97-AF65-F5344CB8AC3E}">
        <p14:creationId xmlns:p14="http://schemas.microsoft.com/office/powerpoint/2010/main" val="173229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BF7A5-3713-4C4C-92CB-517A35C59FA1}" type="slidenum">
              <a:rPr lang="en-US" smtClean="0"/>
              <a:t>7</a:t>
            </a:fld>
            <a:endParaRPr lang="en-US"/>
          </a:p>
        </p:txBody>
      </p:sp>
    </p:spTree>
    <p:extLst>
      <p:ext uri="{BB962C8B-B14F-4D97-AF65-F5344CB8AC3E}">
        <p14:creationId xmlns:p14="http://schemas.microsoft.com/office/powerpoint/2010/main" val="406909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D8959-BDA2-D232-92C2-3C3DC3CBF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84C68-1DB2-C366-8B32-609B85301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2D828-EEA7-786B-9530-0BCACE7B0F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5DF022-48BB-7839-6424-B961AB6E71A3}"/>
              </a:ext>
            </a:extLst>
          </p:cNvPr>
          <p:cNvSpPr>
            <a:spLocks noGrp="1"/>
          </p:cNvSpPr>
          <p:nvPr>
            <p:ph type="sldNum" sz="quarter" idx="5"/>
          </p:nvPr>
        </p:nvSpPr>
        <p:spPr/>
        <p:txBody>
          <a:bodyPr/>
          <a:lstStyle/>
          <a:p>
            <a:fld id="{FE6BF7A5-3713-4C4C-92CB-517A35C59FA1}" type="slidenum">
              <a:rPr lang="en-US" smtClean="0"/>
              <a:t>8</a:t>
            </a:fld>
            <a:endParaRPr lang="en-US"/>
          </a:p>
        </p:txBody>
      </p:sp>
    </p:spTree>
    <p:extLst>
      <p:ext uri="{BB962C8B-B14F-4D97-AF65-F5344CB8AC3E}">
        <p14:creationId xmlns:p14="http://schemas.microsoft.com/office/powerpoint/2010/main" val="404050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EB7DC-38A9-C402-4F6B-64C1BA9E7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215BD-E2B3-C005-7315-D85F5E230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1C10F-E787-8E60-44B2-593929190D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790E80-1BD2-E078-2C66-2411AD496AD9}"/>
              </a:ext>
            </a:extLst>
          </p:cNvPr>
          <p:cNvSpPr>
            <a:spLocks noGrp="1"/>
          </p:cNvSpPr>
          <p:nvPr>
            <p:ph type="sldNum" sz="quarter" idx="5"/>
          </p:nvPr>
        </p:nvSpPr>
        <p:spPr/>
        <p:txBody>
          <a:bodyPr/>
          <a:lstStyle/>
          <a:p>
            <a:fld id="{FE6BF7A5-3713-4C4C-92CB-517A35C59FA1}" type="slidenum">
              <a:rPr lang="en-US" smtClean="0"/>
              <a:t>9</a:t>
            </a:fld>
            <a:endParaRPr lang="en-US"/>
          </a:p>
        </p:txBody>
      </p:sp>
    </p:spTree>
    <p:extLst>
      <p:ext uri="{BB962C8B-B14F-4D97-AF65-F5344CB8AC3E}">
        <p14:creationId xmlns:p14="http://schemas.microsoft.com/office/powerpoint/2010/main" val="1159853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142999" y="5172773"/>
            <a:ext cx="9906001" cy="770827"/>
          </a:xfrm>
        </p:spPr>
        <p:txBody>
          <a:bodyPr vert="horz" lIns="91440" tIns="45720" rIns="91440" bIns="45720" rtlCol="0" anchor="t">
            <a:normAutofit/>
          </a:bodyPr>
          <a:lstStyle>
            <a:lvl1pPr>
              <a:defRPr lang="en-US" sz="5400" dirty="0">
                <a:latin typeface="+mj-lt"/>
                <a:cs typeface="Mongolian Baiti" panose="03000500000000000000" pitchFamily="66" charset="0"/>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2999" y="4600446"/>
            <a:ext cx="9906001" cy="398304"/>
          </a:xfrm>
        </p:spPr>
        <p:txBody>
          <a:bodyPr vert="horz" lIns="91440" tIns="45720" rIns="91440" bIns="45720" rtlCol="0" anchor="b">
            <a:normAutofit/>
          </a:bodyPr>
          <a:lstStyle>
            <a:lvl1pPr marL="0" indent="0">
              <a:buNone/>
              <a:defRPr lang="en-US" sz="2000" b="1" i="0" dirty="0">
                <a:solidFill>
                  <a:schemeClr val="accent1"/>
                </a:solidFill>
                <a:latin typeface="+mn-lt"/>
              </a:defRPr>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1143001" y="685800"/>
            <a:ext cx="9906000" cy="3716559"/>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lvl1pPr>
              <a:defRPr sz="1000"/>
            </a:lvl1pPr>
          </a:lstStyle>
          <a:p>
            <a:endParaRPr lang="en-US" sz="1000"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lvl1pPr>
              <a:defRPr sz="1000"/>
            </a:lvl1pPr>
          </a:lstStyle>
          <a:p>
            <a:fld id="{2953A48D-8978-4B7F-8BA5-7DDC44F9988C}" type="datetime1">
              <a:rPr lang="en-US" smtClean="0"/>
              <a:t>1/11/2026</a:t>
            </a:fld>
            <a:endParaRPr lang="en-US" sz="1000"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lvl1pPr>
              <a:defRPr sz="1000"/>
            </a:lvl1pPr>
          </a:lstStyle>
          <a:p>
            <a:fld id="{AEAA3239-9EA4-4A65-A281-97F994456D9F}" type="slidenum">
              <a:rPr lang="en-US" smtClean="0"/>
              <a:pPr/>
              <a:t>‹#›</a:t>
            </a:fld>
            <a:endParaRPr lang="en-US" sz="1000" dirty="0"/>
          </a:p>
        </p:txBody>
      </p:sp>
      <p:cxnSp>
        <p:nvCxnSpPr>
          <p:cNvPr id="4" name="Straight Connector 3">
            <a:extLst>
              <a:ext uri="{FF2B5EF4-FFF2-40B4-BE49-F238E27FC236}">
                <a16:creationId xmlns:a16="http://schemas.microsoft.com/office/drawing/2014/main" id="{B2008A96-F52F-AB95-8185-940BB21AA15B}"/>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29371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143000" y="685801"/>
            <a:ext cx="7896860" cy="5257800"/>
          </a:xfrm>
        </p:spPr>
        <p:txBody>
          <a:bodyPr vert="horz" lIns="91440" tIns="45720" rIns="91440" bIns="45720" rtlCol="0" anchor="b">
            <a:normAutofit/>
          </a:bodyPr>
          <a:lstStyle>
            <a:lvl1pPr>
              <a:defRPr lang="en-US" sz="7400" dirty="0">
                <a:solidFill>
                  <a:schemeClr val="accent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52400" y="6400800"/>
            <a:ext cx="5943600" cy="457200"/>
          </a:xfrm>
        </p:spPr>
        <p:txBody>
          <a:bodyPr/>
          <a:lstStyle>
            <a:lvl1pPr>
              <a:defRPr>
                <a:solidFill>
                  <a:schemeClr val="bg1"/>
                </a:solidFill>
              </a:defRPr>
            </a:lvl1pPr>
          </a:lstStyle>
          <a:p>
            <a:endParaRPr lang="en-US" dirty="0">
              <a:solidFill>
                <a:schemeClr val="bg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0" y="6400800"/>
            <a:ext cx="990600" cy="457200"/>
          </a:xfrm>
        </p:spPr>
        <p:txBody>
          <a:bodyPr/>
          <a:lstStyle>
            <a:lvl1pPr>
              <a:defRPr>
                <a:solidFill>
                  <a:schemeClr val="bg1"/>
                </a:solidFill>
              </a:defRPr>
            </a:lvl1pPr>
          </a:lstStyle>
          <a:p>
            <a:fld id="{F4D7CA4D-0419-44B1-A572-E2F0F89C5403}" type="datetime1">
              <a:rPr lang="en-US" smtClean="0"/>
              <a:t>1/11/2026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49000" y="6400800"/>
            <a:ext cx="990600" cy="457200"/>
          </a:xfrm>
        </p:spPr>
        <p:txBody>
          <a:bodyPr/>
          <a:lstStyle>
            <a:lvl1pPr>
              <a:defRPr>
                <a:solidFill>
                  <a:schemeClr val="accent1"/>
                </a:solidFill>
              </a:defRPr>
            </a:lvl1pPr>
          </a:lstStyle>
          <a:p>
            <a:fld id="{AEAA3239-9EA4-4A65-A281-97F994456D9F}" type="slidenum">
              <a:rPr lang="en-US" smtClean="0"/>
              <a:pPr/>
              <a:t>‹#›</a:t>
            </a:fld>
            <a:endParaRPr lang="en-US" dirty="0"/>
          </a:p>
        </p:txBody>
      </p:sp>
      <p:cxnSp>
        <p:nvCxnSpPr>
          <p:cNvPr id="7" name="Straight Connector 6">
            <a:extLst>
              <a:ext uri="{FF2B5EF4-FFF2-40B4-BE49-F238E27FC236}">
                <a16:creationId xmlns:a16="http://schemas.microsoft.com/office/drawing/2014/main" id="{EE11AFC6-EF52-5259-7C78-95BA7A9EDD6E}"/>
              </a:ext>
            </a:extLst>
          </p:cNvPr>
          <p:cNvCxnSpPr>
            <a:cxnSpLocks/>
          </p:cNvCxnSpPr>
          <p:nvPr userDrawn="1"/>
        </p:nvCxnSpPr>
        <p:spPr>
          <a:xfrm>
            <a:off x="0" y="6400800"/>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3713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143000" y="685801"/>
            <a:ext cx="7896860" cy="5257800"/>
          </a:xfrm>
        </p:spPr>
        <p:txBody>
          <a:bodyPr vert="horz" lIns="91440" tIns="45720" rIns="91440" bIns="45720" rtlCol="0" anchor="ctr">
            <a:normAutofit/>
          </a:bodyPr>
          <a:lstStyle>
            <a:lvl1pPr>
              <a:defRPr lang="en-US" sz="7400" dirty="0">
                <a:solidFill>
                  <a:schemeClr val="bg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52400" y="6400800"/>
            <a:ext cx="5943600" cy="457200"/>
          </a:xfrm>
        </p:spPr>
        <p:txBody>
          <a:bodyPr/>
          <a:lstStyle>
            <a:lvl1pPr>
              <a:defRPr>
                <a:solidFill>
                  <a:schemeClr val="bg1"/>
                </a:solidFill>
              </a:defRPr>
            </a:lvl1pPr>
          </a:lstStyle>
          <a:p>
            <a:endParaRPr lang="en-US" dirty="0">
              <a:solidFill>
                <a:schemeClr val="bg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0" y="6400800"/>
            <a:ext cx="990600" cy="457200"/>
          </a:xfrm>
        </p:spPr>
        <p:txBody>
          <a:bodyPr/>
          <a:lstStyle>
            <a:lvl1pPr>
              <a:defRPr>
                <a:solidFill>
                  <a:schemeClr val="bg1"/>
                </a:solidFill>
              </a:defRPr>
            </a:lvl1pPr>
          </a:lstStyle>
          <a:p>
            <a:fld id="{3E86A8F3-65F3-4EB9-869C-76CEE4BDD77C}" type="datetime1">
              <a:rPr lang="en-US" smtClean="0"/>
              <a:t>1/11/2026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49000" y="6400800"/>
            <a:ext cx="990600" cy="457200"/>
          </a:xfrm>
        </p:spPr>
        <p:txBody>
          <a:bodyPr/>
          <a:lstStyle>
            <a:lvl1pPr>
              <a:defRPr>
                <a:solidFill>
                  <a:schemeClr val="accent1"/>
                </a:solidFill>
              </a:defRPr>
            </a:lvl1pPr>
          </a:lstStyle>
          <a:p>
            <a:fld id="{AEAA3239-9EA4-4A65-A281-97F994456D9F}" type="slidenum">
              <a:rPr lang="en-US" smtClean="0"/>
              <a:pPr/>
              <a:t>‹#›</a:t>
            </a:fld>
            <a:endParaRPr lang="en-US" dirty="0"/>
          </a:p>
        </p:txBody>
      </p:sp>
      <p:cxnSp>
        <p:nvCxnSpPr>
          <p:cNvPr id="7" name="Straight Connector 6">
            <a:extLst>
              <a:ext uri="{FF2B5EF4-FFF2-40B4-BE49-F238E27FC236}">
                <a16:creationId xmlns:a16="http://schemas.microsoft.com/office/drawing/2014/main" id="{EE11AFC6-EF52-5259-7C78-95BA7A9EDD6E}"/>
              </a:ext>
            </a:extLst>
          </p:cNvPr>
          <p:cNvCxnSpPr>
            <a:cxnSpLocks/>
          </p:cNvCxnSpPr>
          <p:nvPr userDrawn="1"/>
        </p:nvCxnSpPr>
        <p:spPr>
          <a:xfrm>
            <a:off x="0" y="6400800"/>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1851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143000" y="685800"/>
            <a:ext cx="4343400" cy="5257800"/>
          </a:xfrm>
        </p:spPr>
        <p:txBody>
          <a:bodyPr anchor="ctr">
            <a:normAutofit/>
          </a:bodyPr>
          <a:lstStyle>
            <a:lvl1pPr>
              <a:defRPr sz="36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685801"/>
            <a:ext cx="4953000" cy="5257800"/>
          </a:xfrm>
        </p:spPr>
        <p:txBody>
          <a:bodyPr anchor="ctr">
            <a:normAutofit/>
          </a:bodyPr>
          <a:lstStyle>
            <a:lvl1pPr marL="457200" indent="-457200">
              <a:buClr>
                <a:schemeClr val="accent1"/>
              </a:buClr>
              <a:buFont typeface="+mj-lt"/>
              <a:buAutoNum type="arabicPeriod"/>
              <a:defRPr sz="1800"/>
            </a:lvl1pPr>
            <a:lvl2pPr marL="685800" indent="-457200">
              <a:buClr>
                <a:schemeClr val="accent1"/>
              </a:buClr>
              <a:buFont typeface="+mj-lt"/>
              <a:buAutoNum type="arabicPeriod"/>
              <a:defRPr sz="1800"/>
            </a:lvl2pPr>
            <a:lvl3pPr marL="800100" indent="-342900">
              <a:buClr>
                <a:schemeClr val="accent1"/>
              </a:buClr>
              <a:buFont typeface="+mj-lt"/>
              <a:buAutoNum type="arabicPeriod"/>
              <a:defRPr sz="1800"/>
            </a:lvl3pPr>
            <a:lvl4pPr marL="1028700" indent="-342900">
              <a:buClr>
                <a:schemeClr val="accent1"/>
              </a:buClr>
              <a:buFont typeface="+mj-lt"/>
              <a:buAutoNum type="arabicPeriod"/>
              <a:defRPr sz="1800"/>
            </a:lvl4pPr>
            <a:lvl5pPr marL="1257300" indent="-342900">
              <a:buClr>
                <a:schemeClr val="accent1"/>
              </a:buClr>
              <a:buFont typeface="+mj-lt"/>
              <a:buAutoNum type="arabi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0058401" y="6400800"/>
            <a:ext cx="990599" cy="457200"/>
          </a:xfrm>
        </p:spPr>
        <p:txBody>
          <a:bodyPr/>
          <a:lstStyle/>
          <a:p>
            <a:fld id="{8B41A39F-C131-47B8-AEC1-526A80C18BBA}" type="datetime1">
              <a:rPr lang="en-US" smtClean="0"/>
              <a:t>1/11/2026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8" name="Straight Connector 7">
            <a:extLst>
              <a:ext uri="{FF2B5EF4-FFF2-40B4-BE49-F238E27FC236}">
                <a16:creationId xmlns:a16="http://schemas.microsoft.com/office/drawing/2014/main" id="{CEEAC3E4-34A4-BAF1-4CEC-F3578B7F2602}"/>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99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132492" y="685800"/>
            <a:ext cx="5916508" cy="1705362"/>
          </a:xfrm>
        </p:spPr>
        <p:txBody>
          <a:bodyPr anchor="b">
            <a:normAutofit/>
          </a:bodyPr>
          <a:lstStyle>
            <a:lvl1pPr>
              <a:defRPr sz="3600"/>
            </a:lvl1pPr>
          </a:lstStyle>
          <a:p>
            <a:r>
              <a:rPr lang="en-US" dirty="0"/>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1143000" y="685800"/>
            <a:ext cx="3277475"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132493" y="2574043"/>
            <a:ext cx="5916507" cy="3369557"/>
          </a:xfrm>
        </p:spPr>
        <p:txBody>
          <a:bodyPr>
            <a:normAutofit/>
          </a:bodyPr>
          <a:lstStyle>
            <a:lvl1pPr marL="457200" indent="-457200">
              <a:buClr>
                <a:schemeClr val="accent1"/>
              </a:buClr>
              <a:buFont typeface="+mj-lt"/>
              <a:buAutoNum type="arabicPeriod"/>
              <a:defRPr sz="1800"/>
            </a:lvl1pPr>
            <a:lvl2pPr marL="571500" indent="-342900">
              <a:buClr>
                <a:schemeClr val="accent1"/>
              </a:buClr>
              <a:buFont typeface="+mj-lt"/>
              <a:buAutoNum type="arabicPeriod"/>
              <a:defRPr sz="1800"/>
            </a:lvl2pPr>
            <a:lvl3pPr marL="800100" indent="-342900">
              <a:buClr>
                <a:schemeClr val="accent1"/>
              </a:buClr>
              <a:buFont typeface="+mj-lt"/>
              <a:buAutoNum type="arabicPeriod"/>
              <a:defRPr sz="1800"/>
            </a:lvl3pPr>
            <a:lvl4pPr marL="1028700" indent="-342900">
              <a:buClr>
                <a:schemeClr val="accent1"/>
              </a:buClr>
              <a:buFont typeface="+mj-lt"/>
              <a:buAutoNum type="arabicPeriod"/>
              <a:defRPr sz="1800"/>
            </a:lvl4pPr>
            <a:lvl5pPr>
              <a:buClr>
                <a:schemeClr val="accent1"/>
              </a:buClr>
              <a:buFont typeface="+mj-lt"/>
              <a:buAutoNum type="arabi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52400" y="6400800"/>
            <a:ext cx="5943600" cy="457200"/>
          </a:xfrm>
        </p:spPr>
        <p:txBody>
          <a:bodyPr/>
          <a:lstStyle/>
          <a:p>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0058400" y="6400800"/>
            <a:ext cx="990600" cy="457200"/>
          </a:xfrm>
        </p:spPr>
        <p:txBody>
          <a:bodyPr/>
          <a:lstStyle/>
          <a:p>
            <a:fld id="{A877CDC7-E2DA-405F-BDB4-4ED43CAA16E6}" type="datetime1">
              <a:rPr lang="en-US" smtClean="0"/>
              <a:t>1/11/2026</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049000" y="6400800"/>
            <a:ext cx="990600" cy="457200"/>
          </a:xfrm>
        </p:spPr>
        <p:txBody>
          <a:bodyPr/>
          <a:lstStyle/>
          <a:p>
            <a:fld id="{AEAA3239-9EA4-4A65-A281-97F994456D9F}" type="slidenum">
              <a:rPr lang="en-US" smtClean="0"/>
              <a:t>‹#›</a:t>
            </a:fld>
            <a:endParaRPr lang="en-US" dirty="0"/>
          </a:p>
        </p:txBody>
      </p:sp>
      <p:cxnSp>
        <p:nvCxnSpPr>
          <p:cNvPr id="6" name="Straight Connector 5">
            <a:extLst>
              <a:ext uri="{FF2B5EF4-FFF2-40B4-BE49-F238E27FC236}">
                <a16:creationId xmlns:a16="http://schemas.microsoft.com/office/drawing/2014/main" id="{88522FD4-D873-5880-85CA-819074029061}"/>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54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095FE81-352A-04EE-D805-C0A4E238235A}"/>
              </a:ext>
            </a:extLst>
          </p:cNvPr>
          <p:cNvSpPr>
            <a:spLocks noGrp="1"/>
          </p:cNvSpPr>
          <p:nvPr>
            <p:ph type="title"/>
          </p:nvPr>
        </p:nvSpPr>
        <p:spPr>
          <a:xfrm>
            <a:off x="1143001" y="2438397"/>
            <a:ext cx="6623435" cy="1156423"/>
          </a:xfrm>
        </p:spPr>
        <p:txBody>
          <a:bodyPr anchor="b"/>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10058401" y="6400800"/>
            <a:ext cx="990599" cy="457200"/>
          </a:xfrm>
        </p:spPr>
        <p:txBody>
          <a:bodyPr/>
          <a:lstStyle/>
          <a:p>
            <a:fld id="{25ECE14C-6B0B-4298-B34D-766A34529CDF}" type="datetime1">
              <a:rPr lang="en-US" smtClean="0"/>
              <a:t>1/11/2026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D8EE849E-3DB2-6D09-829E-63D97DAF47AC}"/>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53380E56-1E9F-BBE4-3737-14FD20DDE33F}"/>
              </a:ext>
            </a:extLst>
          </p:cNvPr>
          <p:cNvSpPr>
            <a:spLocks noGrp="1"/>
          </p:cNvSpPr>
          <p:nvPr>
            <p:ph sz="quarter" idx="14"/>
          </p:nvPr>
        </p:nvSpPr>
        <p:spPr>
          <a:xfrm>
            <a:off x="1143000" y="3777702"/>
            <a:ext cx="4659735" cy="1632498"/>
          </a:xfrm>
        </p:spPr>
        <p:txBody>
          <a:bodyPr/>
          <a:lstStyle>
            <a:lvl1pPr>
              <a:spcBef>
                <a:spcPts val="0"/>
              </a:spcBef>
              <a:buNone/>
              <a:defRPr/>
            </a:lvl1pPr>
            <a:lvl2pPr>
              <a:spcBef>
                <a:spcPts val="0"/>
              </a:spcBef>
              <a:buNone/>
              <a:defRPr/>
            </a:lvl2pPr>
            <a:lvl3pPr>
              <a:spcBef>
                <a:spcPts val="0"/>
              </a:spcBef>
              <a:buNone/>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540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43000" y="685800"/>
            <a:ext cx="3506558" cy="345689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02777" y="685800"/>
            <a:ext cx="4956175" cy="3461212"/>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10058401" y="6400800"/>
            <a:ext cx="990599" cy="457200"/>
          </a:xfrm>
        </p:spPr>
        <p:txBody>
          <a:bodyPr/>
          <a:lstStyle/>
          <a:p>
            <a:fld id="{D76CF820-C7DB-421D-8FD6-C430A9B1C2AC}" type="datetime1">
              <a:rPr lang="en-US" smtClean="0"/>
              <a:t>1/11/2026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06F077C1-74FA-7247-9C7C-6A14D1FE584B}"/>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71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62471" y="2102780"/>
            <a:ext cx="3923455" cy="3840819"/>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797941" y="685800"/>
            <a:ext cx="5251059" cy="525780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10058401" y="6400800"/>
            <a:ext cx="990599" cy="457200"/>
          </a:xfrm>
        </p:spPr>
        <p:txBody>
          <a:bodyPr/>
          <a:lstStyle/>
          <a:p>
            <a:fld id="{F0E63EA5-332D-4604-BD2D-34B00B234EDE}" type="datetime1">
              <a:rPr lang="en-US" smtClean="0"/>
              <a:t>1/11/2026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060DACAA-0808-2D60-12F2-52C968353E1D}"/>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76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43001" y="702859"/>
            <a:ext cx="3048000" cy="5219330"/>
          </a:xfrm>
        </p:spPr>
        <p:txBody>
          <a:bodyPr anchor="b">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928417" y="724270"/>
            <a:ext cx="6120583" cy="521933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10058401" y="6400800"/>
            <a:ext cx="990599" cy="457200"/>
          </a:xfrm>
        </p:spPr>
        <p:txBody>
          <a:bodyPr/>
          <a:lstStyle/>
          <a:p>
            <a:fld id="{05145CA3-1D95-48B1-8239-73BFDAEAE6AF}" type="datetime1">
              <a:rPr lang="en-US" smtClean="0"/>
              <a:t>1/11/2026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103579D9-BC9D-2B0D-42FA-B8F3791ECB88}"/>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6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43000" y="707549"/>
            <a:ext cx="2590800" cy="5236051"/>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45817" y="708184"/>
            <a:ext cx="6603184" cy="5235416"/>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10058401" y="6400800"/>
            <a:ext cx="990599" cy="457200"/>
          </a:xfrm>
        </p:spPr>
        <p:txBody>
          <a:bodyPr/>
          <a:lstStyle/>
          <a:p>
            <a:fld id="{1B80F9BF-B0F8-4A9E-9210-E35AD48EB15E}" type="datetime1">
              <a:rPr lang="en-US" smtClean="0"/>
              <a:t>1/11/2026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092C2954-C801-2F12-6B41-2D0F2CDE9027}"/>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295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31931" y="719137"/>
            <a:ext cx="2717068" cy="1858941"/>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1143000" y="685800"/>
            <a:ext cx="6476915"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6957" y="2793033"/>
            <a:ext cx="2717068" cy="2833042"/>
          </a:xfrm>
        </p:spPr>
        <p:txBody>
          <a:bodyPr vert="horz" lIns="91440" tIns="45720" rIns="91440" bIns="45720" rtlCol="0">
            <a:normAutofit/>
          </a:bodyPr>
          <a:lstStyle>
            <a:lvl1pPr marL="0" indent="0">
              <a:spcBef>
                <a:spcPts val="0"/>
              </a:spcBef>
              <a:buNone/>
              <a:defRPr lang="en-US" dirty="0"/>
            </a:lvl1pPr>
            <a:lvl2pPr marL="228600" indent="0">
              <a:spcBef>
                <a:spcPts val="0"/>
              </a:spcBef>
              <a:buNone/>
              <a:defRPr lang="en-US" dirty="0"/>
            </a:lvl2pPr>
            <a:lvl3pPr marL="457200" indent="0">
              <a:spcBef>
                <a:spcPts val="0"/>
              </a:spcBef>
              <a:buNone/>
              <a:defRPr lang="en-US" dirty="0"/>
            </a:lvl3pPr>
            <a:lvl4pPr marL="685800" indent="0">
              <a:spcBef>
                <a:spcPts val="0"/>
              </a:spcBef>
              <a:buNone/>
              <a:defRPr lang="en-US" dirty="0"/>
            </a:lvl4pPr>
            <a:lvl5pPr marL="914400" indent="0">
              <a:spcBef>
                <a:spcPts val="0"/>
              </a:spcBef>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52401" y="6400800"/>
            <a:ext cx="5943600" cy="457200"/>
          </a:xfr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48450" y="6400800"/>
            <a:ext cx="995575" cy="457200"/>
          </a:xfrm>
        </p:spPr>
        <p:txBody>
          <a:bodyPr/>
          <a:lstStyle>
            <a:lvl1pPr>
              <a:defRPr>
                <a:solidFill>
                  <a:schemeClr val="tx1"/>
                </a:solidFill>
                <a:effectLst/>
              </a:defRPr>
            </a:lvl1pPr>
          </a:lstStyle>
          <a:p>
            <a:fld id="{7030F05D-1D3B-4C2E-9FFA-DE29ED956270}"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44025" y="6400800"/>
            <a:ext cx="995575"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C1AC5C24-4394-5215-8F84-119942C28BC5}"/>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37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142999" y="1905008"/>
            <a:ext cx="9906001" cy="4038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676A767-B18A-4D25-AB71-95C362FFA6CA}" type="datetime1">
              <a:rPr lang="en-US" smtClean="0"/>
              <a:t>1/11/2026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7" name="Straight Connector 6">
            <a:extLst>
              <a:ext uri="{FF2B5EF4-FFF2-40B4-BE49-F238E27FC236}">
                <a16:creationId xmlns:a16="http://schemas.microsoft.com/office/drawing/2014/main" id="{1E99ED41-DFA2-8D2F-7F31-B856DB6B81A4}"/>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76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0" y="685801"/>
            <a:ext cx="2717067" cy="1892277"/>
          </a:xfrm>
        </p:spPr>
        <p:txBody>
          <a:bodyPr anchor="t"/>
          <a:lstStyle/>
          <a:p>
            <a:r>
              <a:rPr lang="en-US" dirty="0"/>
              <a:t>Click to edit Master title style</a:t>
            </a:r>
          </a:p>
        </p:txBody>
      </p:sp>
      <p:sp>
        <p:nvSpPr>
          <p:cNvPr id="11" name="Content Placeholder 7">
            <a:extLst>
              <a:ext uri="{FF2B5EF4-FFF2-40B4-BE49-F238E27FC236}">
                <a16:creationId xmlns:a16="http://schemas.microsoft.com/office/drawing/2014/main" id="{B3FABB3D-30D3-4F01-12AE-0D7193700279}"/>
              </a:ext>
            </a:extLst>
          </p:cNvPr>
          <p:cNvSpPr>
            <a:spLocks noGrp="1"/>
          </p:cNvSpPr>
          <p:nvPr>
            <p:ph sz="quarter" idx="16"/>
          </p:nvPr>
        </p:nvSpPr>
        <p:spPr>
          <a:xfrm>
            <a:off x="1143000" y="2793033"/>
            <a:ext cx="2717068" cy="2833042"/>
          </a:xfrm>
        </p:spPr>
        <p:txBody>
          <a:bodyPr vert="horz" lIns="91440" tIns="45720" rIns="91440" bIns="45720" rtlCol="0">
            <a:normAutofit/>
          </a:bodyPr>
          <a:lstStyle>
            <a:lvl1pPr marL="0" indent="0">
              <a:spcBef>
                <a:spcPts val="0"/>
              </a:spcBef>
              <a:buNone/>
              <a:defRPr lang="en-US" dirty="0"/>
            </a:lvl1pPr>
            <a:lvl2pPr marL="228600" indent="0">
              <a:spcBef>
                <a:spcPts val="0"/>
              </a:spcBef>
              <a:buNone/>
              <a:defRPr lang="en-US" dirty="0"/>
            </a:lvl2pPr>
            <a:lvl3pPr marL="457200" indent="0">
              <a:spcBef>
                <a:spcPts val="0"/>
              </a:spcBef>
              <a:buNone/>
              <a:defRPr lang="en-US" dirty="0"/>
            </a:lvl3pPr>
            <a:lvl4pPr marL="685800" indent="0">
              <a:spcBef>
                <a:spcPts val="0"/>
              </a:spcBef>
              <a:buNone/>
              <a:defRPr lang="en-US" dirty="0"/>
            </a:lvl4pPr>
            <a:lvl5pPr marL="914400" indent="0">
              <a:spcBef>
                <a:spcPts val="0"/>
              </a:spcBef>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9">
            <a:extLst>
              <a:ext uri="{FF2B5EF4-FFF2-40B4-BE49-F238E27FC236}">
                <a16:creationId xmlns:a16="http://schemas.microsoft.com/office/drawing/2014/main" id="{DF247FF5-7041-6BAC-2B24-D38B5823FDD0}"/>
              </a:ext>
            </a:extLst>
          </p:cNvPr>
          <p:cNvSpPr>
            <a:spLocks noGrp="1"/>
          </p:cNvSpPr>
          <p:nvPr>
            <p:ph type="pic" sz="quarter" idx="15" hasCustomPrompt="1"/>
          </p:nvPr>
        </p:nvSpPr>
        <p:spPr>
          <a:xfrm>
            <a:off x="4572085" y="685800"/>
            <a:ext cx="6476915"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52400" y="6400800"/>
            <a:ext cx="5943600" cy="457200"/>
          </a:xfr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399" y="6400800"/>
            <a:ext cx="990600" cy="457200"/>
          </a:xfrm>
        </p:spPr>
        <p:txBody>
          <a:bodyPr/>
          <a:lstStyle>
            <a:lvl1pPr>
              <a:defRPr>
                <a:solidFill>
                  <a:schemeClr val="tx1"/>
                </a:solidFill>
                <a:effectLst/>
              </a:defRPr>
            </a:lvl1pPr>
          </a:lstStyle>
          <a:p>
            <a:fld id="{1B2FE6D2-B81D-4429-A41B-DCED2913EA16}"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49000" y="6400800"/>
            <a:ext cx="990600" cy="457200"/>
          </a:xfrm>
        </p:spPr>
        <p:txBody>
          <a:bodyPr/>
          <a:lstStyle/>
          <a:p>
            <a:fld id="{AEAA3239-9EA4-4A65-A281-97F994456D9F}" type="slidenum">
              <a:rPr lang="en-US" smtClean="0"/>
              <a:t>‹#›</a:t>
            </a:fld>
            <a:endParaRPr lang="en-US" dirty="0"/>
          </a:p>
        </p:txBody>
      </p:sp>
      <p:cxnSp>
        <p:nvCxnSpPr>
          <p:cNvPr id="4" name="Straight Connector 3">
            <a:extLst>
              <a:ext uri="{FF2B5EF4-FFF2-40B4-BE49-F238E27FC236}">
                <a16:creationId xmlns:a16="http://schemas.microsoft.com/office/drawing/2014/main" id="{722B7EA7-2EEF-FFC6-041D-2A5C43637244}"/>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481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7762" y="4495800"/>
            <a:ext cx="3209368" cy="1447800"/>
          </a:xfrm>
        </p:spPr>
        <p:txBody>
          <a:bodyPr anchor="t">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143000" y="685799"/>
            <a:ext cx="9901238" cy="3595045"/>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572087" y="4495800"/>
            <a:ext cx="6476914" cy="1430536"/>
          </a:xfrm>
        </p:spPr>
        <p:txBody>
          <a:bodyPr vert="horz" lIns="91440" tIns="45720" rIns="91440" bIns="45720" rtlCol="0">
            <a:normAutofit/>
          </a:bodyPr>
          <a:lstStyle>
            <a:lvl1pPr marL="0" indent="0">
              <a:spcBef>
                <a:spcPts val="0"/>
              </a:spcBef>
              <a:buNone/>
              <a:defRPr lang="en-US" dirty="0"/>
            </a:lvl1pPr>
            <a:lvl2pPr marL="228600" indent="0">
              <a:spcBef>
                <a:spcPts val="0"/>
              </a:spcBef>
              <a:buNone/>
              <a:defRPr lang="en-US" dirty="0"/>
            </a:lvl2pPr>
            <a:lvl3pPr marL="457200" indent="0">
              <a:spcBef>
                <a:spcPts val="0"/>
              </a:spcBef>
              <a:buNone/>
              <a:defRPr lang="en-US" dirty="0"/>
            </a:lvl3pPr>
            <a:lvl4pPr marL="685800" indent="0">
              <a:spcBef>
                <a:spcPts val="0"/>
              </a:spcBef>
              <a:buNone/>
              <a:defRPr lang="en-US" dirty="0"/>
            </a:lvl4pPr>
            <a:lvl5pPr marL="914400" indent="0">
              <a:spcBef>
                <a:spcPts val="0"/>
              </a:spcBef>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1" y="6400800"/>
            <a:ext cx="990599" cy="457200"/>
          </a:xfrm>
        </p:spPr>
        <p:txBody>
          <a:bodyPr/>
          <a:lstStyle/>
          <a:p>
            <a:fld id="{2A986E4C-26E7-40BC-8DDD-DE3A2F7C8B9D}"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C9A47364-66B2-3B4D-6600-100245734C9A}"/>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86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417489" y="685799"/>
            <a:ext cx="3620525" cy="927545"/>
          </a:xfrm>
        </p:spPr>
        <p:txBody>
          <a:bodyPr anchor="t">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143000" y="685800"/>
            <a:ext cx="5562600"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417617" y="1828299"/>
            <a:ext cx="3620524" cy="4115301"/>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152401" y="6400800"/>
            <a:ext cx="5943599" cy="457200"/>
          </a:xfr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036428" y="6400800"/>
            <a:ext cx="1001586" cy="457200"/>
          </a:xfrm>
        </p:spPr>
        <p:txBody>
          <a:bodyPr/>
          <a:lstStyle/>
          <a:p>
            <a:fld id="{F14D5DAB-1E00-43FC-9445-DAAD2ACAC73A}" type="datetime1">
              <a:rPr lang="en-US" smtClean="0"/>
              <a:t>1/11/2026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038014" y="6400800"/>
            <a:ext cx="1001586"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CA7BBF56-9F54-91F7-8B07-3836137799C1}"/>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82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2999" y="685800"/>
            <a:ext cx="3620524" cy="927544"/>
          </a:xfrm>
        </p:spPr>
        <p:txBody>
          <a:bodyPr anchor="t">
            <a:normAutofit/>
          </a:bodyPr>
          <a:lstStyle>
            <a:lvl1pPr>
              <a:defRPr sz="3600"/>
            </a:lvl1pPr>
          </a:lstStyle>
          <a:p>
            <a:r>
              <a:rPr lang="en-US" dirty="0"/>
              <a:t>Click to edit Master title style</a:t>
            </a:r>
          </a:p>
        </p:txBody>
      </p:sp>
      <p:sp>
        <p:nvSpPr>
          <p:cNvPr id="7" name="Content Placeholder 7">
            <a:extLst>
              <a:ext uri="{FF2B5EF4-FFF2-40B4-BE49-F238E27FC236}">
                <a16:creationId xmlns:a16="http://schemas.microsoft.com/office/drawing/2014/main" id="{A46DECC9-7986-BB68-7725-C840C27A8E91}"/>
              </a:ext>
            </a:extLst>
          </p:cNvPr>
          <p:cNvSpPr>
            <a:spLocks noGrp="1"/>
          </p:cNvSpPr>
          <p:nvPr>
            <p:ph sz="quarter" idx="18"/>
          </p:nvPr>
        </p:nvSpPr>
        <p:spPr>
          <a:xfrm>
            <a:off x="1143000" y="1828299"/>
            <a:ext cx="3620524" cy="4115301"/>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0">
            <a:extLst>
              <a:ext uri="{FF2B5EF4-FFF2-40B4-BE49-F238E27FC236}">
                <a16:creationId xmlns:a16="http://schemas.microsoft.com/office/drawing/2014/main" id="{47AACE2C-717B-D303-9874-EEBCB1CCD937}"/>
              </a:ext>
            </a:extLst>
          </p:cNvPr>
          <p:cNvSpPr>
            <a:spLocks noGrp="1"/>
          </p:cNvSpPr>
          <p:nvPr>
            <p:ph type="pic" sz="quarter" idx="13" hasCustomPrompt="1"/>
          </p:nvPr>
        </p:nvSpPr>
        <p:spPr>
          <a:xfrm>
            <a:off x="5486400" y="685800"/>
            <a:ext cx="5562600"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152400" y="6400800"/>
            <a:ext cx="5943599" cy="457200"/>
          </a:xfr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058401" y="6400800"/>
            <a:ext cx="990598" cy="457200"/>
          </a:xfrm>
        </p:spPr>
        <p:txBody>
          <a:bodyPr/>
          <a:lstStyle/>
          <a:p>
            <a:fld id="{4989F924-B50F-4860-B10F-D52036B96E39}" type="datetime1">
              <a:rPr lang="en-US" smtClean="0"/>
              <a:t>1/11/2026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049000" y="6400800"/>
            <a:ext cx="990598"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A1B0D76A-CF8F-ABF7-FD42-BC815738E318}"/>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91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92241" y="685800"/>
            <a:ext cx="4546423" cy="914400"/>
          </a:xfrm>
        </p:spPr>
        <p:txBody>
          <a:bodyPr anchor="t">
            <a:normAutofit/>
          </a:bodyPr>
          <a:lstStyle>
            <a:lvl1pPr>
              <a:defRPr sz="3600"/>
            </a:lvl1pPr>
          </a:lstStyle>
          <a:p>
            <a:r>
              <a:rPr lang="en-US" dirty="0"/>
              <a:t>Click to edit Master title style</a:t>
            </a:r>
          </a:p>
        </p:txBody>
      </p:sp>
      <p:sp>
        <p:nvSpPr>
          <p:cNvPr id="13" name="Picture Placeholder 10">
            <a:extLst>
              <a:ext uri="{FF2B5EF4-FFF2-40B4-BE49-F238E27FC236}">
                <a16:creationId xmlns:a16="http://schemas.microsoft.com/office/drawing/2014/main" id="{373F0A7D-AD36-9BC0-CF3C-1985F174509D}"/>
              </a:ext>
            </a:extLst>
          </p:cNvPr>
          <p:cNvSpPr>
            <a:spLocks noGrp="1"/>
          </p:cNvSpPr>
          <p:nvPr>
            <p:ph type="pic" sz="quarter" idx="15" hasCustomPrompt="1"/>
          </p:nvPr>
        </p:nvSpPr>
        <p:spPr>
          <a:xfrm>
            <a:off x="1153336" y="685800"/>
            <a:ext cx="4637225"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492241" y="1828300"/>
            <a:ext cx="4556759" cy="4115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52401" y="6404316"/>
            <a:ext cx="5943600" cy="453684"/>
          </a:xfr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0" y="6404316"/>
            <a:ext cx="990600" cy="453684"/>
          </a:xfrm>
        </p:spPr>
        <p:txBody>
          <a:bodyPr/>
          <a:lstStyle>
            <a:lvl1pPr>
              <a:defRPr>
                <a:solidFill>
                  <a:schemeClr val="tx1"/>
                </a:solidFill>
                <a:effectLst/>
              </a:defRPr>
            </a:lvl1pPr>
          </a:lstStyle>
          <a:p>
            <a:fld id="{4D02379D-477C-47F0-9322-3E7981CF2222}"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49000" y="6404316"/>
            <a:ext cx="990600" cy="453684"/>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520D0403-0661-B304-FC30-17B8CEC938C8}"/>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152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64740" y="685800"/>
            <a:ext cx="4513154" cy="914400"/>
          </a:xfrm>
        </p:spPr>
        <p:txBody>
          <a:bodyPr anchor="t">
            <a:normAutofit/>
          </a:bodyPr>
          <a:lstStyle>
            <a:lvl1pPr>
              <a:defRPr sz="3600"/>
            </a:lvl1pPr>
          </a:lstStyle>
          <a:p>
            <a:r>
              <a:rPr lang="en-US"/>
              <a:t>Click to edit Master title style</a:t>
            </a:r>
            <a:endParaRPr lang="en-US" dirty="0"/>
          </a:p>
        </p:txBody>
      </p:sp>
      <p:sp>
        <p:nvSpPr>
          <p:cNvPr id="16" name="Content Placeholder 7">
            <a:extLst>
              <a:ext uri="{FF2B5EF4-FFF2-40B4-BE49-F238E27FC236}">
                <a16:creationId xmlns:a16="http://schemas.microsoft.com/office/drawing/2014/main" id="{08C86B72-855F-890D-47EC-5A46EA634C56}"/>
              </a:ext>
            </a:extLst>
          </p:cNvPr>
          <p:cNvSpPr>
            <a:spLocks noGrp="1"/>
          </p:cNvSpPr>
          <p:nvPr>
            <p:ph sz="quarter" idx="14"/>
          </p:nvPr>
        </p:nvSpPr>
        <p:spPr>
          <a:xfrm>
            <a:off x="1164740" y="1828300"/>
            <a:ext cx="4513154" cy="4115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0">
            <a:extLst>
              <a:ext uri="{FF2B5EF4-FFF2-40B4-BE49-F238E27FC236}">
                <a16:creationId xmlns:a16="http://schemas.microsoft.com/office/drawing/2014/main" id="{CBB37A90-5561-8836-19D2-B4DFB635D8F9}"/>
              </a:ext>
            </a:extLst>
          </p:cNvPr>
          <p:cNvSpPr>
            <a:spLocks noGrp="1"/>
          </p:cNvSpPr>
          <p:nvPr>
            <p:ph type="pic" sz="quarter" idx="15" hasCustomPrompt="1"/>
          </p:nvPr>
        </p:nvSpPr>
        <p:spPr>
          <a:xfrm>
            <a:off x="6389910" y="685800"/>
            <a:ext cx="4637225"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52401" y="6400800"/>
            <a:ext cx="5943599" cy="457200"/>
          </a:xfrm>
        </p:spPr>
        <p:txBody>
          <a:bodyPr/>
          <a:lstStyle>
            <a:lvl1pPr>
              <a:defRPr>
                <a:solidFill>
                  <a:schemeClr val="tx1"/>
                </a:solidFill>
                <a:effectLst/>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36535" y="6400800"/>
            <a:ext cx="990600" cy="457200"/>
          </a:xfrm>
        </p:spPr>
        <p:txBody>
          <a:bodyPr/>
          <a:lstStyle/>
          <a:p>
            <a:fld id="{30FBF84D-747E-4A2D-B74C-0D1ADB9D978A}"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49000" y="6400800"/>
            <a:ext cx="990599" cy="457200"/>
          </a:xfrm>
        </p:spPr>
        <p:txBody>
          <a:bodyPr/>
          <a:lstStyle>
            <a:lvl1pPr>
              <a:defRPr>
                <a:solidFill>
                  <a:schemeClr val="accent1"/>
                </a:solidFill>
                <a:effectLst/>
              </a:defRPr>
            </a:lvl1pPr>
          </a:lstStyle>
          <a:p>
            <a:fld id="{AEAA3239-9EA4-4A65-A281-97F994456D9F}" type="slidenum">
              <a:rPr lang="en-US" smtClean="0"/>
              <a:pPr/>
              <a:t>‹#›</a:t>
            </a:fld>
            <a:endParaRPr lang="en-US" dirty="0"/>
          </a:p>
        </p:txBody>
      </p:sp>
      <p:cxnSp>
        <p:nvCxnSpPr>
          <p:cNvPr id="3" name="Straight Connector 2">
            <a:extLst>
              <a:ext uri="{FF2B5EF4-FFF2-40B4-BE49-F238E27FC236}">
                <a16:creationId xmlns:a16="http://schemas.microsoft.com/office/drawing/2014/main" id="{10804DAD-5BC0-9FC5-EC18-CDBE0EE36A98}"/>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479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2999" y="3662043"/>
            <a:ext cx="2667001" cy="2281557"/>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142999" y="685800"/>
            <a:ext cx="9906001" cy="2757531"/>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24956" y="3662043"/>
            <a:ext cx="7024044" cy="228155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1" y="6400800"/>
            <a:ext cx="990599" cy="457200"/>
          </a:xfrm>
        </p:spPr>
        <p:txBody>
          <a:bodyPr/>
          <a:lstStyle/>
          <a:p>
            <a:fld id="{412F17FE-50B5-4F97-A5FE-D47BC058140D}"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F1B40F4D-4FD2-324C-CFF2-ADA23A35CFBC}"/>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75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1" y="707477"/>
            <a:ext cx="2743106" cy="2330454"/>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01063" y="707476"/>
            <a:ext cx="6947938" cy="268582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142999" y="3607498"/>
            <a:ext cx="9906001" cy="2330455"/>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52400" y="6400800"/>
            <a:ext cx="5943600" cy="457200"/>
          </a:xfr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1" y="6400800"/>
            <a:ext cx="990600" cy="457200"/>
          </a:xfrm>
        </p:spPr>
        <p:txBody>
          <a:bodyPr/>
          <a:lstStyle/>
          <a:p>
            <a:fld id="{398629FA-33AC-4B91-9F50-6A34C73DB4A5}"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49000" y="6400800"/>
            <a:ext cx="990599"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0F6F4162-8B6A-031F-A186-63503EB5CF2B}"/>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326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2999" y="685801"/>
            <a:ext cx="2667001" cy="5257800"/>
          </a:xfrm>
        </p:spPr>
        <p:txBody>
          <a:bodyPr anchor="ctr">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024956" y="685800"/>
            <a:ext cx="7024044" cy="2757531"/>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24956" y="3662043"/>
            <a:ext cx="7024044" cy="228155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1" y="6400800"/>
            <a:ext cx="990599" cy="457200"/>
          </a:xfrm>
        </p:spPr>
        <p:txBody>
          <a:bodyPr/>
          <a:lstStyle/>
          <a:p>
            <a:fld id="{4C54EB15-C6E9-4FB2-A00E-83F3272DC203}"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D12BAF7E-DB4B-FC77-1D4B-2907E790CFE1}"/>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33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4553" y="702859"/>
            <a:ext cx="5744447" cy="909869"/>
          </a:xfrm>
        </p:spPr>
        <p:txBody>
          <a:bodyPr anchor="t"/>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1143000" y="702859"/>
            <a:ext cx="3417453" cy="5240741"/>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05739" y="1828299"/>
            <a:ext cx="5737784" cy="4115301"/>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152401" y="6400800"/>
            <a:ext cx="5943600" cy="457200"/>
          </a:xfrm>
        </p:spPr>
        <p:txBody>
          <a:bodyPr/>
          <a:lstStyle/>
          <a:p>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10052921" y="6400800"/>
            <a:ext cx="990601" cy="457200"/>
          </a:xfrm>
        </p:spPr>
        <p:txBody>
          <a:bodyPr/>
          <a:lstStyle/>
          <a:p>
            <a:fld id="{F35C560A-6694-4C54-932B-EBD007D80457}" type="datetime1">
              <a:rPr lang="en-US" smtClean="0"/>
              <a:t>1/11/2026</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049000" y="6400800"/>
            <a:ext cx="990600"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0234F062-E526-E361-D4BD-72E769199F9A}"/>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2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143001" y="2327554"/>
            <a:ext cx="3914086" cy="3656368"/>
          </a:xfrm>
        </p:spPr>
        <p:txBody>
          <a:bodyPr vert="horz" lIns="91440" tIns="45720" rIns="91440" bIns="45720" rtlCol="0" anchor="t">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64817" y="685799"/>
            <a:ext cx="3174160" cy="1458873"/>
          </a:xfrm>
        </p:spPr>
        <p:txBody>
          <a:bodyPr vert="horz" lIns="91440" tIns="45720" rIns="91440" bIns="45720" rtlCol="0" anchor="b">
            <a:normAutofit/>
          </a:bodyPr>
          <a:lstStyle>
            <a:lvl1pPr marL="0" indent="0">
              <a:spcBef>
                <a:spcPts val="0"/>
              </a:spcBef>
              <a:buNone/>
              <a:defRPr lang="en-US" sz="2000" b="1" i="0" dirty="0">
                <a:solidFill>
                  <a:schemeClr val="accent1"/>
                </a:solidFill>
                <a:latin typeface="+mn-lt"/>
              </a:defRPr>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769104" y="685800"/>
            <a:ext cx="5258080"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152400" y="6400800"/>
            <a:ext cx="5943600" cy="453602"/>
          </a:xfrm>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0058400" y="6400800"/>
            <a:ext cx="990600" cy="453602"/>
          </a:xfrm>
        </p:spPr>
        <p:txBody>
          <a:bodyPr/>
          <a:lstStyle/>
          <a:p>
            <a:fld id="{8529DE94-2476-477B-981E-08C53D89AC9B}" type="datetime1">
              <a:rPr lang="en-US" smtClean="0"/>
              <a:t>1/11/2026</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11049000" y="6400800"/>
            <a:ext cx="990600" cy="457200"/>
          </a:xfrm>
        </p:spPr>
        <p:txBody>
          <a:bodyPr/>
          <a:lstStyle/>
          <a:p>
            <a:fld id="{AEAA3239-9EA4-4A65-A281-97F994456D9F}" type="slidenum">
              <a:rPr lang="en-US" smtClean="0"/>
              <a:t>‹#›</a:t>
            </a:fld>
            <a:endParaRPr lang="en-US" dirty="0"/>
          </a:p>
        </p:txBody>
      </p:sp>
      <p:cxnSp>
        <p:nvCxnSpPr>
          <p:cNvPr id="5" name="Straight Connector 4">
            <a:extLst>
              <a:ext uri="{FF2B5EF4-FFF2-40B4-BE49-F238E27FC236}">
                <a16:creationId xmlns:a16="http://schemas.microsoft.com/office/drawing/2014/main" id="{5014B7BE-0A4F-0031-AC74-6519ACD526D2}"/>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1301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0" y="702859"/>
            <a:ext cx="5744448" cy="89486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143000" y="1843924"/>
            <a:ext cx="5744447" cy="4099676"/>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3">
            <a:extLst>
              <a:ext uri="{FF2B5EF4-FFF2-40B4-BE49-F238E27FC236}">
                <a16:creationId xmlns:a16="http://schemas.microsoft.com/office/drawing/2014/main" id="{D5B6C620-74FA-0279-5BC5-97091F2D268B}"/>
              </a:ext>
            </a:extLst>
          </p:cNvPr>
          <p:cNvSpPr>
            <a:spLocks noGrp="1"/>
          </p:cNvSpPr>
          <p:nvPr>
            <p:ph type="pic" sz="quarter" idx="13" hasCustomPrompt="1"/>
          </p:nvPr>
        </p:nvSpPr>
        <p:spPr>
          <a:xfrm>
            <a:off x="7631547" y="702859"/>
            <a:ext cx="3417453" cy="5240741"/>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152400" y="6400800"/>
            <a:ext cx="5943600" cy="457200"/>
          </a:xfrm>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10058399" y="6400800"/>
            <a:ext cx="990600" cy="457200"/>
          </a:xfrm>
        </p:spPr>
        <p:txBody>
          <a:bodyPr/>
          <a:lstStyle/>
          <a:p>
            <a:fld id="{101DF975-D0C4-475F-9F7C-B84D5C6D229B}" type="datetime1">
              <a:rPr lang="en-US" smtClean="0"/>
              <a:t>1/11/2026</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1049000" y="6400800"/>
            <a:ext cx="990600" cy="457200"/>
          </a:xfrm>
        </p:spPr>
        <p:txBody>
          <a:bodyPr/>
          <a:lstStyle/>
          <a:p>
            <a:fld id="{AEAA3239-9EA4-4A65-A281-97F994456D9F}" type="slidenum">
              <a:rPr lang="en-US" smtClean="0"/>
              <a:t>‹#›</a:t>
            </a:fld>
            <a:endParaRPr lang="en-US" dirty="0"/>
          </a:p>
        </p:txBody>
      </p:sp>
      <p:cxnSp>
        <p:nvCxnSpPr>
          <p:cNvPr id="4" name="Straight Connector 3">
            <a:extLst>
              <a:ext uri="{FF2B5EF4-FFF2-40B4-BE49-F238E27FC236}">
                <a16:creationId xmlns:a16="http://schemas.microsoft.com/office/drawing/2014/main" id="{7CD60DA1-4793-4BB1-35F1-0A144685020B}"/>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814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1" y="685799"/>
            <a:ext cx="9905999" cy="948457"/>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170936" y="1849212"/>
            <a:ext cx="4569056" cy="4094387"/>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452008" y="1849212"/>
            <a:ext cx="4596992" cy="4094388"/>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152401" y="6400800"/>
            <a:ext cx="5943599" cy="457200"/>
          </a:xfr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10058401" y="6400800"/>
            <a:ext cx="990599" cy="457200"/>
          </a:xfrm>
        </p:spPr>
        <p:txBody>
          <a:bodyPr/>
          <a:lstStyle/>
          <a:p>
            <a:fld id="{FD9AFD03-FE9C-40DF-B862-03968B25C24F}" type="datetime1">
              <a:rPr lang="en-US" smtClean="0"/>
              <a:t>1/11/2026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49000" y="6400800"/>
            <a:ext cx="990599"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9177AF9D-3C1B-C06E-8ED0-0E93CB299E0C}"/>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315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0" y="685800"/>
            <a:ext cx="9906000" cy="948458"/>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143000" y="1849213"/>
            <a:ext cx="3886200" cy="4094387"/>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1A5194B-746E-D0FD-A7D1-71D10560BCCE}"/>
              </a:ext>
            </a:extLst>
          </p:cNvPr>
          <p:cNvSpPr>
            <a:spLocks noGrp="1"/>
          </p:cNvSpPr>
          <p:nvPr>
            <p:ph type="pic" sz="quarter" idx="13" hasCustomPrompt="1"/>
          </p:nvPr>
        </p:nvSpPr>
        <p:spPr>
          <a:xfrm>
            <a:off x="5741216" y="1849213"/>
            <a:ext cx="5307785" cy="4094387"/>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152400" y="6400800"/>
            <a:ext cx="5943600" cy="457200"/>
          </a:xfr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10058401" y="6400800"/>
            <a:ext cx="990599" cy="457200"/>
          </a:xfrm>
        </p:spPr>
        <p:txBody>
          <a:bodyPr/>
          <a:lstStyle/>
          <a:p>
            <a:fld id="{2FD384AD-C61A-48D6-93CC-8F2E0CDBE1F5}" type="datetime1">
              <a:rPr lang="en-US" smtClean="0"/>
              <a:t>1/11/2026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49000" y="6400800"/>
            <a:ext cx="990599"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3068E299-4F76-11A9-0401-93911962B31C}"/>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28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0" y="685800"/>
            <a:ext cx="9906000" cy="941832"/>
          </a:xfrm>
        </p:spPr>
        <p:txBody>
          <a:bodyPr anchor="t"/>
          <a:lstStyle/>
          <a:p>
            <a:r>
              <a:rPr lang="en-US" dirty="0"/>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1143000" y="1855838"/>
            <a:ext cx="4678055" cy="4087762"/>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569855" y="1855839"/>
            <a:ext cx="4479145" cy="4087762"/>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flipH="1">
            <a:off x="152400" y="6400800"/>
            <a:ext cx="5943600" cy="457200"/>
          </a:xfr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10058400" y="6400800"/>
            <a:ext cx="990600" cy="457200"/>
          </a:xfrm>
        </p:spPr>
        <p:txBody>
          <a:bodyPr/>
          <a:lstStyle/>
          <a:p>
            <a:fld id="{614BD192-03A5-4A45-AA3A-3048777F9DA1}" type="datetime1">
              <a:rPr lang="en-US" smtClean="0"/>
              <a:t>1/11/2026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49000" y="6400800"/>
            <a:ext cx="990600"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495B70AA-3B93-7622-1DFB-94A2304AD14A}"/>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17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685801"/>
            <a:ext cx="6416832" cy="914400"/>
          </a:xfrm>
        </p:spPr>
        <p:txBody>
          <a:bodyPr anchor="t"/>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143000" y="685800"/>
            <a:ext cx="2777152"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828299"/>
            <a:ext cx="6416832" cy="4115300"/>
          </a:xfrm>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152400" y="6400800"/>
            <a:ext cx="5943600" cy="457200"/>
          </a:xfrm>
        </p:spPr>
        <p:txBody>
          <a:bodyPr/>
          <a:lstStyle/>
          <a:p>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10058400" y="6400800"/>
            <a:ext cx="990600" cy="457200"/>
          </a:xfrm>
        </p:spPr>
        <p:txBody>
          <a:bodyPr/>
          <a:lstStyle/>
          <a:p>
            <a:fld id="{688BF943-8E28-4DFB-B0DE-F00AF9279F8D}" type="datetime1">
              <a:rPr lang="en-US" smtClean="0"/>
              <a:t>1/11/2026</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049000" y="6400800"/>
            <a:ext cx="990600" cy="457200"/>
          </a:xfrm>
        </p:spPr>
        <p:txBody>
          <a:bodyPr/>
          <a:lstStyle/>
          <a:p>
            <a:fld id="{AEAA3239-9EA4-4A65-A281-97F994456D9F}" type="slidenum">
              <a:rPr lang="en-US" smtClean="0"/>
              <a:t>‹#›</a:t>
            </a:fld>
            <a:endParaRPr lang="en-US" dirty="0"/>
          </a:p>
        </p:txBody>
      </p:sp>
      <p:cxnSp>
        <p:nvCxnSpPr>
          <p:cNvPr id="5" name="Straight Connector 4">
            <a:extLst>
              <a:ext uri="{FF2B5EF4-FFF2-40B4-BE49-F238E27FC236}">
                <a16:creationId xmlns:a16="http://schemas.microsoft.com/office/drawing/2014/main" id="{5239A83E-B0F1-03F6-74AC-D67E31FB9868}"/>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68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0" y="694998"/>
            <a:ext cx="6407304" cy="914400"/>
          </a:xfrm>
        </p:spPr>
        <p:txBody>
          <a:bodyPr anchor="t"/>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142999" y="1828299"/>
            <a:ext cx="6407305" cy="4115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0">
            <a:extLst>
              <a:ext uri="{FF2B5EF4-FFF2-40B4-BE49-F238E27FC236}">
                <a16:creationId xmlns:a16="http://schemas.microsoft.com/office/drawing/2014/main" id="{A0F08A51-DDF0-F904-C832-37321BA8D046}"/>
              </a:ext>
            </a:extLst>
          </p:cNvPr>
          <p:cNvSpPr>
            <a:spLocks noGrp="1"/>
          </p:cNvSpPr>
          <p:nvPr>
            <p:ph type="pic" sz="quarter" idx="13" hasCustomPrompt="1"/>
          </p:nvPr>
        </p:nvSpPr>
        <p:spPr>
          <a:xfrm>
            <a:off x="8271848" y="685800"/>
            <a:ext cx="2777152"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152400" y="6400800"/>
            <a:ext cx="5943599" cy="457200"/>
          </a:xfr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10058400" y="6400800"/>
            <a:ext cx="990600" cy="457200"/>
          </a:xfrm>
        </p:spPr>
        <p:txBody>
          <a:bodyPr/>
          <a:lstStyle/>
          <a:p>
            <a:fld id="{14FE1444-BD57-4488-BC66-780B65504E47}" type="datetime1">
              <a:rPr lang="en-US" smtClean="0"/>
              <a:t>1/11/2026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49000" y="6400800"/>
            <a:ext cx="990600" cy="457200"/>
          </a:xfrm>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2500A44A-2759-A2C2-08DC-0AAFC6B55096}"/>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214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1" y="720467"/>
            <a:ext cx="3517146" cy="1628481"/>
          </a:xfrm>
        </p:spPr>
        <p:txBody>
          <a:bodyPr anchor="t">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143001" y="2563904"/>
            <a:ext cx="3517146" cy="3379695"/>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372162" y="685801"/>
            <a:ext cx="5676838" cy="525780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1" y="6400800"/>
            <a:ext cx="990599" cy="457200"/>
          </a:xfrm>
        </p:spPr>
        <p:txBody>
          <a:bodyPr/>
          <a:lstStyle/>
          <a:p>
            <a:fld id="{2C7D6AC0-AFBC-4BF8-914C-3A003B9A62FD}"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BEC98E67-C3DE-1B21-ADC4-8C5E2F6367F0}"/>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4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72129" y="709098"/>
            <a:ext cx="2491239" cy="1639852"/>
          </a:xfrm>
        </p:spPr>
        <p:txBody>
          <a:bodyPr anchor="t">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172128" y="2563905"/>
            <a:ext cx="2491239" cy="3379695"/>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375384" y="685800"/>
            <a:ext cx="6673616" cy="525780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0" y="6400800"/>
            <a:ext cx="990599" cy="457200"/>
          </a:xfrm>
        </p:spPr>
        <p:txBody>
          <a:bodyPr/>
          <a:lstStyle/>
          <a:p>
            <a:fld id="{2DA2328B-B1E6-45A4-86CF-8A83B4DA9E96}"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E70BF570-92F5-4B04-EE32-8093EAC2D175}"/>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816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143000" y="5243865"/>
            <a:ext cx="9906000" cy="709673"/>
          </a:xfrm>
        </p:spPr>
        <p:txBody>
          <a:bodyPr anchor="b">
            <a:normAutofit/>
          </a:bodyPr>
          <a:lstStyle>
            <a:lvl1pPr algn="ctr">
              <a:lnSpc>
                <a:spcPct val="110000"/>
              </a:lnSpc>
              <a:defRPr sz="2600" b="1" i="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143000" y="685801"/>
            <a:ext cx="9906000" cy="4329860"/>
          </a:xfrm>
        </p:spPr>
        <p:txBody>
          <a:bodyPr anchor="t">
            <a:normAutofit/>
          </a:bodyPr>
          <a:lstStyle>
            <a:lvl1pPr marL="0" indent="0" algn="ctr">
              <a:lnSpc>
                <a:spcPct val="90000"/>
              </a:lnSpc>
              <a:buNone/>
              <a:defRPr sz="25000" b="0">
                <a:solidFill>
                  <a:schemeClr val="bg1"/>
                </a:solidFill>
                <a:latin typeface="+mj-lt"/>
                <a:cs typeface="Mongolian Baiti" panose="03000500000000000000" pitchFamily="66" charset="0"/>
              </a:defRPr>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10058401" y="6400800"/>
            <a:ext cx="990599" cy="457200"/>
          </a:xfrm>
        </p:spPr>
        <p:txBody>
          <a:bodyPr/>
          <a:lstStyle>
            <a:lvl1pPr>
              <a:defRPr>
                <a:solidFill>
                  <a:schemeClr val="bg1"/>
                </a:solidFill>
              </a:defRPr>
            </a:lvl1pPr>
          </a:lstStyle>
          <a:p>
            <a:fld id="{6B38E9D8-4FC1-4DAE-99E4-835FCD288395}" type="datetime1">
              <a:rPr lang="en-US" smtClean="0"/>
              <a:t>1/11/2026</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dirty="0"/>
          </a:p>
        </p:txBody>
      </p:sp>
      <p:cxnSp>
        <p:nvCxnSpPr>
          <p:cNvPr id="6" name="Straight Connector 5">
            <a:extLst>
              <a:ext uri="{FF2B5EF4-FFF2-40B4-BE49-F238E27FC236}">
                <a16:creationId xmlns:a16="http://schemas.microsoft.com/office/drawing/2014/main" id="{5FA7AB40-CE07-6773-F477-107BB694C7B9}"/>
              </a:ext>
            </a:extLst>
          </p:cNvPr>
          <p:cNvCxnSpPr>
            <a:cxnSpLocks/>
          </p:cNvCxnSpPr>
          <p:nvPr userDrawn="1"/>
        </p:nvCxnSpPr>
        <p:spPr>
          <a:xfrm>
            <a:off x="0" y="6400800"/>
            <a:ext cx="12192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66330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10" name="Title 10">
            <a:extLst>
              <a:ext uri="{FF2B5EF4-FFF2-40B4-BE49-F238E27FC236}">
                <a16:creationId xmlns:a16="http://schemas.microsoft.com/office/drawing/2014/main" id="{3CD651BA-50FB-2DF6-3F6E-69C4FCD7BA80}"/>
              </a:ext>
            </a:extLst>
          </p:cNvPr>
          <p:cNvSpPr>
            <a:spLocks noGrp="1"/>
          </p:cNvSpPr>
          <p:nvPr>
            <p:ph type="title"/>
          </p:nvPr>
        </p:nvSpPr>
        <p:spPr>
          <a:xfrm>
            <a:off x="6095999" y="4609809"/>
            <a:ext cx="4953001" cy="1343730"/>
          </a:xfrm>
        </p:spPr>
        <p:txBody>
          <a:bodyPr anchor="b"/>
          <a:lstStyle>
            <a:lvl1pPr>
              <a:lnSpc>
                <a:spcPct val="110000"/>
              </a:lnSpc>
              <a:defRPr sz="2600" b="1">
                <a:solidFill>
                  <a:schemeClr val="accent1"/>
                </a:solidFill>
                <a:latin typeface="+mn-lt"/>
              </a:defRPr>
            </a:lvl1pPr>
          </a:lstStyle>
          <a:p>
            <a:r>
              <a:rPr lang="en-US"/>
              <a:t>Click to edit Master title style</a:t>
            </a:r>
          </a:p>
        </p:txBody>
      </p:sp>
      <p:sp>
        <p:nvSpPr>
          <p:cNvPr id="9" name="Content Placeholder 9">
            <a:extLst>
              <a:ext uri="{FF2B5EF4-FFF2-40B4-BE49-F238E27FC236}">
                <a16:creationId xmlns:a16="http://schemas.microsoft.com/office/drawing/2014/main" id="{FCA4E528-A76C-88B7-F866-78D030A514D8}"/>
              </a:ext>
            </a:extLst>
          </p:cNvPr>
          <p:cNvSpPr>
            <a:spLocks noGrp="1"/>
          </p:cNvSpPr>
          <p:nvPr>
            <p:ph sz="quarter" idx="14" hasCustomPrompt="1"/>
          </p:nvPr>
        </p:nvSpPr>
        <p:spPr>
          <a:xfrm>
            <a:off x="1143000" y="685801"/>
            <a:ext cx="9906000" cy="3276600"/>
          </a:xfrm>
        </p:spPr>
        <p:txBody>
          <a:bodyPr anchor="b"/>
          <a:lstStyle>
            <a:lvl1pPr>
              <a:lnSpc>
                <a:spcPct val="90000"/>
              </a:lnSpc>
              <a:buNone/>
              <a:defRPr sz="27000">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10058401" y="6400800"/>
            <a:ext cx="990599" cy="457200"/>
          </a:xfrm>
        </p:spPr>
        <p:txBody>
          <a:bodyPr/>
          <a:lstStyle>
            <a:lvl1pPr>
              <a:defRPr>
                <a:solidFill>
                  <a:schemeClr val="tx1"/>
                </a:solidFill>
              </a:defRPr>
            </a:lvl1pPr>
          </a:lstStyle>
          <a:p>
            <a:fld id="{40BAEB1E-5971-4FE0-8556-E58B94C51D44}" type="datetime1">
              <a:rPr lang="en-US" smtClean="0"/>
              <a:t>1/11/2026</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dirty="0"/>
          </a:p>
        </p:txBody>
      </p:sp>
      <p:cxnSp>
        <p:nvCxnSpPr>
          <p:cNvPr id="6" name="Straight Connector 5">
            <a:extLst>
              <a:ext uri="{FF2B5EF4-FFF2-40B4-BE49-F238E27FC236}">
                <a16:creationId xmlns:a16="http://schemas.microsoft.com/office/drawing/2014/main" id="{50EA5BF1-23C2-0F30-7510-43650AEC4DE0}"/>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30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808017" y="2015442"/>
            <a:ext cx="4240984" cy="3960242"/>
          </a:xfrm>
        </p:spPr>
        <p:txBody>
          <a:bodyPr vert="horz" lIns="91440" tIns="45720" rIns="91440" bIns="45720" rtlCol="0" anchor="t">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08016" y="685800"/>
            <a:ext cx="3755116" cy="1114678"/>
          </a:xfrm>
        </p:spPr>
        <p:txBody>
          <a:bodyPr vert="horz" lIns="91440" tIns="45720" rIns="91440" bIns="45720" rtlCol="0" anchor="b">
            <a:normAutofit/>
          </a:bodyPr>
          <a:lstStyle>
            <a:lvl1pPr marL="0" indent="0">
              <a:spcBef>
                <a:spcPts val="0"/>
              </a:spcBef>
              <a:buNone/>
              <a:defRPr lang="en-US" sz="2000" b="1" i="0" dirty="0">
                <a:solidFill>
                  <a:schemeClr val="accent1"/>
                </a:solidFill>
                <a:latin typeface="+mn-lt"/>
              </a:defRPr>
            </a:lvl1pPr>
          </a:lstStyle>
          <a:p>
            <a:pPr lvl="0"/>
            <a:r>
              <a:rPr lang="en-US"/>
              <a:t>Click to edit Master subtitle style</a:t>
            </a:r>
            <a:endParaRPr lang="en-US" dirty="0"/>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1143001" y="685800"/>
            <a:ext cx="4952999"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52401" y="6400800"/>
            <a:ext cx="5943599" cy="457200"/>
          </a:xfrm>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0" y="6400800"/>
            <a:ext cx="990600" cy="457200"/>
          </a:xfrm>
        </p:spPr>
        <p:txBody>
          <a:bodyPr/>
          <a:lstStyle>
            <a:lvl1pPr>
              <a:defRPr>
                <a:solidFill>
                  <a:schemeClr val="tx1"/>
                </a:solidFill>
                <a:effectLst/>
              </a:defRPr>
            </a:lvl1pPr>
          </a:lstStyle>
          <a:p>
            <a:fld id="{EC51F7A3-E7CB-4889-B172-A123C630DC51}" type="datetime1">
              <a:rPr lang="en-US" smtClean="0"/>
              <a:t>1/11/2026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12" name="Straight Connector 11">
            <a:extLst>
              <a:ext uri="{FF2B5EF4-FFF2-40B4-BE49-F238E27FC236}">
                <a16:creationId xmlns:a16="http://schemas.microsoft.com/office/drawing/2014/main" id="{0E8BDBFD-5D03-F89B-C880-B0D233D5D482}"/>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6136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2"/>
        </a:solidFill>
        <a:effectLst/>
      </p:bgPr>
    </p:bg>
    <p:spTree>
      <p:nvGrpSpPr>
        <p:cNvPr id="1" name=""/>
        <p:cNvGrpSpPr/>
        <p:nvPr/>
      </p:nvGrpSpPr>
      <p:grpSpPr>
        <a:xfrm>
          <a:off x="0" y="0"/>
          <a:ext cx="0" cy="0"/>
          <a:chOff x="0" y="0"/>
          <a:chExt cx="0" cy="0"/>
        </a:xfrm>
      </p:grpSpPr>
      <p:sp>
        <p:nvSpPr>
          <p:cNvPr id="10" name="Title 10">
            <a:extLst>
              <a:ext uri="{FF2B5EF4-FFF2-40B4-BE49-F238E27FC236}">
                <a16:creationId xmlns:a16="http://schemas.microsoft.com/office/drawing/2014/main" id="{C3DADE7F-E67E-CAEA-8072-B9514E6E1175}"/>
              </a:ext>
            </a:extLst>
          </p:cNvPr>
          <p:cNvSpPr>
            <a:spLocks noGrp="1"/>
          </p:cNvSpPr>
          <p:nvPr>
            <p:ph type="title"/>
          </p:nvPr>
        </p:nvSpPr>
        <p:spPr>
          <a:xfrm>
            <a:off x="8153399" y="685800"/>
            <a:ext cx="2895601" cy="5267739"/>
          </a:xfrm>
        </p:spPr>
        <p:txBody>
          <a:bodyPr anchor="ctr"/>
          <a:lstStyle>
            <a:lvl1pPr>
              <a:lnSpc>
                <a:spcPct val="110000"/>
              </a:lnSpc>
              <a:defRPr sz="2600" b="1">
                <a:solidFill>
                  <a:schemeClr val="accent1"/>
                </a:solidFill>
                <a:latin typeface="+mn-lt"/>
              </a:defRPr>
            </a:lvl1pPr>
          </a:lstStyle>
          <a:p>
            <a:r>
              <a:rPr lang="en-US"/>
              <a:t>Click to edit Master title style</a:t>
            </a:r>
          </a:p>
        </p:txBody>
      </p:sp>
      <p:sp>
        <p:nvSpPr>
          <p:cNvPr id="9" name="Content Placeholder 9">
            <a:extLst>
              <a:ext uri="{FF2B5EF4-FFF2-40B4-BE49-F238E27FC236}">
                <a16:creationId xmlns:a16="http://schemas.microsoft.com/office/drawing/2014/main" id="{64D4B29D-DD33-F8A0-6077-D56DBC08D2DB}"/>
              </a:ext>
            </a:extLst>
          </p:cNvPr>
          <p:cNvSpPr>
            <a:spLocks noGrp="1"/>
          </p:cNvSpPr>
          <p:nvPr>
            <p:ph sz="quarter" idx="14" hasCustomPrompt="1"/>
          </p:nvPr>
        </p:nvSpPr>
        <p:spPr>
          <a:xfrm>
            <a:off x="1143000" y="685800"/>
            <a:ext cx="6781800" cy="4191001"/>
          </a:xfrm>
        </p:spPr>
        <p:txBody>
          <a:bodyPr anchor="b"/>
          <a:lstStyle>
            <a:lvl1pPr>
              <a:lnSpc>
                <a:spcPct val="90000"/>
              </a:lnSpc>
              <a:buNone/>
              <a:defRPr sz="20000">
                <a:solidFill>
                  <a:schemeClr val="accent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10058401" y="6400800"/>
            <a:ext cx="990599" cy="457200"/>
          </a:xfrm>
        </p:spPr>
        <p:txBody>
          <a:bodyPr/>
          <a:lstStyle/>
          <a:p>
            <a:fld id="{39DFF5D4-4547-4361-B250-BFE60A41E1A4}" type="datetime1">
              <a:rPr lang="en-US" smtClean="0"/>
              <a:t>1/11/2026</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6" name="Straight Connector 5">
            <a:extLst>
              <a:ext uri="{FF2B5EF4-FFF2-40B4-BE49-F238E27FC236}">
                <a16:creationId xmlns:a16="http://schemas.microsoft.com/office/drawing/2014/main" id="{D002FC57-F63B-DF9D-9ACC-AC4696C03769}"/>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49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1D15B53-A6D4-5307-3354-15A2A777AAD6}"/>
              </a:ext>
            </a:extLst>
          </p:cNvPr>
          <p:cNvSpPr>
            <a:spLocks noGrp="1"/>
          </p:cNvSpPr>
          <p:nvPr>
            <p:ph sz="quarter" idx="14" hasCustomPrompt="1"/>
          </p:nvPr>
        </p:nvSpPr>
        <p:spPr>
          <a:xfrm>
            <a:off x="1143000" y="715425"/>
            <a:ext cx="9906000" cy="4217987"/>
          </a:xfrm>
        </p:spPr>
        <p:txBody>
          <a:bodyPr/>
          <a:lstStyle>
            <a:lvl1pPr>
              <a:lnSpc>
                <a:spcPct val="90000"/>
              </a:lnSpc>
              <a:buNone/>
              <a:defRPr sz="27000">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10058400" y="6400800"/>
            <a:ext cx="990600" cy="457200"/>
          </a:xfrm>
        </p:spPr>
        <p:txBody>
          <a:bodyPr/>
          <a:lstStyle>
            <a:lvl1pPr>
              <a:defRPr>
                <a:solidFill>
                  <a:schemeClr val="bg1"/>
                </a:solidFill>
              </a:defRPr>
            </a:lvl1pPr>
          </a:lstStyle>
          <a:p>
            <a:fld id="{4499B2AA-EA1F-4808-8C25-C8FD26324E26}" type="datetime1">
              <a:rPr lang="en-US" smtClean="0"/>
              <a:t>1/11/2026</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dirty="0"/>
          </a:p>
        </p:txBody>
      </p:sp>
      <p:cxnSp>
        <p:nvCxnSpPr>
          <p:cNvPr id="6" name="Straight Connector 5">
            <a:extLst>
              <a:ext uri="{FF2B5EF4-FFF2-40B4-BE49-F238E27FC236}">
                <a16:creationId xmlns:a16="http://schemas.microsoft.com/office/drawing/2014/main" id="{99D6B5B7-21A5-3BED-394A-5383E64E7DF5}"/>
              </a:ext>
            </a:extLst>
          </p:cNvPr>
          <p:cNvCxnSpPr>
            <a:cxnSpLocks/>
          </p:cNvCxnSpPr>
          <p:nvPr userDrawn="1"/>
        </p:nvCxnSpPr>
        <p:spPr>
          <a:xfrm>
            <a:off x="0" y="6400800"/>
            <a:ext cx="12192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53B1AF28-7C69-5D76-E7F7-FF9768CC36DF}"/>
              </a:ext>
            </a:extLst>
          </p:cNvPr>
          <p:cNvSpPr>
            <a:spLocks noGrp="1"/>
          </p:cNvSpPr>
          <p:nvPr>
            <p:ph type="title"/>
          </p:nvPr>
        </p:nvSpPr>
        <p:spPr>
          <a:xfrm>
            <a:off x="1143001" y="5166360"/>
            <a:ext cx="8759952" cy="786384"/>
          </a:xfrm>
        </p:spPr>
        <p:txBody>
          <a:bodyPr/>
          <a:lstStyle>
            <a:lvl1pPr>
              <a:lnSpc>
                <a:spcPct val="110000"/>
              </a:lnSpc>
              <a:defRPr sz="2800"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404090767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143000" y="685800"/>
            <a:ext cx="9906000" cy="5257800"/>
          </a:xfrm>
        </p:spPr>
        <p:txBody>
          <a:bodyPr anchor="t">
            <a:normAutofit/>
          </a:bodyPr>
          <a:lstStyle>
            <a:lvl1pPr marL="0" indent="0">
              <a:lnSpc>
                <a:spcPct val="90000"/>
              </a:lnSpc>
              <a:buNone/>
              <a:defRPr sz="5400" b="0">
                <a:solidFill>
                  <a:schemeClr val="bg1"/>
                </a:solidFill>
                <a:latin typeface="+mj-lt"/>
                <a:cs typeface="Mongolian Baiti" panose="03000500000000000000" pitchFamily="66" charset="0"/>
              </a:defRPr>
            </a:lvl1pPr>
            <a:lvl2pPr marL="228600" indent="0">
              <a:lnSpc>
                <a:spcPct val="90000"/>
              </a:lnSpc>
              <a:buNone/>
              <a:defRPr sz="5400" b="0">
                <a:solidFill>
                  <a:schemeClr val="bg1"/>
                </a:solidFill>
                <a:latin typeface="+mj-lt"/>
                <a:cs typeface="Mongolian Baiti" panose="03000500000000000000" pitchFamily="66" charset="0"/>
              </a:defRPr>
            </a:lvl2pPr>
            <a:lvl3pPr marL="457200" indent="0">
              <a:lnSpc>
                <a:spcPct val="90000"/>
              </a:lnSpc>
              <a:buNone/>
              <a:defRPr sz="5400" b="0">
                <a:solidFill>
                  <a:schemeClr val="bg1"/>
                </a:solidFill>
                <a:latin typeface="+mj-lt"/>
                <a:cs typeface="Mongolian Baiti" panose="03000500000000000000" pitchFamily="66" charset="0"/>
              </a:defRPr>
            </a:lvl3pPr>
            <a:lvl4pPr marL="685800" indent="0">
              <a:lnSpc>
                <a:spcPct val="90000"/>
              </a:lnSpc>
              <a:buNone/>
              <a:defRPr sz="5400" b="0">
                <a:solidFill>
                  <a:schemeClr val="bg1"/>
                </a:solidFill>
                <a:latin typeface="+mj-lt"/>
                <a:cs typeface="Mongolian Baiti" panose="03000500000000000000" pitchFamily="66" charset="0"/>
              </a:defRPr>
            </a:lvl4pPr>
            <a:lvl5pPr marL="914400" indent="0">
              <a:lnSpc>
                <a:spcPct val="90000"/>
              </a:lnSpc>
              <a:buNone/>
              <a:defRPr sz="5400" b="0">
                <a:solidFill>
                  <a:schemeClr val="bg1"/>
                </a:solidFill>
                <a:latin typeface="+mj-lt"/>
                <a:cs typeface="Mongolian Baiti" panose="03000500000000000000" pitchFamily="66"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10058401" y="6400800"/>
            <a:ext cx="990599" cy="457200"/>
          </a:xfrm>
        </p:spPr>
        <p:txBody>
          <a:bodyPr/>
          <a:lstStyle>
            <a:lvl1pPr>
              <a:defRPr>
                <a:solidFill>
                  <a:schemeClr val="bg1"/>
                </a:solidFill>
              </a:defRPr>
            </a:lvl1pPr>
          </a:lstStyle>
          <a:p>
            <a:fld id="{7F8C9FE2-6DE5-4BD7-B30C-85A8ECDF0918}" type="datetime1">
              <a:rPr lang="en-US" smtClean="0"/>
              <a:t>1/11/2026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dirty="0"/>
          </a:p>
        </p:txBody>
      </p:sp>
      <p:cxnSp>
        <p:nvCxnSpPr>
          <p:cNvPr id="6" name="Straight Connector 5">
            <a:extLst>
              <a:ext uri="{FF2B5EF4-FFF2-40B4-BE49-F238E27FC236}">
                <a16:creationId xmlns:a16="http://schemas.microsoft.com/office/drawing/2014/main" id="{D9E59E0B-DA31-573A-9F4C-606FE4AAB022}"/>
              </a:ext>
            </a:extLst>
          </p:cNvPr>
          <p:cNvCxnSpPr>
            <a:cxnSpLocks/>
          </p:cNvCxnSpPr>
          <p:nvPr userDrawn="1"/>
        </p:nvCxnSpPr>
        <p:spPr>
          <a:xfrm>
            <a:off x="0" y="6400800"/>
            <a:ext cx="12192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68276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143000" y="685800"/>
            <a:ext cx="10439400" cy="5257800"/>
          </a:xfrm>
        </p:spPr>
        <p:txBody>
          <a:bodyPr anchor="t">
            <a:normAutofit/>
          </a:bodyPr>
          <a:lstStyle>
            <a:lvl1pPr marL="0" indent="0">
              <a:lnSpc>
                <a:spcPct val="90000"/>
              </a:lnSpc>
              <a:buNone/>
              <a:defRPr sz="5400" b="0">
                <a:solidFill>
                  <a:schemeClr val="tx1"/>
                </a:solidFill>
                <a:latin typeface="+mj-lt"/>
                <a:cs typeface="Mongolian Baiti" panose="03000500000000000000" pitchFamily="66" charset="0"/>
              </a:defRPr>
            </a:lvl1pPr>
            <a:lvl2pPr marL="228600" indent="0">
              <a:lnSpc>
                <a:spcPct val="90000"/>
              </a:lnSpc>
              <a:buNone/>
              <a:defRPr sz="5400" b="0">
                <a:solidFill>
                  <a:schemeClr val="tx1"/>
                </a:solidFill>
                <a:latin typeface="+mj-lt"/>
                <a:cs typeface="Mongolian Baiti" panose="03000500000000000000" pitchFamily="66" charset="0"/>
              </a:defRPr>
            </a:lvl2pPr>
            <a:lvl3pPr marL="457200" indent="0">
              <a:lnSpc>
                <a:spcPct val="90000"/>
              </a:lnSpc>
              <a:buNone/>
              <a:defRPr sz="5400" b="0">
                <a:solidFill>
                  <a:schemeClr val="tx1"/>
                </a:solidFill>
                <a:latin typeface="+mj-lt"/>
                <a:cs typeface="Mongolian Baiti" panose="03000500000000000000" pitchFamily="66" charset="0"/>
              </a:defRPr>
            </a:lvl3pPr>
            <a:lvl4pPr marL="685800" indent="0">
              <a:lnSpc>
                <a:spcPct val="90000"/>
              </a:lnSpc>
              <a:buNone/>
              <a:defRPr sz="5400" b="0">
                <a:solidFill>
                  <a:schemeClr val="tx1"/>
                </a:solidFill>
                <a:latin typeface="+mj-lt"/>
                <a:cs typeface="Mongolian Baiti" panose="03000500000000000000" pitchFamily="66" charset="0"/>
              </a:defRPr>
            </a:lvl4pPr>
            <a:lvl5pPr marL="914400" indent="0">
              <a:lnSpc>
                <a:spcPct val="90000"/>
              </a:lnSpc>
              <a:buNone/>
              <a:defRPr sz="5400" b="0">
                <a:solidFill>
                  <a:schemeClr val="tx1"/>
                </a:solidFill>
                <a:latin typeface="+mj-lt"/>
                <a:cs typeface="Mongolian Baiti" panose="03000500000000000000" pitchFamily="66"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10058401" y="6400800"/>
            <a:ext cx="990599" cy="457200"/>
          </a:xfrm>
        </p:spPr>
        <p:txBody>
          <a:bodyPr/>
          <a:lstStyle/>
          <a:p>
            <a:fld id="{00D39FB3-A85A-4123-936A-B01B34283303}" type="datetime1">
              <a:rPr lang="en-US" smtClean="0"/>
              <a:t>1/11/2026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6" name="Straight Connector 5">
            <a:extLst>
              <a:ext uri="{FF2B5EF4-FFF2-40B4-BE49-F238E27FC236}">
                <a16:creationId xmlns:a16="http://schemas.microsoft.com/office/drawing/2014/main" id="{5E01FFB5-9AC9-5608-D38C-31B179F100FD}"/>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17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143000" y="685801"/>
            <a:ext cx="9906000" cy="5257799"/>
          </a:xfrm>
        </p:spPr>
        <p:txBody>
          <a:bodyPr anchor="b">
            <a:normAutofit/>
          </a:bodyPr>
          <a:lstStyle>
            <a:lvl1pPr marL="0" indent="0">
              <a:lnSpc>
                <a:spcPct val="90000"/>
              </a:lnSpc>
              <a:buNone/>
              <a:defRPr sz="5400" b="0">
                <a:latin typeface="+mj-lt"/>
                <a:cs typeface="Mongolian Baiti" panose="03000500000000000000" pitchFamily="66" charset="0"/>
              </a:defRPr>
            </a:lvl1pPr>
            <a:lvl2pPr marL="228600" indent="0">
              <a:lnSpc>
                <a:spcPct val="90000"/>
              </a:lnSpc>
              <a:buNone/>
              <a:defRPr sz="5400" b="0">
                <a:latin typeface="+mj-lt"/>
                <a:cs typeface="Mongolian Baiti" panose="03000500000000000000" pitchFamily="66" charset="0"/>
              </a:defRPr>
            </a:lvl2pPr>
            <a:lvl3pPr marL="457200" indent="0">
              <a:lnSpc>
                <a:spcPct val="90000"/>
              </a:lnSpc>
              <a:buNone/>
              <a:defRPr sz="5400" b="0">
                <a:latin typeface="+mj-lt"/>
                <a:cs typeface="Mongolian Baiti" panose="03000500000000000000" pitchFamily="66" charset="0"/>
              </a:defRPr>
            </a:lvl3pPr>
            <a:lvl4pPr marL="685800" indent="0">
              <a:lnSpc>
                <a:spcPct val="90000"/>
              </a:lnSpc>
              <a:buNone/>
              <a:defRPr sz="5400" b="0">
                <a:latin typeface="+mj-lt"/>
                <a:cs typeface="Mongolian Baiti" panose="03000500000000000000" pitchFamily="66" charset="0"/>
              </a:defRPr>
            </a:lvl4pPr>
            <a:lvl5pPr marL="914400" indent="0">
              <a:lnSpc>
                <a:spcPct val="90000"/>
              </a:lnSpc>
              <a:buNone/>
              <a:defRPr sz="5400" b="0">
                <a:latin typeface="+mj-lt"/>
                <a:cs typeface="Mongolian Baiti" panose="03000500000000000000" pitchFamily="66"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152400" y="6400800"/>
            <a:ext cx="5943599" cy="457200"/>
          </a:xfrm>
        </p:spPr>
        <p:txBody>
          <a:bodyPr/>
          <a:lstStyle/>
          <a:p>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10058400" y="6400800"/>
            <a:ext cx="990600" cy="457200"/>
          </a:xfrm>
        </p:spPr>
        <p:txBody>
          <a:bodyPr/>
          <a:lstStyle/>
          <a:p>
            <a:fld id="{A70944E6-539A-4BC8-B250-092F2CE95E90}" type="datetime1">
              <a:rPr lang="en-US" smtClean="0"/>
              <a:t>1/11/2026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049000" y="6400800"/>
            <a:ext cx="990600" cy="457200"/>
          </a:xfrm>
        </p:spPr>
        <p:txBody>
          <a:bodyPr/>
          <a:lstStyle/>
          <a:p>
            <a:fld id="{AEAA3239-9EA4-4A65-A281-97F994456D9F}" type="slidenum">
              <a:rPr lang="en-US" smtClean="0"/>
              <a:t>‹#›</a:t>
            </a:fld>
            <a:endParaRPr lang="en-US" dirty="0"/>
          </a:p>
        </p:txBody>
      </p:sp>
      <p:cxnSp>
        <p:nvCxnSpPr>
          <p:cNvPr id="6" name="Straight Connector 5">
            <a:extLst>
              <a:ext uri="{FF2B5EF4-FFF2-40B4-BE49-F238E27FC236}">
                <a16:creationId xmlns:a16="http://schemas.microsoft.com/office/drawing/2014/main" id="{816CE4C6-A657-5805-17C1-DFBE412C51BD}"/>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477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143000" y="685800"/>
            <a:ext cx="9906000" cy="5257800"/>
          </a:xfrm>
        </p:spPr>
        <p:txBody>
          <a:bodyPr vert="horz" lIns="91440" tIns="45720" rIns="91440" bIns="45720" rtlCol="0" anchor="t">
            <a:normAutofit/>
          </a:bodyPr>
          <a:lstStyle>
            <a:lvl1pPr marL="0" indent="0">
              <a:lnSpc>
                <a:spcPct val="90000"/>
              </a:lnSpc>
              <a:buNone/>
              <a:defRPr lang="en-US" sz="5400" b="1" dirty="0">
                <a:solidFill>
                  <a:schemeClr val="bg1"/>
                </a:solidFill>
                <a:latin typeface="+mn-lt"/>
              </a:defRPr>
            </a:lvl1pPr>
            <a:lvl2pPr marL="228600" indent="0">
              <a:lnSpc>
                <a:spcPct val="90000"/>
              </a:lnSpc>
              <a:buNone/>
              <a:defRPr lang="en-US" sz="5400" b="1" dirty="0">
                <a:solidFill>
                  <a:schemeClr val="bg1"/>
                </a:solidFill>
                <a:latin typeface="+mn-lt"/>
              </a:defRPr>
            </a:lvl2pPr>
            <a:lvl3pPr marL="457200" indent="0">
              <a:lnSpc>
                <a:spcPct val="90000"/>
              </a:lnSpc>
              <a:buNone/>
              <a:defRPr lang="en-US" sz="5400" b="1" dirty="0">
                <a:solidFill>
                  <a:schemeClr val="bg1"/>
                </a:solidFill>
                <a:latin typeface="+mn-lt"/>
              </a:defRPr>
            </a:lvl3pPr>
            <a:lvl4pPr marL="685800" indent="0">
              <a:lnSpc>
                <a:spcPct val="90000"/>
              </a:lnSpc>
              <a:buNone/>
              <a:defRPr lang="en-US" sz="5400" b="1" dirty="0">
                <a:solidFill>
                  <a:schemeClr val="bg1"/>
                </a:solidFill>
                <a:latin typeface="+mn-lt"/>
              </a:defRPr>
            </a:lvl4pPr>
            <a:lvl5pPr marL="914400" indent="0">
              <a:lnSpc>
                <a:spcPct val="90000"/>
              </a:lnSpc>
              <a:buNone/>
              <a:defRPr lang="en-US" sz="5400" b="1" dirty="0">
                <a:solidFill>
                  <a:schemeClr val="bg1"/>
                </a:solidFill>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10058401" y="6400800"/>
            <a:ext cx="990599" cy="457200"/>
          </a:xfrm>
        </p:spPr>
        <p:txBody>
          <a:bodyPr/>
          <a:lstStyle>
            <a:lvl1pPr>
              <a:defRPr>
                <a:solidFill>
                  <a:schemeClr val="bg1"/>
                </a:solidFill>
              </a:defRPr>
            </a:lvl1pPr>
          </a:lstStyle>
          <a:p>
            <a:fld id="{630B6F89-4209-4DBA-AE92-A89C4CA08C29}" type="datetime1">
              <a:rPr lang="en-US" smtClean="0"/>
              <a:t>1/11/2026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dirty="0"/>
          </a:p>
        </p:txBody>
      </p:sp>
      <p:cxnSp>
        <p:nvCxnSpPr>
          <p:cNvPr id="6" name="Straight Connector 5">
            <a:extLst>
              <a:ext uri="{FF2B5EF4-FFF2-40B4-BE49-F238E27FC236}">
                <a16:creationId xmlns:a16="http://schemas.microsoft.com/office/drawing/2014/main" id="{2C45B696-5A62-5895-72D9-DC0A3B3E2F89}"/>
              </a:ext>
            </a:extLst>
          </p:cNvPr>
          <p:cNvCxnSpPr>
            <a:cxnSpLocks/>
          </p:cNvCxnSpPr>
          <p:nvPr userDrawn="1"/>
        </p:nvCxnSpPr>
        <p:spPr>
          <a:xfrm>
            <a:off x="0" y="6400800"/>
            <a:ext cx="12192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726357"/>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143000" y="5029200"/>
            <a:ext cx="9906000" cy="914400"/>
          </a:xfrm>
        </p:spPr>
        <p:txBody>
          <a:bodyPr anchor="b">
            <a:normAutofit/>
          </a:bodyPr>
          <a:lstStyle>
            <a:lvl1pPr>
              <a:lnSpc>
                <a:spcPct val="120000"/>
              </a:lnSpc>
              <a:defRPr sz="2000" b="1" i="0" spc="0">
                <a:solidFill>
                  <a:schemeClr val="accent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143000" y="685800"/>
            <a:ext cx="9906000" cy="4114800"/>
          </a:xfrm>
        </p:spPr>
        <p:txBody>
          <a:bodyPr anchor="b">
            <a:normAutofit/>
          </a:bodyPr>
          <a:lstStyle>
            <a:lvl1pPr marL="164592" indent="-164592">
              <a:lnSpc>
                <a:spcPct val="100000"/>
              </a:lnSpc>
              <a:spcBef>
                <a:spcPts val="0"/>
              </a:spcBef>
              <a:buNone/>
              <a:defRPr sz="5400">
                <a:latin typeface="+mj-lt"/>
                <a:cs typeface="Mongolian Baiti" panose="03000500000000000000" pitchFamily="66"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10058401" y="6400800"/>
            <a:ext cx="990599" cy="457200"/>
          </a:xfrm>
        </p:spPr>
        <p:txBody>
          <a:bodyPr/>
          <a:lstStyle/>
          <a:p>
            <a:fld id="{9C85BD29-F703-441C-BA70-A68EA51BEFAB}" type="datetime1">
              <a:rPr lang="en-US" smtClean="0"/>
              <a:t>1/11/2026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6" name="Straight Connector 5">
            <a:extLst>
              <a:ext uri="{FF2B5EF4-FFF2-40B4-BE49-F238E27FC236}">
                <a16:creationId xmlns:a16="http://schemas.microsoft.com/office/drawing/2014/main" id="{4A33729E-38D5-A1E3-A590-6B649D520DE4}"/>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48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143000" y="4955722"/>
            <a:ext cx="9906000" cy="987878"/>
          </a:xfrm>
        </p:spPr>
        <p:txBody>
          <a:bodyPr anchor="ctr">
            <a:normAutofit/>
          </a:bodyPr>
          <a:lstStyle>
            <a:lvl1pPr algn="r">
              <a:lnSpc>
                <a:spcPct val="120000"/>
              </a:lnSpc>
              <a:defRPr sz="2000" b="1" i="0" spc="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143000" y="685800"/>
            <a:ext cx="9906000" cy="3950208"/>
          </a:xfrm>
        </p:spPr>
        <p:txBody>
          <a:bodyPr anchor="t">
            <a:normAutofit/>
          </a:bodyPr>
          <a:lstStyle>
            <a:lvl1pPr marL="164592" indent="-164592">
              <a:lnSpc>
                <a:spcPct val="100000"/>
              </a:lnSpc>
              <a:spcBef>
                <a:spcPts val="0"/>
              </a:spcBef>
              <a:buNone/>
              <a:defRPr sz="4800">
                <a:solidFill>
                  <a:schemeClr val="bg1"/>
                </a:solidFill>
                <a:latin typeface="+mj-lt"/>
                <a:cs typeface="Mongolian Baiti" panose="03000500000000000000" pitchFamily="66"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10058401" y="6400800"/>
            <a:ext cx="990599" cy="457200"/>
          </a:xfrm>
        </p:spPr>
        <p:txBody>
          <a:bodyPr/>
          <a:lstStyle>
            <a:lvl1pPr>
              <a:defRPr>
                <a:solidFill>
                  <a:schemeClr val="bg1"/>
                </a:solidFill>
              </a:defRPr>
            </a:lvl1pPr>
          </a:lstStyle>
          <a:p>
            <a:fld id="{8F5B9CFA-6593-4507-A356-FB73387E9819}" type="datetime1">
              <a:rPr lang="en-US" smtClean="0"/>
              <a:t>1/11/2026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dirty="0"/>
          </a:p>
        </p:txBody>
      </p:sp>
      <p:cxnSp>
        <p:nvCxnSpPr>
          <p:cNvPr id="6" name="Straight Connector 5">
            <a:extLst>
              <a:ext uri="{FF2B5EF4-FFF2-40B4-BE49-F238E27FC236}">
                <a16:creationId xmlns:a16="http://schemas.microsoft.com/office/drawing/2014/main" id="{EAB597FC-DDBE-CAE6-D19E-43EBC6822347}"/>
              </a:ext>
            </a:extLst>
          </p:cNvPr>
          <p:cNvCxnSpPr>
            <a:cxnSpLocks/>
          </p:cNvCxnSpPr>
          <p:nvPr userDrawn="1"/>
        </p:nvCxnSpPr>
        <p:spPr>
          <a:xfrm>
            <a:off x="0" y="6400800"/>
            <a:ext cx="12192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65907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4707468" y="5029200"/>
            <a:ext cx="6341532" cy="914399"/>
          </a:xfrm>
        </p:spPr>
        <p:txBody>
          <a:bodyPr anchor="b">
            <a:normAutofit/>
          </a:bodyPr>
          <a:lstStyle>
            <a:lvl1pPr algn="r">
              <a:lnSpc>
                <a:spcPct val="120000"/>
              </a:lnSpc>
              <a:defRPr sz="2000" b="1" i="0" spc="0">
                <a:solidFill>
                  <a:schemeClr val="accent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143000" y="685800"/>
            <a:ext cx="9906000" cy="4073980"/>
          </a:xfrm>
        </p:spPr>
        <p:txBody>
          <a:bodyPr anchor="ctr">
            <a:normAutofit/>
          </a:bodyPr>
          <a:lstStyle>
            <a:lvl1pPr marL="164592" indent="-164592">
              <a:lnSpc>
                <a:spcPct val="110000"/>
              </a:lnSpc>
              <a:spcBef>
                <a:spcPts val="0"/>
              </a:spcBef>
              <a:buNone/>
              <a:defRPr sz="5400">
                <a:latin typeface="+mj-lt"/>
                <a:cs typeface="Mongolian Baiti" panose="03000500000000000000" pitchFamily="66"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10058401" y="6400800"/>
            <a:ext cx="990599" cy="457200"/>
          </a:xfrm>
        </p:spPr>
        <p:txBody>
          <a:bodyPr/>
          <a:lstStyle/>
          <a:p>
            <a:fld id="{6DF2A675-1020-4672-8497-CDB1190FE408}" type="datetime1">
              <a:rPr lang="en-US" smtClean="0"/>
              <a:t>1/11/2026</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6" name="Straight Connector 5">
            <a:extLst>
              <a:ext uri="{FF2B5EF4-FFF2-40B4-BE49-F238E27FC236}">
                <a16:creationId xmlns:a16="http://schemas.microsoft.com/office/drawing/2014/main" id="{FE0B72BA-2488-6234-EBE9-5F35F28FB990}"/>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410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43000" y="685800"/>
            <a:ext cx="9906000" cy="1828800"/>
          </a:xfrm>
        </p:spPr>
        <p:txBody>
          <a:bodyPr anchor="b">
            <a:normAutofit/>
          </a:bodyPr>
          <a:lstStyle>
            <a:lvl1pPr>
              <a:defRPr sz="7200">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143000" y="2729555"/>
            <a:ext cx="9906000" cy="3214045"/>
          </a:xfrm>
        </p:spPr>
        <p:txBody>
          <a:bodyPr/>
          <a:lstStyle>
            <a:lvl1pPr marL="0" indent="0">
              <a:spcBef>
                <a:spcPts val="0"/>
              </a:spcBef>
              <a:buNone/>
              <a:defRPr>
                <a:solidFill>
                  <a:schemeClr val="tx1"/>
                </a:solidFill>
                <a:latin typeface="+mn-lt"/>
              </a:defRPr>
            </a:lvl1pPr>
            <a:lvl2pPr marL="228600" indent="0">
              <a:spcBef>
                <a:spcPts val="0"/>
              </a:spcBef>
              <a:buNone/>
              <a:defRPr>
                <a:solidFill>
                  <a:schemeClr val="tx1"/>
                </a:solidFill>
                <a:latin typeface="+mn-lt"/>
              </a:defRPr>
            </a:lvl2pPr>
            <a:lvl3pPr marL="457200" indent="0">
              <a:spcBef>
                <a:spcPts val="0"/>
              </a:spcBef>
              <a:buNone/>
              <a:defRPr>
                <a:solidFill>
                  <a:schemeClr val="tx1"/>
                </a:solidFill>
                <a:latin typeface="+mn-lt"/>
              </a:defRPr>
            </a:lvl3pPr>
            <a:lvl4pPr marL="685800" indent="0">
              <a:spcBef>
                <a:spcPts val="0"/>
              </a:spcBef>
              <a:buNone/>
              <a:defRPr>
                <a:solidFill>
                  <a:schemeClr val="tx1"/>
                </a:solidFill>
                <a:latin typeface="+mn-lt"/>
              </a:defRPr>
            </a:lvl4pPr>
            <a:lvl5pPr marL="914400" indent="0">
              <a:spcBef>
                <a:spcPts val="0"/>
              </a:spcBef>
              <a:buNone/>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10058401" y="6400800"/>
            <a:ext cx="990599" cy="457200"/>
          </a:xfrm>
        </p:spPr>
        <p:txBody>
          <a:bodyPr/>
          <a:lstStyle>
            <a:lvl1pPr>
              <a:defRPr>
                <a:solidFill>
                  <a:schemeClr val="tx1"/>
                </a:solidFill>
              </a:defRPr>
            </a:lvl1pPr>
          </a:lstStyle>
          <a:p>
            <a:fld id="{5B21EF61-A901-4AB4-9C45-C45E4D36F49E}" type="datetime1">
              <a:rPr lang="en-US" smtClean="0"/>
              <a:t>1/11/2026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dirty="0"/>
          </a:p>
        </p:txBody>
      </p:sp>
      <p:cxnSp>
        <p:nvCxnSpPr>
          <p:cNvPr id="3" name="Straight Connector 2">
            <a:extLst>
              <a:ext uri="{FF2B5EF4-FFF2-40B4-BE49-F238E27FC236}">
                <a16:creationId xmlns:a16="http://schemas.microsoft.com/office/drawing/2014/main" id="{597917D3-DF16-9257-206A-EC4725B68DB8}"/>
              </a:ext>
            </a:extLst>
          </p:cNvPr>
          <p:cNvCxnSpPr>
            <a:cxnSpLocks/>
          </p:cNvCxnSpPr>
          <p:nvPr userDrawn="1"/>
        </p:nvCxnSpPr>
        <p:spPr>
          <a:xfrm>
            <a:off x="0" y="6400800"/>
            <a:ext cx="12192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9158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2990" y="2827402"/>
            <a:ext cx="3736010" cy="2845567"/>
          </a:xfrm>
        </p:spPr>
        <p:txBody>
          <a:bodyPr vert="horz" lIns="91440" tIns="45720" rIns="91440" bIns="45720" rtlCol="0" anchor="t">
            <a:normAutofit/>
          </a:bodyPr>
          <a:lstStyle>
            <a:lvl1pPr>
              <a:defRPr lang="en-US" sz="4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2988" y="1521399"/>
            <a:ext cx="3729915" cy="1123122"/>
          </a:xfrm>
        </p:spPr>
        <p:txBody>
          <a:bodyPr vert="horz" lIns="91440" tIns="45720" rIns="91440" bIns="45720" rtlCol="0" anchor="b">
            <a:normAutofit/>
          </a:bodyPr>
          <a:lstStyle>
            <a:lvl1pPr marL="0" indent="0">
              <a:spcBef>
                <a:spcPts val="0"/>
              </a:spcBef>
              <a:buNone/>
              <a:defRPr lang="en-US" sz="2000" b="1" dirty="0">
                <a:solidFill>
                  <a:schemeClr val="accent1"/>
                </a:solidFill>
                <a:latin typeface="+mn-lt"/>
              </a:defRPr>
            </a:lvl1pPr>
          </a:lstStyle>
          <a:p>
            <a:pPr lvl="0"/>
            <a:r>
              <a:rPr lang="en-US"/>
              <a:t>Click to edit Master subtitle style</a:t>
            </a:r>
            <a:endParaRPr lang="en-US" dirty="0"/>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1143000" y="685800"/>
            <a:ext cx="5457968" cy="5257800"/>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52401" y="6400800"/>
            <a:ext cx="5943599" cy="457200"/>
          </a:xfrm>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1" y="6400800"/>
            <a:ext cx="990599" cy="457200"/>
          </a:xfrm>
        </p:spPr>
        <p:txBody>
          <a:bodyPr/>
          <a:lstStyle>
            <a:lvl1pPr>
              <a:defRPr>
                <a:solidFill>
                  <a:schemeClr val="tx1"/>
                </a:solidFill>
                <a:effectLst/>
              </a:defRPr>
            </a:lvl1pPr>
          </a:lstStyle>
          <a:p>
            <a:fld id="{7D8177C5-BD9A-4D23-83AF-F5B841ADF3F2}" type="datetime1">
              <a:rPr lang="en-US" smtClean="0"/>
              <a:t>1/11/2026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9" name="Straight Connector 8">
            <a:extLst>
              <a:ext uri="{FF2B5EF4-FFF2-40B4-BE49-F238E27FC236}">
                <a16:creationId xmlns:a16="http://schemas.microsoft.com/office/drawing/2014/main" id="{546E54C3-5CBC-D17E-9D7C-4FF681AFB45B}"/>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94213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43000" y="2278617"/>
            <a:ext cx="8430767" cy="1842020"/>
          </a:xfrm>
        </p:spPr>
        <p:txBody>
          <a:bodyPr anchor="b">
            <a:noAutofit/>
          </a:bodyPr>
          <a:lstStyle>
            <a:lvl1pPr>
              <a:defRPr sz="72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143128" y="4335592"/>
            <a:ext cx="8430639" cy="1608008"/>
          </a:xfrm>
        </p:spPr>
        <p:txBody>
          <a:bodyPr>
            <a:normAutofit/>
          </a:bodyPr>
          <a:lstStyle>
            <a:lvl1pPr marL="0" indent="0">
              <a:spcBef>
                <a:spcPts val="0"/>
              </a:spcBef>
              <a:buNone/>
              <a:defRPr sz="1800">
                <a:solidFill>
                  <a:schemeClr val="bg1"/>
                </a:solidFill>
              </a:defRPr>
            </a:lvl1pPr>
            <a:lvl2pPr marL="228600" indent="0">
              <a:spcBef>
                <a:spcPts val="0"/>
              </a:spcBef>
              <a:buNone/>
              <a:defRPr sz="1600">
                <a:solidFill>
                  <a:schemeClr val="bg1"/>
                </a:solidFill>
              </a:defRPr>
            </a:lvl2pPr>
            <a:lvl3pPr marL="457200" indent="0">
              <a:spcBef>
                <a:spcPts val="0"/>
              </a:spcBef>
              <a:buNone/>
              <a:defRPr sz="1400">
                <a:solidFill>
                  <a:schemeClr val="bg1"/>
                </a:solidFill>
              </a:defRPr>
            </a:lvl3pPr>
            <a:lvl4pPr marL="685800" indent="0">
              <a:spcBef>
                <a:spcPts val="0"/>
              </a:spcBef>
              <a:buNone/>
              <a:defRPr sz="1400">
                <a:solidFill>
                  <a:schemeClr val="bg1"/>
                </a:solidFill>
              </a:defRPr>
            </a:lvl4pPr>
            <a:lvl5pPr marL="91440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10058401" y="6400800"/>
            <a:ext cx="990599" cy="457200"/>
          </a:xfrm>
        </p:spPr>
        <p:txBody>
          <a:bodyPr/>
          <a:lstStyle>
            <a:lvl1pPr>
              <a:defRPr>
                <a:solidFill>
                  <a:schemeClr val="bg1"/>
                </a:solidFill>
              </a:defRPr>
            </a:lvl1pPr>
          </a:lstStyle>
          <a:p>
            <a:fld id="{E99C0E38-0B6C-4F02-AE7F-390E700470CD}" type="datetime1">
              <a:rPr lang="en-US" smtClean="0"/>
              <a:t>1/11/2026</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dirty="0"/>
          </a:p>
        </p:txBody>
      </p:sp>
      <p:cxnSp>
        <p:nvCxnSpPr>
          <p:cNvPr id="3" name="Straight Connector 2">
            <a:extLst>
              <a:ext uri="{FF2B5EF4-FFF2-40B4-BE49-F238E27FC236}">
                <a16:creationId xmlns:a16="http://schemas.microsoft.com/office/drawing/2014/main" id="{2972AAFA-E5BE-EBA1-7C6C-D6C7CA13C4A9}"/>
              </a:ext>
            </a:extLst>
          </p:cNvPr>
          <p:cNvCxnSpPr>
            <a:cxnSpLocks/>
          </p:cNvCxnSpPr>
          <p:nvPr userDrawn="1"/>
        </p:nvCxnSpPr>
        <p:spPr>
          <a:xfrm>
            <a:off x="0" y="6400800"/>
            <a:ext cx="12192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78058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0" y="681036"/>
            <a:ext cx="9906000" cy="999861"/>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1142999" y="1825625"/>
            <a:ext cx="4544695" cy="411797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04305" y="1825625"/>
            <a:ext cx="4544695" cy="411797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1" y="6400800"/>
            <a:ext cx="990599" cy="457200"/>
          </a:xfrm>
        </p:spPr>
        <p:txBody>
          <a:bodyPr/>
          <a:lstStyle/>
          <a:p>
            <a:fld id="{833FF731-0671-4E16-83B5-1527EB111BED}"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C78B40A4-AD32-3681-054F-B1104A95BB77}"/>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445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1143000" y="685800"/>
            <a:ext cx="9906000" cy="857904"/>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143000" y="1685735"/>
            <a:ext cx="4541520" cy="559834"/>
          </a:xfrm>
        </p:spPr>
        <p:txBody>
          <a:bodyPr anchor="b">
            <a:normAutofit/>
          </a:bodyPr>
          <a:lstStyle>
            <a:lvl1pPr marL="0" indent="0">
              <a:lnSpc>
                <a:spcPct val="90000"/>
              </a:lnSpc>
              <a:buNone/>
              <a:defRPr sz="1600" b="1" i="0"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1143000" y="2387600"/>
            <a:ext cx="4541838" cy="355600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8116" y="1685735"/>
            <a:ext cx="4541520" cy="559834"/>
          </a:xfrm>
        </p:spPr>
        <p:txBody>
          <a:bodyPr anchor="b">
            <a:normAutofit/>
          </a:bodyPr>
          <a:lstStyle>
            <a:lvl1pPr marL="0" indent="0">
              <a:lnSpc>
                <a:spcPct val="90000"/>
              </a:lnSpc>
              <a:buNone/>
              <a:defRPr sz="1600" b="1" i="0"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07162" y="2387600"/>
            <a:ext cx="4541838" cy="3556000"/>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10058401" y="6400800"/>
            <a:ext cx="990599" cy="457200"/>
          </a:xfrm>
        </p:spPr>
        <p:txBody>
          <a:bodyPr/>
          <a:lstStyle/>
          <a:p>
            <a:fld id="{0522869C-8080-4F99-8FAC-1725E6C242DF}" type="datetime1">
              <a:rPr lang="en-US" smtClean="0"/>
              <a:t>1/11/2026</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4" name="Straight Connector 3">
            <a:extLst>
              <a:ext uri="{FF2B5EF4-FFF2-40B4-BE49-F238E27FC236}">
                <a16:creationId xmlns:a16="http://schemas.microsoft.com/office/drawing/2014/main" id="{BFE3AABC-393D-6A10-85E1-3DA5FCF6F287}"/>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57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1143000" y="685800"/>
            <a:ext cx="9906000" cy="1124035"/>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10058401" y="6400800"/>
            <a:ext cx="990599" cy="457200"/>
          </a:xfrm>
        </p:spPr>
        <p:txBody>
          <a:bodyPr/>
          <a:lstStyle/>
          <a:p>
            <a:fld id="{8DF9FB6F-4F0B-43F9-AF69-3B0CAC3B888F}" type="datetime1">
              <a:rPr lang="en-US" smtClean="0"/>
              <a:t>1/11/2026</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6" name="Straight Connector 5">
            <a:extLst>
              <a:ext uri="{FF2B5EF4-FFF2-40B4-BE49-F238E27FC236}">
                <a16:creationId xmlns:a16="http://schemas.microsoft.com/office/drawing/2014/main" id="{F47143C1-3BF7-2821-826F-7956E68E4ED2}"/>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889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10058401" y="6400800"/>
            <a:ext cx="990599" cy="457200"/>
          </a:xfrm>
        </p:spPr>
        <p:txBody>
          <a:bodyPr/>
          <a:lstStyle/>
          <a:p>
            <a:fld id="{00E5B50F-7E5E-430D-954F-DEC2717D2CC8}" type="datetime1">
              <a:rPr lang="en-US" smtClean="0"/>
              <a:t>1/11/2026</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5" name="Straight Connector 4">
            <a:extLst>
              <a:ext uri="{FF2B5EF4-FFF2-40B4-BE49-F238E27FC236}">
                <a16:creationId xmlns:a16="http://schemas.microsoft.com/office/drawing/2014/main" id="{332C6766-0277-BD60-47A7-70F9C799649E}"/>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613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1166740" y="685801"/>
            <a:ext cx="3595634" cy="1808584"/>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166740" y="2743200"/>
            <a:ext cx="3595634" cy="3200400"/>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7" y="685801"/>
            <a:ext cx="5943599" cy="525779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10058401" y="6400800"/>
            <a:ext cx="990599" cy="457200"/>
          </a:xfrm>
        </p:spPr>
        <p:txBody>
          <a:bodyPr/>
          <a:lstStyle/>
          <a:p>
            <a:fld id="{F5570C49-D89B-4A85-81F2-2955DCD49ED2}" type="datetime1">
              <a:rPr lang="en-US" smtClean="0"/>
              <a:t>1/11/2026</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8" name="Straight Connector 7">
            <a:extLst>
              <a:ext uri="{FF2B5EF4-FFF2-40B4-BE49-F238E27FC236}">
                <a16:creationId xmlns:a16="http://schemas.microsoft.com/office/drawing/2014/main" id="{0F52DA44-7B78-2397-2B78-AD0FE8DE32E7}"/>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687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156692" y="685801"/>
            <a:ext cx="3595634" cy="1823162"/>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156692" y="2743200"/>
            <a:ext cx="3595634" cy="3200400"/>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34000" y="685802"/>
            <a:ext cx="5701308" cy="5257798"/>
          </a:xfrm>
          <a:prstGeom prst="roundRect">
            <a:avLst/>
          </a:prstGeo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10058401" y="6400800"/>
            <a:ext cx="990599" cy="457200"/>
          </a:xfrm>
        </p:spPr>
        <p:txBody>
          <a:bodyPr/>
          <a:lstStyle/>
          <a:p>
            <a:fld id="{E6CFD80B-F9FB-4989-A4EB-DBB19E6671FD}" type="datetime1">
              <a:rPr lang="en-US" smtClean="0"/>
              <a:t>1/11/2026</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8" name="Straight Connector 7">
            <a:extLst>
              <a:ext uri="{FF2B5EF4-FFF2-40B4-BE49-F238E27FC236}">
                <a16:creationId xmlns:a16="http://schemas.microsoft.com/office/drawing/2014/main" id="{24420CDB-B7DC-0296-6DF4-02A4E776627C}"/>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620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D589F1-8A4C-4250-9180-4AE033388C26}" type="datetime1">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005492392"/>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589F1-8A4C-4250-9180-4AE033388C26}" type="datetime1">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637433437"/>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D589F1-8A4C-4250-9180-4AE033388C26}" type="datetime1">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3780007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143000" y="2097452"/>
            <a:ext cx="9906000" cy="3874222"/>
          </a:xfrm>
        </p:spPr>
        <p:txBody>
          <a:bodyPr vert="horz" lIns="91440" tIns="45720" rIns="91440" bIns="45720" rtlCol="0" anchor="t">
            <a:normAutofit/>
          </a:bodyPr>
          <a:lstStyle>
            <a:lvl1pPr>
              <a:defRPr lang="en-US" sz="8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693821"/>
            <a:ext cx="7794754" cy="1200698"/>
          </a:xfrm>
        </p:spPr>
        <p:txBody>
          <a:bodyPr vert="horz" lIns="91440" tIns="45720" rIns="91440" bIns="45720" rtlCol="0" anchor="b">
            <a:normAutofit/>
          </a:bodyPr>
          <a:lstStyle>
            <a:lvl1pPr marL="0" indent="0">
              <a:buNone/>
              <a:defRPr lang="en-US" sz="2000" b="1" dirty="0">
                <a:solidFill>
                  <a:schemeClr val="accent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A5F493D0-2A08-42DB-964D-2E1108D4CB76}" type="datetime1">
              <a:rPr lang="en-US" smtClean="0"/>
              <a:t>1/11/2026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7" name="Straight Connector 6">
            <a:extLst>
              <a:ext uri="{FF2B5EF4-FFF2-40B4-BE49-F238E27FC236}">
                <a16:creationId xmlns:a16="http://schemas.microsoft.com/office/drawing/2014/main" id="{2E0F3FF5-645F-9896-EB7A-64D903F77542}"/>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66547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D589F1-8A4C-4250-9180-4AE033388C26}" type="datetime1">
              <a:rPr lang="en-US" smtClean="0"/>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960747359"/>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D589F1-8A4C-4250-9180-4AE033388C26}" type="datetime1">
              <a:rPr lang="en-US" smtClean="0"/>
              <a:t>1/11/2026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480749356"/>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F9FB6F-4F0B-43F9-AF69-3B0CAC3B888F}" type="datetime1">
              <a:rPr lang="en-US" smtClean="0"/>
              <a:t>1/11/2026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AA3239-9EA4-4A65-A281-97F994456D9F}" type="slidenum">
              <a:rPr lang="en-US" smtClean="0"/>
              <a:t>‹#›</a:t>
            </a:fld>
            <a:endParaRPr lang="en-US" dirty="0"/>
          </a:p>
        </p:txBody>
      </p:sp>
      <p:cxnSp>
        <p:nvCxnSpPr>
          <p:cNvPr id="6" name="Straight Connector 5">
            <a:extLst>
              <a:ext uri="{FF2B5EF4-FFF2-40B4-BE49-F238E27FC236}">
                <a16:creationId xmlns:a16="http://schemas.microsoft.com/office/drawing/2014/main" id="{59FB46D0-593F-977B-FEC7-9E0F46370E69}"/>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2859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589F1-8A4C-4250-9180-4AE033388C26}" type="datetime1">
              <a:rPr lang="en-US" smtClean="0"/>
              <a:t>1/11/2026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166562295"/>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570C49-D89B-4A85-81F2-2955DCD49ED2}" type="datetime1">
              <a:rPr lang="en-US" smtClean="0"/>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AA3239-9EA4-4A65-A281-97F994456D9F}" type="slidenum">
              <a:rPr lang="en-US" smtClean="0"/>
              <a:t>‹#›</a:t>
            </a:fld>
            <a:endParaRPr lang="en-US" dirty="0"/>
          </a:p>
        </p:txBody>
      </p:sp>
      <p:cxnSp>
        <p:nvCxnSpPr>
          <p:cNvPr id="8" name="Straight Connector 7">
            <a:extLst>
              <a:ext uri="{FF2B5EF4-FFF2-40B4-BE49-F238E27FC236}">
                <a16:creationId xmlns:a16="http://schemas.microsoft.com/office/drawing/2014/main" id="{A40649BC-B94E-0358-230D-A1E467ECB434}"/>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036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CFD80B-F9FB-4989-A4EB-DBB19E6671FD}" type="datetime1">
              <a:rPr lang="en-US" smtClean="0"/>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AA3239-9EA4-4A65-A281-97F994456D9F}" type="slidenum">
              <a:rPr lang="en-US" smtClean="0"/>
              <a:t>‹#›</a:t>
            </a:fld>
            <a:endParaRPr lang="en-US" dirty="0"/>
          </a:p>
        </p:txBody>
      </p:sp>
      <p:cxnSp>
        <p:nvCxnSpPr>
          <p:cNvPr id="8" name="Straight Connector 7">
            <a:extLst>
              <a:ext uri="{FF2B5EF4-FFF2-40B4-BE49-F238E27FC236}">
                <a16:creationId xmlns:a16="http://schemas.microsoft.com/office/drawing/2014/main" id="{58FD8ADF-5828-1533-7550-3D45F8D8C36E}"/>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9332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589F1-8A4C-4250-9180-4AE033388C26}" type="datetime1">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243381666"/>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589F1-8A4C-4250-9180-4AE033388C26}" type="datetime1">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718059072"/>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143000" y="681036"/>
            <a:ext cx="9906000" cy="999861"/>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1142999" y="1825625"/>
            <a:ext cx="4544695" cy="411797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04305" y="1825625"/>
            <a:ext cx="4544695" cy="411797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1" y="6400800"/>
            <a:ext cx="990599" cy="457200"/>
          </a:xfrm>
        </p:spPr>
        <p:txBody>
          <a:bodyPr/>
          <a:lstStyle/>
          <a:p>
            <a:fld id="{833FF731-0671-4E16-83B5-1527EB111BED}" type="datetime1">
              <a:rPr lang="en-US" smtClean="0"/>
              <a:t>1/11/2026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3" name="Straight Connector 2">
            <a:extLst>
              <a:ext uri="{FF2B5EF4-FFF2-40B4-BE49-F238E27FC236}">
                <a16:creationId xmlns:a16="http://schemas.microsoft.com/office/drawing/2014/main" id="{C78B40A4-AD32-3681-054F-B1104A95BB77}"/>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8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143000" y="1903564"/>
            <a:ext cx="9140954" cy="2836729"/>
          </a:xfrm>
        </p:spPr>
        <p:txBody>
          <a:bodyPr vert="horz" lIns="91440" tIns="45720" rIns="91440" bIns="45720" rtlCol="0" anchor="b">
            <a:normAutofit/>
          </a:bodyPr>
          <a:lstStyle>
            <a:lvl1pPr>
              <a:defRPr lang="en-US" sz="68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4923173"/>
            <a:ext cx="7388353" cy="1014984"/>
          </a:xfrm>
        </p:spPr>
        <p:txBody>
          <a:bodyPr vert="horz" lIns="91440" tIns="45720" rIns="91440" bIns="45720" rtlCol="0">
            <a:normAutofit/>
          </a:bodyPr>
          <a:lstStyle>
            <a:lvl1pPr marL="0" indent="0">
              <a:buNone/>
              <a:defRPr lang="en-US" sz="2000" b="1" i="0" dirty="0">
                <a:solidFill>
                  <a:schemeClr val="accent1"/>
                </a:solidFill>
                <a:latin typeface="+mn-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52401" y="6400800"/>
            <a:ext cx="5943600" cy="457200"/>
          </a:xfrm>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1" y="6400800"/>
            <a:ext cx="990599" cy="457200"/>
          </a:xfrm>
        </p:spPr>
        <p:txBody>
          <a:bodyPr/>
          <a:lstStyle/>
          <a:p>
            <a:fld id="{57C23FB3-0824-43FF-8EA1-707169FC13FA}" type="datetime1">
              <a:rPr lang="en-US" smtClean="0"/>
              <a:t>1/11/2026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49000" y="6400800"/>
            <a:ext cx="990599" cy="457200"/>
          </a:xfrm>
        </p:spPr>
        <p:txBody>
          <a:bodyPr/>
          <a:lstStyle/>
          <a:p>
            <a:fld id="{AEAA3239-9EA4-4A65-A281-97F994456D9F}" type="slidenum">
              <a:rPr lang="en-US" smtClean="0"/>
              <a:t>‹#›</a:t>
            </a:fld>
            <a:endParaRPr lang="en-US" dirty="0"/>
          </a:p>
        </p:txBody>
      </p:sp>
      <p:cxnSp>
        <p:nvCxnSpPr>
          <p:cNvPr id="7" name="Straight Connector 6">
            <a:extLst>
              <a:ext uri="{FF2B5EF4-FFF2-40B4-BE49-F238E27FC236}">
                <a16:creationId xmlns:a16="http://schemas.microsoft.com/office/drawing/2014/main" id="{8D985B18-7603-5E0E-67B4-DFB03DB2AA5C}"/>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08865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94490"/>
            <a:ext cx="8229600" cy="2379013"/>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2" y="3962400"/>
            <a:ext cx="7588155" cy="1029310"/>
          </a:xfrm>
        </p:spPr>
        <p:txBody>
          <a:bodyPr>
            <a:normAutofit/>
          </a:bodyPr>
          <a:lstStyle>
            <a:lvl1pPr marL="0" indent="0" algn="ctr">
              <a:buNone/>
              <a:defRPr sz="2000" b="1" i="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1" y="6400800"/>
            <a:ext cx="990599" cy="457200"/>
          </a:xfrm>
        </p:spPr>
        <p:txBody>
          <a:bodyPr/>
          <a:lstStyle/>
          <a:p>
            <a:fld id="{D26C4EF4-1425-499B-9B0A-3303E07CFD10}" type="datetime1">
              <a:rPr lang="en-US" smtClean="0"/>
              <a:t>1/11/2026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dirty="0"/>
          </a:p>
        </p:txBody>
      </p:sp>
      <p:cxnSp>
        <p:nvCxnSpPr>
          <p:cNvPr id="7" name="Straight Connector 6">
            <a:extLst>
              <a:ext uri="{FF2B5EF4-FFF2-40B4-BE49-F238E27FC236}">
                <a16:creationId xmlns:a16="http://schemas.microsoft.com/office/drawing/2014/main" id="{0D01BC5C-C61F-D922-112D-C75F31142522}"/>
              </a:ext>
            </a:extLst>
          </p:cNvPr>
          <p:cNvCxnSpPr>
            <a:cxnSpLocks/>
          </p:cNvCxnSpPr>
          <p:nvPr userDrawn="1"/>
        </p:nvCxnSpPr>
        <p:spPr>
          <a:xfrm>
            <a:off x="0" y="64008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824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143000" y="685801"/>
            <a:ext cx="7896860" cy="5257800"/>
          </a:xfrm>
        </p:spPr>
        <p:txBody>
          <a:bodyPr vert="horz" lIns="91440" tIns="45720" rIns="91440" bIns="45720" rtlCol="0" anchor="t">
            <a:normAutofit/>
          </a:bodyPr>
          <a:lstStyle>
            <a:lvl1pPr>
              <a:defRPr lang="en-US" sz="7400" dirty="0">
                <a:solidFill>
                  <a:schemeClr val="bg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52400" y="6400800"/>
            <a:ext cx="5943600" cy="457200"/>
          </a:xfrm>
        </p:spPr>
        <p:txBody>
          <a:bodyPr/>
          <a:lstStyle>
            <a:lvl1pPr>
              <a:defRPr>
                <a:solidFill>
                  <a:schemeClr val="bg1"/>
                </a:solidFill>
              </a:defRPr>
            </a:lvl1pPr>
          </a:lstStyle>
          <a:p>
            <a:endParaRPr lang="en-US" dirty="0">
              <a:solidFill>
                <a:schemeClr val="bg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0" y="6400800"/>
            <a:ext cx="990600" cy="457200"/>
          </a:xfrm>
        </p:spPr>
        <p:txBody>
          <a:bodyPr/>
          <a:lstStyle>
            <a:lvl1pPr>
              <a:defRPr>
                <a:solidFill>
                  <a:schemeClr val="bg1"/>
                </a:solidFill>
              </a:defRPr>
            </a:lvl1pPr>
          </a:lstStyle>
          <a:p>
            <a:fld id="{A9FD4B53-E1EA-4DC9-BEB9-493B5BDE9305}" type="datetime1">
              <a:rPr lang="en-US" smtClean="0"/>
              <a:t>1/11/2026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49000" y="6400800"/>
            <a:ext cx="990600" cy="457200"/>
          </a:xfrm>
        </p:spPr>
        <p:txBody>
          <a:bodyPr/>
          <a:lstStyle>
            <a:lvl1pPr>
              <a:defRPr>
                <a:solidFill>
                  <a:schemeClr val="bg1"/>
                </a:solidFill>
              </a:defRPr>
            </a:lvl1pPr>
          </a:lstStyle>
          <a:p>
            <a:fld id="{AEAA3239-9EA4-4A65-A281-97F994456D9F}" type="slidenum">
              <a:rPr lang="en-US" smtClean="0"/>
              <a:pPr/>
              <a:t>‹#›</a:t>
            </a:fld>
            <a:endParaRPr lang="en-US" dirty="0"/>
          </a:p>
        </p:txBody>
      </p:sp>
      <p:cxnSp>
        <p:nvCxnSpPr>
          <p:cNvPr id="7" name="Straight Connector 6">
            <a:extLst>
              <a:ext uri="{FF2B5EF4-FFF2-40B4-BE49-F238E27FC236}">
                <a16:creationId xmlns:a16="http://schemas.microsoft.com/office/drawing/2014/main" id="{EE11AFC6-EF52-5259-7C78-95BA7A9EDD6E}"/>
              </a:ext>
            </a:extLst>
          </p:cNvPr>
          <p:cNvCxnSpPr>
            <a:cxnSpLocks/>
          </p:cNvCxnSpPr>
          <p:nvPr userDrawn="1"/>
        </p:nvCxnSpPr>
        <p:spPr>
          <a:xfrm>
            <a:off x="0" y="6400800"/>
            <a:ext cx="12192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910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143001" y="698501"/>
            <a:ext cx="9906000" cy="101853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142999" y="1902460"/>
            <a:ext cx="9906001" cy="40411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400800"/>
            <a:ext cx="2155071" cy="457200"/>
          </a:xfrm>
          <a:prstGeom prst="rect">
            <a:avLst/>
          </a:prstGeom>
        </p:spPr>
        <p:txBody>
          <a:bodyPr vert="horz" lIns="91440" tIns="45720" rIns="91440" bIns="45720" rtlCol="0" anchor="ctr"/>
          <a:lstStyle>
            <a:lvl1pPr algn="r" rtl="0">
              <a:defRPr sz="1000" b="1" i="0">
                <a:solidFill>
                  <a:schemeClr val="tx1"/>
                </a:solidFill>
                <a:latin typeface="+mj-lt"/>
                <a:cs typeface="Mongolian Baiti" panose="03000500000000000000" pitchFamily="66" charset="0"/>
              </a:defRPr>
            </a:lvl1pPr>
          </a:lstStyle>
          <a:p>
            <a:fld id="{8FD589F1-8A4C-4250-9180-4AE033388C26}" type="datetime1">
              <a:rPr lang="en-US" smtClean="0"/>
              <a:t>1/11/2026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52400" y="6400800"/>
            <a:ext cx="5943599" cy="457200"/>
          </a:xfrm>
          <a:prstGeom prst="rect">
            <a:avLst/>
          </a:prstGeom>
        </p:spPr>
        <p:txBody>
          <a:bodyPr vert="horz" lIns="91440" tIns="45720" rIns="91440" bIns="45720" rtlCol="0" anchor="ctr"/>
          <a:lstStyle>
            <a:lvl1pPr algn="l" rtl="0">
              <a:defRPr sz="1000" b="1" i="0">
                <a:solidFill>
                  <a:schemeClr val="tx1"/>
                </a:solidFill>
                <a:latin typeface="+mj-lt"/>
                <a:cs typeface="Mongolian Baiti" panose="03000500000000000000" pitchFamily="66" charset="0"/>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49000" y="6400800"/>
            <a:ext cx="990599" cy="457200"/>
          </a:xfrm>
          <a:prstGeom prst="rect">
            <a:avLst/>
          </a:prstGeom>
        </p:spPr>
        <p:txBody>
          <a:bodyPr vert="horz" lIns="91440" tIns="45720" rIns="91440" bIns="45720" rtlCol="0" anchor="ctr"/>
          <a:lstStyle>
            <a:lvl1pPr algn="r" rtl="0">
              <a:defRPr sz="1000" b="1" i="0">
                <a:solidFill>
                  <a:schemeClr val="accent1"/>
                </a:solidFill>
                <a:latin typeface="+mj-lt"/>
                <a:cs typeface="Mongolian Baiti" panose="03000500000000000000" pitchFamily="66" charset="0"/>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232414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hf hdr="0" dt="0"/>
  <p:txStyles>
    <p:titleStyle>
      <a:lvl1pPr algn="l" defTabSz="914400" rtl="0" eaLnBrk="1" latinLnBrk="0" hangingPunct="1">
        <a:lnSpc>
          <a:spcPct val="80000"/>
        </a:lnSpc>
        <a:spcBef>
          <a:spcPct val="0"/>
        </a:spcBef>
        <a:buNone/>
        <a:defRPr sz="3600" b="0" i="0" kern="1200" spc="0" baseline="0">
          <a:solidFill>
            <a:schemeClr val="tx1"/>
          </a:solidFill>
          <a:latin typeface="+mj-lt"/>
          <a:ea typeface="+mj-ea"/>
          <a:cs typeface="Mongolian Baiti" panose="03000500000000000000" pitchFamily="66"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orient="horz" pos="2160" userDrawn="1">
          <p15:clr>
            <a:srgbClr val="F26B43"/>
          </p15:clr>
        </p15:guide>
        <p15:guide id="24" pos="3840" userDrawn="1">
          <p15:clr>
            <a:srgbClr val="F26B43"/>
          </p15:clr>
        </p15:guide>
        <p15:guide id="25" pos="7584" userDrawn="1">
          <p15:clr>
            <a:srgbClr val="F26B43"/>
          </p15:clr>
        </p15:guide>
        <p15:guide id="26" pos="96" userDrawn="1">
          <p15:clr>
            <a:srgbClr val="F26B43"/>
          </p15:clr>
        </p15:guide>
        <p15:guide id="27" pos="720" userDrawn="1">
          <p15:clr>
            <a:srgbClr val="F26B43"/>
          </p15:clr>
        </p15:guide>
        <p15:guide id="28" pos="6960" userDrawn="1">
          <p15:clr>
            <a:srgbClr val="F26B43"/>
          </p15:clr>
        </p15:guide>
        <p15:guide id="29" orient="horz" pos="4032" userDrawn="1">
          <p15:clr>
            <a:srgbClr val="F26B43"/>
          </p15:clr>
        </p15:guide>
        <p15:guide id="30" orient="horz" pos="432" userDrawn="1">
          <p15:clr>
            <a:srgbClr val="F26B43"/>
          </p15:clr>
        </p15:guide>
        <p15:guide id="31" orient="horz" pos="37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589F1-8A4C-4250-9180-4AE033388C26}" type="datetime1">
              <a:rPr lang="en-US" smtClean="0"/>
              <a:t>1/11/2026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8429958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584">
          <p15:clr>
            <a:srgbClr val="F26B43"/>
          </p15:clr>
        </p15:guide>
        <p15:guide id="4" pos="96">
          <p15:clr>
            <a:srgbClr val="F26B43"/>
          </p15:clr>
        </p15:guide>
        <p15:guide id="5" pos="720">
          <p15:clr>
            <a:srgbClr val="F26B43"/>
          </p15:clr>
        </p15:guide>
        <p15:guide id="6" pos="6960">
          <p15:clr>
            <a:srgbClr val="F26B43"/>
          </p15:clr>
        </p15:guide>
        <p15:guide id="7" orient="horz" pos="4032">
          <p15:clr>
            <a:srgbClr val="F26B43"/>
          </p15:clr>
        </p15:guide>
        <p15:guide id="8" orient="horz" pos="432">
          <p15:clr>
            <a:srgbClr val="F26B43"/>
          </p15:clr>
        </p15:guide>
        <p15:guide id="9" orient="horz" pos="37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23.png"/><Relationship Id="rId5" Type="http://schemas.openxmlformats.org/officeDocument/2006/relationships/hyperlink" Target="https://creativecommons.org/licenses/by/4.0/deed.en" TargetMode="External"/><Relationship Id="rId4" Type="http://schemas.openxmlformats.org/officeDocument/2006/relationships/image" Target="../media/image22.svg"/></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24.png"/><Relationship Id="rId7" Type="http://schemas.openxmlformats.org/officeDocument/2006/relationships/hyperlink" Target="https://englishsafalleida.blogspot.com/2015/12/" TargetMode="External"/><Relationship Id="rId2" Type="http://schemas.openxmlformats.org/officeDocument/2006/relationships/notesSlide" Target="../notesSlides/notesSlide10.xml"/><Relationship Id="rId1" Type="http://schemas.openxmlformats.org/officeDocument/2006/relationships/slideLayout" Target="../slideLayouts/slideLayout68.xml"/><Relationship Id="rId6" Type="http://schemas.openxmlformats.org/officeDocument/2006/relationships/image" Target="../media/image45.jpg"/><Relationship Id="rId5" Type="http://schemas.openxmlformats.org/officeDocument/2006/relationships/hyperlink" Target="https://forms.office.com/r/PriQpur6jz" TargetMode="Externa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hyperlink" Target="https://forms.office.com/r/PriQpur6jz" TargetMode="External"/><Relationship Id="rId2" Type="http://schemas.openxmlformats.org/officeDocument/2006/relationships/hyperlink" Target="https://asccc-oeri.org/open-educational-resources-by-discipline/" TargetMode="External"/><Relationship Id="rId1" Type="http://schemas.openxmlformats.org/officeDocument/2006/relationships/slideLayout" Target="../slideLayouts/slideLayout58.xml"/><Relationship Id="rId5" Type="http://schemas.openxmlformats.org/officeDocument/2006/relationships/hyperlink" Target="https://homeporchandpatiokits.com/contact-us/" TargetMode="External"/><Relationship Id="rId4" Type="http://schemas.openxmlformats.org/officeDocument/2006/relationships/image" Target="../media/image4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creativecommons.org/licenses/by-nc/3.0/" TargetMode="External"/><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hyperlink" Target="https://openlab.citytech.cuny.edu/oerfellowship/2018/02/06/guidelines-for-designating-a-course-section-zero-cost-in-cunyfirst/" TargetMode="External"/><Relationship Id="rId5" Type="http://schemas.openxmlformats.org/officeDocument/2006/relationships/image" Target="../media/image42.jp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creativecommons.org/licenses/by/3.0/" TargetMode="External"/><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hyperlink" Target="http://2bproductive.blogspot.com/2017/07/three-top-soft-skills-leaders-need.html" TargetMode="External"/><Relationship Id="rId5" Type="http://schemas.openxmlformats.org/officeDocument/2006/relationships/image" Target="../media/image43.jp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8.xml"/><Relationship Id="rId5" Type="http://schemas.openxmlformats.org/officeDocument/2006/relationships/hyperlink" Target="https://creativecommons.org/licenses/by-sa/3.0/" TargetMode="External"/><Relationship Id="rId4" Type="http://schemas.openxmlformats.org/officeDocument/2006/relationships/hyperlink" Target="https://socio-umane.ro/download.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vibrant, modern college campus scene at sunrise, with students walking and gathering near academic buildings, symbolizing progress and accessibility. ">
            <a:extLst>
              <a:ext uri="{FF2B5EF4-FFF2-40B4-BE49-F238E27FC236}">
                <a16:creationId xmlns:a16="http://schemas.microsoft.com/office/drawing/2014/main" id="{48424F96-F2A4-4A54-9BC1-3824EC24941D}"/>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5334000" y="0"/>
            <a:ext cx="6858000" cy="6858000"/>
          </a:xfrm>
          <a:prstGeom prst="rect">
            <a:avLst/>
          </a:prstGeom>
        </p:spPr>
      </p:pic>
      <p:sp>
        <p:nvSpPr>
          <p:cNvPr id="6" name="Slide Number Placeholder 5">
            <a:extLst>
              <a:ext uri="{FF2B5EF4-FFF2-40B4-BE49-F238E27FC236}">
                <a16:creationId xmlns:a16="http://schemas.microsoft.com/office/drawing/2014/main" id="{BD5D7034-AB1C-6CD5-A75C-7ECFD7678354}"/>
              </a:ext>
            </a:extLst>
          </p:cNvPr>
          <p:cNvSpPr>
            <a:spLocks noGrp="1"/>
          </p:cNvSpPr>
          <p:nvPr>
            <p:ph type="sldNum" sz="quarter" idx="12"/>
          </p:nvPr>
        </p:nvSpPr>
        <p:spPr/>
        <p:txBody>
          <a:bodyPr/>
          <a:lstStyle/>
          <a:p>
            <a:fld id="{AEAA3239-9EA4-4A65-A281-97F994456D9F}" type="slidenum">
              <a:rPr lang="en-US" smtClean="0"/>
              <a:t>1</a:t>
            </a:fld>
            <a:endParaRPr lang="en-US" dirty="0"/>
          </a:p>
        </p:txBody>
      </p:sp>
      <p:sp>
        <p:nvSpPr>
          <p:cNvPr id="9" name="TextBox 8">
            <a:extLst>
              <a:ext uri="{FF2B5EF4-FFF2-40B4-BE49-F238E27FC236}">
                <a16:creationId xmlns:a16="http://schemas.microsoft.com/office/drawing/2014/main" id="{E4189B53-2468-4FE8-9DA0-C7046DFAEC16}"/>
              </a:ext>
            </a:extLst>
          </p:cNvPr>
          <p:cNvSpPr txBox="1"/>
          <p:nvPr/>
        </p:nvSpPr>
        <p:spPr>
          <a:xfrm>
            <a:off x="619125" y="850700"/>
            <a:ext cx="4391025" cy="2578299"/>
          </a:xfrm>
          <a:prstGeom prst="rect">
            <a:avLst/>
          </a:prstGeom>
          <a:noFill/>
        </p:spPr>
        <p:txBody>
          <a:bodyPr wrap="square" rtlCol="0">
            <a:noAutofit/>
          </a:bodyPr>
          <a:lstStyle/>
          <a:p>
            <a:pPr marL="0" algn="ctr">
              <a:buNone/>
            </a:pPr>
            <a:r>
              <a:rPr sz="4400" b="0" dirty="0">
                <a:effectLst/>
                <a:latin typeface="Mongolian Baiti" panose="03000500000000000000" pitchFamily="66" charset="0"/>
              </a:rPr>
              <a:t>Progress and Impact of ZTC</a:t>
            </a:r>
            <a:r>
              <a:rPr lang="en-US" sz="4400" b="0" dirty="0">
                <a:effectLst/>
                <a:latin typeface="Mongolian Baiti" panose="03000500000000000000" pitchFamily="66" charset="0"/>
              </a:rPr>
              <a:t> Initiative </a:t>
            </a:r>
          </a:p>
          <a:p>
            <a:pPr marL="0" algn="ctr">
              <a:buNone/>
            </a:pPr>
            <a:r>
              <a:rPr lang="en-US" sz="4400" b="0" dirty="0">
                <a:effectLst/>
                <a:latin typeface="Mongolian Baiti" panose="03000500000000000000" pitchFamily="66" charset="0"/>
              </a:rPr>
              <a:t>@ </a:t>
            </a:r>
            <a:r>
              <a:rPr sz="4400" b="0" dirty="0">
                <a:effectLst/>
                <a:latin typeface="Mongolian Baiti" panose="03000500000000000000" pitchFamily="66" charset="0"/>
              </a:rPr>
              <a:t>De Anza</a:t>
            </a:r>
            <a:r>
              <a:rPr sz="4400" dirty="0">
                <a:effectLst/>
              </a:rPr>
              <a:t> </a:t>
            </a:r>
            <a:endParaRPr lang="en-US" sz="4400" dirty="0"/>
          </a:p>
        </p:txBody>
      </p:sp>
      <p:sp>
        <p:nvSpPr>
          <p:cNvPr id="10" name="TextBox 9">
            <a:extLst>
              <a:ext uri="{FF2B5EF4-FFF2-40B4-BE49-F238E27FC236}">
                <a16:creationId xmlns:a16="http://schemas.microsoft.com/office/drawing/2014/main" id="{57FB71EF-8ACC-4DB3-943A-7651B9730EB9}"/>
              </a:ext>
            </a:extLst>
          </p:cNvPr>
          <p:cNvSpPr txBox="1"/>
          <p:nvPr/>
        </p:nvSpPr>
        <p:spPr>
          <a:xfrm>
            <a:off x="738499" y="4084767"/>
            <a:ext cx="4152276" cy="1004393"/>
          </a:xfrm>
          <a:prstGeom prst="rect">
            <a:avLst/>
          </a:prstGeom>
          <a:noFill/>
        </p:spPr>
        <p:txBody>
          <a:bodyPr wrap="square" rtlCol="0">
            <a:noAutofit/>
          </a:bodyPr>
          <a:lstStyle/>
          <a:p>
            <a:pPr marL="0" algn="l">
              <a:buNone/>
            </a:pPr>
            <a:r>
              <a:rPr lang="en-US" sz="2400" dirty="0">
                <a:solidFill>
                  <a:srgbClr val="990033"/>
                </a:solidFill>
                <a:latin typeface="Avenir"/>
              </a:rPr>
              <a:t>Shagun Kaur</a:t>
            </a:r>
          </a:p>
          <a:p>
            <a:pPr marL="0" algn="l">
              <a:buNone/>
            </a:pPr>
            <a:r>
              <a:rPr lang="en-US" sz="2400" dirty="0">
                <a:solidFill>
                  <a:srgbClr val="990033"/>
                </a:solidFill>
                <a:latin typeface="Avenir"/>
              </a:rPr>
              <a:t>ZTC Grants Coordinator</a:t>
            </a:r>
            <a:endParaRPr lang="en-US" sz="2400" dirty="0">
              <a:solidFill>
                <a:srgbClr val="990033"/>
              </a:solidFill>
            </a:endParaRPr>
          </a:p>
        </p:txBody>
      </p:sp>
      <p:sp>
        <p:nvSpPr>
          <p:cNvPr id="2" name="TextBox 1">
            <a:extLst>
              <a:ext uri="{FF2B5EF4-FFF2-40B4-BE49-F238E27FC236}">
                <a16:creationId xmlns:a16="http://schemas.microsoft.com/office/drawing/2014/main" id="{103871F6-C2C7-1128-FD82-C1CE35CE1C28}"/>
              </a:ext>
            </a:extLst>
          </p:cNvPr>
          <p:cNvSpPr txBox="1"/>
          <p:nvPr/>
        </p:nvSpPr>
        <p:spPr>
          <a:xfrm>
            <a:off x="306206" y="5684134"/>
            <a:ext cx="2444489" cy="646331"/>
          </a:xfrm>
          <a:prstGeom prst="rect">
            <a:avLst/>
          </a:prstGeom>
          <a:noFill/>
        </p:spPr>
        <p:txBody>
          <a:bodyPr wrap="square" rtlCol="0">
            <a:spAutoFit/>
          </a:bodyPr>
          <a:lstStyle/>
          <a:p>
            <a:r>
              <a:rPr lang="en-US" sz="1200" dirty="0"/>
              <a:t>Slide deck content is licensed </a:t>
            </a:r>
            <a:r>
              <a:rPr lang="en-US" sz="1200" dirty="0">
                <a:hlinkClick r:id="rId5"/>
              </a:rPr>
              <a:t>CC BY 4.0 </a:t>
            </a:r>
            <a:r>
              <a:rPr lang="en-US" sz="1200" dirty="0"/>
              <a:t>unless otherwise noted.</a:t>
            </a:r>
          </a:p>
        </p:txBody>
      </p:sp>
      <p:pic>
        <p:nvPicPr>
          <p:cNvPr id="1028" name="Picture 4">
            <a:extLst>
              <a:ext uri="{FF2B5EF4-FFF2-40B4-BE49-F238E27FC236}">
                <a16:creationId xmlns:a16="http://schemas.microsoft.com/office/drawing/2014/main" id="{0203CE8C-CC7C-8A0D-2013-6D96A111E2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920" y="5800832"/>
            <a:ext cx="1180227" cy="41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4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24AC0-FCA5-1B92-6736-91F19C2AF863}"/>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E93170A-9E8F-0054-A6A1-52C2B55B3C07}"/>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21113" y="0"/>
            <a:ext cx="12192000" cy="6858000"/>
          </a:xfrm>
          <a:prstGeom prst="rect">
            <a:avLst/>
          </a:prstGeom>
        </p:spPr>
      </p:pic>
      <p:sp>
        <p:nvSpPr>
          <p:cNvPr id="6" name="Slide Number Placeholder 5">
            <a:extLst>
              <a:ext uri="{FF2B5EF4-FFF2-40B4-BE49-F238E27FC236}">
                <a16:creationId xmlns:a16="http://schemas.microsoft.com/office/drawing/2014/main" id="{6EB3E964-728A-4E97-8A9C-C11272E05584}"/>
              </a:ext>
            </a:extLst>
          </p:cNvPr>
          <p:cNvSpPr>
            <a:spLocks noGrp="1"/>
          </p:cNvSpPr>
          <p:nvPr>
            <p:ph type="sldNum" sz="quarter" idx="12"/>
          </p:nvPr>
        </p:nvSpPr>
        <p:spPr/>
        <p:txBody>
          <a:bodyPr/>
          <a:lstStyle/>
          <a:p>
            <a:fld id="{AEAA3239-9EA4-4A65-A281-97F994456D9F}" type="slidenum">
              <a:rPr lang="en-US" smtClean="0"/>
              <a:t>10</a:t>
            </a:fld>
            <a:endParaRPr lang="en-US" dirty="0"/>
          </a:p>
        </p:txBody>
      </p:sp>
      <p:sp>
        <p:nvSpPr>
          <p:cNvPr id="9" name="TextBox 8">
            <a:extLst>
              <a:ext uri="{FF2B5EF4-FFF2-40B4-BE49-F238E27FC236}">
                <a16:creationId xmlns:a16="http://schemas.microsoft.com/office/drawing/2014/main" id="{278F4C79-98C2-A9CB-5D2C-54EFDC454231}"/>
              </a:ext>
            </a:extLst>
          </p:cNvPr>
          <p:cNvSpPr txBox="1"/>
          <p:nvPr/>
        </p:nvSpPr>
        <p:spPr>
          <a:xfrm>
            <a:off x="1442402" y="90151"/>
            <a:ext cx="9682798" cy="767099"/>
          </a:xfrm>
          <a:prstGeom prst="rect">
            <a:avLst/>
          </a:prstGeom>
          <a:noFill/>
        </p:spPr>
        <p:txBody>
          <a:bodyPr wrap="square" rtlCol="0">
            <a:normAutofit/>
          </a:bodyPr>
          <a:lstStyle/>
          <a:p>
            <a:pPr marL="0" algn="ctr">
              <a:buNone/>
            </a:pPr>
            <a:r>
              <a:rPr lang="en-US" sz="4400" b="1" dirty="0">
                <a:solidFill>
                  <a:srgbClr val="990033"/>
                </a:solidFill>
                <a:latin typeface="Mongolian Baiti" panose="03000500000000000000" pitchFamily="66" charset="0"/>
              </a:rPr>
              <a:t>Phase II</a:t>
            </a:r>
            <a:endParaRPr lang="en-US" sz="4400" b="1" dirty="0">
              <a:solidFill>
                <a:srgbClr val="990033"/>
              </a:solidFill>
            </a:endParaRPr>
          </a:p>
        </p:txBody>
      </p:sp>
      <p:sp>
        <p:nvSpPr>
          <p:cNvPr id="12" name="TextBox 11">
            <a:extLst>
              <a:ext uri="{FF2B5EF4-FFF2-40B4-BE49-F238E27FC236}">
                <a16:creationId xmlns:a16="http://schemas.microsoft.com/office/drawing/2014/main" id="{A2A6A7AF-E93C-8777-F841-27FADC804499}"/>
              </a:ext>
            </a:extLst>
          </p:cNvPr>
          <p:cNvSpPr txBox="1"/>
          <p:nvPr/>
        </p:nvSpPr>
        <p:spPr>
          <a:xfrm>
            <a:off x="383063" y="1196599"/>
            <a:ext cx="7789387" cy="5122941"/>
          </a:xfrm>
          <a:prstGeom prst="rect">
            <a:avLst/>
          </a:prstGeom>
          <a:noFill/>
        </p:spPr>
        <p:txBody>
          <a:bodyPr wrap="square" rtlCol="0">
            <a:spAutoFit/>
          </a:bodyPr>
          <a:lstStyle/>
          <a:p>
            <a:pPr>
              <a:lnSpc>
                <a:spcPct val="150000"/>
              </a:lnSpc>
            </a:pPr>
            <a:r>
              <a:rPr lang="en-US" sz="2000" b="1" dirty="0">
                <a:solidFill>
                  <a:srgbClr val="990033"/>
                </a:solidFill>
                <a:latin typeface="Avenir"/>
              </a:rPr>
              <a:t>FACULTY LED</a:t>
            </a:r>
          </a:p>
          <a:p>
            <a:pPr marL="285750" indent="-285750">
              <a:lnSpc>
                <a:spcPct val="150000"/>
              </a:lnSpc>
              <a:buFont typeface="Arial" panose="020B0604020202020204" pitchFamily="34" charset="0"/>
              <a:buChar char="•"/>
            </a:pPr>
            <a:r>
              <a:rPr lang="en-US" sz="2000" dirty="0">
                <a:latin typeface="Avenir"/>
              </a:rPr>
              <a:t>Improved Schedule markings </a:t>
            </a:r>
          </a:p>
          <a:p>
            <a:pPr marL="285750" indent="-285750">
              <a:lnSpc>
                <a:spcPct val="150000"/>
              </a:lnSpc>
              <a:buFont typeface="Arial" panose="020B0604020202020204" pitchFamily="34" charset="0"/>
              <a:buChar char="•"/>
            </a:pPr>
            <a:r>
              <a:rPr lang="en-US" sz="2000" dirty="0">
                <a:latin typeface="Avenir"/>
              </a:rPr>
              <a:t>Expansion of GE pathways</a:t>
            </a:r>
          </a:p>
          <a:p>
            <a:pPr marL="742950" lvl="1" indent="-285750">
              <a:lnSpc>
                <a:spcPct val="150000"/>
              </a:lnSpc>
              <a:buFont typeface="Arial" panose="020B0604020202020204" pitchFamily="34" charset="0"/>
              <a:buChar char="•"/>
            </a:pPr>
            <a:r>
              <a:rPr lang="en-US" sz="2000" dirty="0">
                <a:latin typeface="Avenir"/>
              </a:rPr>
              <a:t>Interest Gathering </a:t>
            </a:r>
            <a:r>
              <a:rPr lang="en-US" sz="2000">
                <a:latin typeface="Avenir"/>
              </a:rPr>
              <a:t>is happening </a:t>
            </a:r>
            <a:r>
              <a:rPr lang="en-US" sz="2000" dirty="0">
                <a:latin typeface="Avenir"/>
                <a:hlinkClick r:id="rId5"/>
              </a:rPr>
              <a:t>NOW</a:t>
            </a:r>
            <a:endParaRPr lang="en-US" sz="2000" dirty="0">
              <a:latin typeface="Avenir"/>
            </a:endParaRPr>
          </a:p>
          <a:p>
            <a:pPr marL="742950" lvl="1" indent="-285750">
              <a:lnSpc>
                <a:spcPct val="150000"/>
              </a:lnSpc>
              <a:buFont typeface="Arial" panose="020B0604020202020204" pitchFamily="34" charset="0"/>
              <a:buChar char="•"/>
            </a:pPr>
            <a:r>
              <a:rPr lang="en-US" sz="2000" dirty="0">
                <a:latin typeface="Avenir"/>
              </a:rPr>
              <a:t>Training in Spring and project launch in Summer 26</a:t>
            </a:r>
          </a:p>
          <a:p>
            <a:pPr marL="285750" indent="-285750">
              <a:lnSpc>
                <a:spcPct val="150000"/>
              </a:lnSpc>
              <a:buFont typeface="Arial" panose="020B0604020202020204" pitchFamily="34" charset="0"/>
              <a:buChar char="•"/>
            </a:pPr>
            <a:r>
              <a:rPr lang="en-US" sz="2000" dirty="0">
                <a:latin typeface="Avenir"/>
              </a:rPr>
              <a:t>Exploration of additional degree pathways</a:t>
            </a:r>
          </a:p>
          <a:p>
            <a:pPr>
              <a:lnSpc>
                <a:spcPct val="150000"/>
              </a:lnSpc>
            </a:pPr>
            <a:r>
              <a:rPr lang="en-US" sz="2000" b="1" dirty="0">
                <a:solidFill>
                  <a:srgbClr val="990033"/>
                </a:solidFill>
                <a:latin typeface="Avenir"/>
              </a:rPr>
              <a:t>INSTITUTIONAL</a:t>
            </a:r>
          </a:p>
          <a:p>
            <a:pPr marL="285750" indent="-285750">
              <a:lnSpc>
                <a:spcPct val="150000"/>
              </a:lnSpc>
              <a:buFont typeface="Arial" panose="020B0604020202020204" pitchFamily="34" charset="0"/>
              <a:buChar char="•"/>
            </a:pPr>
            <a:r>
              <a:rPr lang="en-US" sz="2000" dirty="0">
                <a:latin typeface="Avenir"/>
              </a:rPr>
              <a:t>Data Dashboard and website development</a:t>
            </a:r>
          </a:p>
          <a:p>
            <a:pPr marL="285750" indent="-285750">
              <a:lnSpc>
                <a:spcPct val="150000"/>
              </a:lnSpc>
              <a:buFont typeface="Arial" panose="020B0604020202020204" pitchFamily="34" charset="0"/>
              <a:buChar char="•"/>
            </a:pPr>
            <a:r>
              <a:rPr lang="en-US" sz="2000" dirty="0">
                <a:latin typeface="Avenir"/>
              </a:rPr>
              <a:t>Liaisons</a:t>
            </a:r>
          </a:p>
          <a:p>
            <a:pPr marL="285750" indent="-285750">
              <a:lnSpc>
                <a:spcPct val="150000"/>
              </a:lnSpc>
              <a:buFont typeface="Arial" panose="020B0604020202020204" pitchFamily="34" charset="0"/>
              <a:buChar char="•"/>
            </a:pPr>
            <a:r>
              <a:rPr lang="en-US" sz="2000" dirty="0">
                <a:latin typeface="Avenir"/>
              </a:rPr>
              <a:t>Awareness campaign</a:t>
            </a:r>
          </a:p>
          <a:p>
            <a:pPr marL="285750" indent="-285750">
              <a:lnSpc>
                <a:spcPct val="150000"/>
              </a:lnSpc>
              <a:buFont typeface="Arial" panose="020B0604020202020204" pitchFamily="34" charset="0"/>
              <a:buChar char="•"/>
            </a:pPr>
            <a:r>
              <a:rPr lang="en-US" sz="2000" dirty="0">
                <a:latin typeface="Avenir"/>
              </a:rPr>
              <a:t>Grant opportunities</a:t>
            </a:r>
          </a:p>
        </p:txBody>
      </p:sp>
      <p:pic>
        <p:nvPicPr>
          <p:cNvPr id="5" name="Picture 4">
            <a:extLst>
              <a:ext uri="{FF2B5EF4-FFF2-40B4-BE49-F238E27FC236}">
                <a16:creationId xmlns:a16="http://schemas.microsoft.com/office/drawing/2014/main" id="{D8E9AA0D-3103-F23C-FD09-DCBC9E81990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93811" y="1940193"/>
            <a:ext cx="2883789" cy="3891753"/>
          </a:xfrm>
          <a:prstGeom prst="rect">
            <a:avLst/>
          </a:prstGeom>
        </p:spPr>
      </p:pic>
      <p:sp>
        <p:nvSpPr>
          <p:cNvPr id="8" name="TextBox 7">
            <a:extLst>
              <a:ext uri="{FF2B5EF4-FFF2-40B4-BE49-F238E27FC236}">
                <a16:creationId xmlns:a16="http://schemas.microsoft.com/office/drawing/2014/main" id="{EDE35F70-4208-9987-6E7F-2681D33B8C63}"/>
              </a:ext>
            </a:extLst>
          </p:cNvPr>
          <p:cNvSpPr txBox="1"/>
          <p:nvPr/>
        </p:nvSpPr>
        <p:spPr>
          <a:xfrm>
            <a:off x="8046148" y="5863315"/>
            <a:ext cx="3579114" cy="461665"/>
          </a:xfrm>
          <a:prstGeom prst="rect">
            <a:avLst/>
          </a:prstGeom>
          <a:noFill/>
        </p:spPr>
        <p:txBody>
          <a:bodyPr wrap="square" rtlCol="0">
            <a:spAutoFit/>
          </a:bodyPr>
          <a:lstStyle/>
          <a:p>
            <a:pPr algn="ctr"/>
            <a:r>
              <a:rPr lang="en-US" sz="1200" dirty="0">
                <a:latin typeface="Avenir"/>
                <a:hlinkClick r:id="rId7" tooltip="https://englishsafalleida.blogspot.com/2015/12/"/>
              </a:rPr>
              <a:t>This Photo</a:t>
            </a:r>
            <a:r>
              <a:rPr lang="en-US" sz="1200" dirty="0">
                <a:latin typeface="Avenir"/>
              </a:rPr>
              <a:t> by Unknown Author is licensed under </a:t>
            </a:r>
            <a:r>
              <a:rPr lang="en-US" sz="1200" dirty="0">
                <a:latin typeface="Avenir"/>
                <a:hlinkClick r:id="rId8" tooltip="https://creativecommons.org/licenses/by-nc/3.0/"/>
              </a:rPr>
              <a:t>CC BY-NC</a:t>
            </a:r>
            <a:endParaRPr lang="en-US" sz="1200" dirty="0">
              <a:latin typeface="Avenir"/>
            </a:endParaRPr>
          </a:p>
        </p:txBody>
      </p:sp>
    </p:spTree>
    <p:extLst>
      <p:ext uri="{BB962C8B-B14F-4D97-AF65-F5344CB8AC3E}">
        <p14:creationId xmlns:p14="http://schemas.microsoft.com/office/powerpoint/2010/main" val="22907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4840-EAF4-2CBF-1790-E862B00EB191}"/>
              </a:ext>
            </a:extLst>
          </p:cNvPr>
          <p:cNvSpPr>
            <a:spLocks noGrp="1"/>
          </p:cNvSpPr>
          <p:nvPr>
            <p:ph type="title"/>
          </p:nvPr>
        </p:nvSpPr>
        <p:spPr>
          <a:xfrm>
            <a:off x="838200" y="365125"/>
            <a:ext cx="10515600" cy="1025525"/>
          </a:xfrm>
        </p:spPr>
        <p:txBody>
          <a:bodyPr/>
          <a:lstStyle/>
          <a:p>
            <a:pPr algn="ctr"/>
            <a:r>
              <a:rPr lang="en-US" b="1" dirty="0">
                <a:solidFill>
                  <a:srgbClr val="990033"/>
                </a:solidFill>
              </a:rPr>
              <a:t>ASK and </a:t>
            </a:r>
            <a:r>
              <a:rPr lang="en-US" b="1">
                <a:solidFill>
                  <a:srgbClr val="990033"/>
                </a:solidFill>
              </a:rPr>
              <a:t>an Invite</a:t>
            </a:r>
            <a:endParaRPr lang="en-US" b="1" dirty="0">
              <a:solidFill>
                <a:srgbClr val="990033"/>
              </a:solidFill>
            </a:endParaRPr>
          </a:p>
        </p:txBody>
      </p:sp>
      <p:sp>
        <p:nvSpPr>
          <p:cNvPr id="3" name="Content Placeholder 2">
            <a:extLst>
              <a:ext uri="{FF2B5EF4-FFF2-40B4-BE49-F238E27FC236}">
                <a16:creationId xmlns:a16="http://schemas.microsoft.com/office/drawing/2014/main" id="{9C3649AE-489C-314F-C0D9-9A4791E409FE}"/>
              </a:ext>
            </a:extLst>
          </p:cNvPr>
          <p:cNvSpPr>
            <a:spLocks noGrp="1"/>
          </p:cNvSpPr>
          <p:nvPr>
            <p:ph idx="1"/>
          </p:nvPr>
        </p:nvSpPr>
        <p:spPr>
          <a:xfrm>
            <a:off x="752476" y="1390650"/>
            <a:ext cx="6705600" cy="3667125"/>
          </a:xfrm>
        </p:spPr>
        <p:txBody>
          <a:bodyPr>
            <a:normAutofit lnSpcReduction="10000"/>
          </a:bodyPr>
          <a:lstStyle/>
          <a:p>
            <a:r>
              <a:rPr lang="en-US" dirty="0">
                <a:latin typeface="Avenir"/>
              </a:rPr>
              <a:t>Fill out the Course Marking surveys and ask faculty colleagues to do the same.</a:t>
            </a:r>
          </a:p>
          <a:p>
            <a:r>
              <a:rPr lang="en-US" dirty="0">
                <a:latin typeface="Avenir"/>
              </a:rPr>
              <a:t>Explore OER in your field.</a:t>
            </a:r>
          </a:p>
          <a:p>
            <a:pPr lvl="1"/>
            <a:r>
              <a:rPr lang="en-US" dirty="0">
                <a:latin typeface="Avenir"/>
              </a:rPr>
              <a:t>Go to </a:t>
            </a:r>
            <a:r>
              <a:rPr lang="en-US" dirty="0">
                <a:latin typeface="Avenir"/>
                <a:hlinkClick r:id="rId2"/>
              </a:rPr>
              <a:t>OERI website</a:t>
            </a:r>
            <a:endParaRPr lang="en-US" dirty="0">
              <a:latin typeface="Avenir"/>
            </a:endParaRPr>
          </a:p>
          <a:p>
            <a:pPr lvl="1"/>
            <a:r>
              <a:rPr lang="en-US" dirty="0">
                <a:latin typeface="Avenir"/>
              </a:rPr>
              <a:t>Ask OERI Liaison – Amy Leonard</a:t>
            </a:r>
          </a:p>
          <a:p>
            <a:pPr lvl="1"/>
            <a:r>
              <a:rPr lang="en-US" dirty="0">
                <a:latin typeface="Avenir"/>
              </a:rPr>
              <a:t>Ask OER Coordinator – James Adams</a:t>
            </a:r>
          </a:p>
          <a:p>
            <a:pPr lvl="1"/>
            <a:r>
              <a:rPr lang="en-US" dirty="0">
                <a:latin typeface="Avenir"/>
              </a:rPr>
              <a:t>Ask the Librarians</a:t>
            </a:r>
          </a:p>
          <a:p>
            <a:pPr lvl="1"/>
            <a:r>
              <a:rPr lang="en-US" dirty="0">
                <a:latin typeface="Avenir"/>
              </a:rPr>
              <a:t>Ask Shagun</a:t>
            </a:r>
          </a:p>
          <a:p>
            <a:r>
              <a:rPr lang="en-US" dirty="0">
                <a:latin typeface="Avenir"/>
              </a:rPr>
              <a:t>Share ZTC opportunities with your division: </a:t>
            </a:r>
          </a:p>
        </p:txBody>
      </p:sp>
      <p:sp>
        <p:nvSpPr>
          <p:cNvPr id="5" name="Slide Number Placeholder 4">
            <a:extLst>
              <a:ext uri="{FF2B5EF4-FFF2-40B4-BE49-F238E27FC236}">
                <a16:creationId xmlns:a16="http://schemas.microsoft.com/office/drawing/2014/main" id="{67DFC33E-FF28-8B03-8997-9C99CCCEE0C1}"/>
              </a:ext>
            </a:extLst>
          </p:cNvPr>
          <p:cNvSpPr>
            <a:spLocks noGrp="1"/>
          </p:cNvSpPr>
          <p:nvPr>
            <p:ph type="sldNum" sz="quarter" idx="12"/>
          </p:nvPr>
        </p:nvSpPr>
        <p:spPr/>
        <p:txBody>
          <a:bodyPr/>
          <a:lstStyle/>
          <a:p>
            <a:fld id="{AEAA3239-9EA4-4A65-A281-97F994456D9F}" type="slidenum">
              <a:rPr lang="en-US" smtClean="0"/>
              <a:pPr/>
              <a:t>11</a:t>
            </a:fld>
            <a:endParaRPr lang="en-US" dirty="0"/>
          </a:p>
        </p:txBody>
      </p:sp>
      <p:sp>
        <p:nvSpPr>
          <p:cNvPr id="6" name="Rectangle 1">
            <a:extLst>
              <a:ext uri="{FF2B5EF4-FFF2-40B4-BE49-F238E27FC236}">
                <a16:creationId xmlns:a16="http://schemas.microsoft.com/office/drawing/2014/main" id="{FD55B7A0-7D5E-8AFE-D8AB-7BFBD9E4C3DC}"/>
              </a:ext>
            </a:extLst>
          </p:cNvPr>
          <p:cNvSpPr>
            <a:spLocks noChangeArrowheads="1"/>
          </p:cNvSpPr>
          <p:nvPr/>
        </p:nvSpPr>
        <p:spPr bwMode="auto">
          <a:xfrm>
            <a:off x="1905001" y="4993372"/>
            <a:ext cx="44005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Faculty Interest and Readiness Survey: OER for GE Courses – Fill out form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descr="Photograph showing hands holding a pen over an open notebook surrounded by paper cutouts of question marks in various shades of beige and brown. ">
            <a:extLst>
              <a:ext uri="{FF2B5EF4-FFF2-40B4-BE49-F238E27FC236}">
                <a16:creationId xmlns:a16="http://schemas.microsoft.com/office/drawing/2014/main" id="{11E94DF8-0524-B159-0E48-25313DF157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27278" y="1390650"/>
            <a:ext cx="3793222" cy="3793222"/>
          </a:xfrm>
          <a:prstGeom prst="rect">
            <a:avLst/>
          </a:prstGeom>
        </p:spPr>
      </p:pic>
    </p:spTree>
    <p:extLst>
      <p:ext uri="{BB962C8B-B14F-4D97-AF65-F5344CB8AC3E}">
        <p14:creationId xmlns:p14="http://schemas.microsoft.com/office/powerpoint/2010/main" val="313395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7A0C384-9418-1EF2-FE65-343F8B87FB2D}"/>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CAD9EC4-6110-FFD1-7EB1-3DE70041BCA9}"/>
              </a:ext>
            </a:extLst>
          </p:cNvPr>
          <p:cNvSpPr>
            <a:spLocks noGrp="1"/>
          </p:cNvSpPr>
          <p:nvPr>
            <p:ph sz="quarter" idx="15"/>
          </p:nvPr>
        </p:nvSpPr>
        <p:spPr>
          <a:xfrm>
            <a:off x="295276" y="888839"/>
            <a:ext cx="11744324" cy="5650409"/>
          </a:xfrm>
        </p:spPr>
        <p:txBody>
          <a:bodyPr>
            <a:noAutofit/>
          </a:bodyPr>
          <a:lstStyle/>
          <a:p>
            <a:pPr marL="0" indent="0">
              <a:buNone/>
            </a:pPr>
            <a:r>
              <a:rPr lang="en-US" sz="2000" b="1" dirty="0">
                <a:latin typeface="Avenir"/>
              </a:rPr>
              <a:t>Faculty Capacity</a:t>
            </a:r>
            <a:endParaRPr lang="en-US" sz="2000" dirty="0">
              <a:latin typeface="Avenir"/>
            </a:endParaRPr>
          </a:p>
          <a:p>
            <a:pPr lvl="1"/>
            <a:r>
              <a:rPr lang="en-US" sz="2000" dirty="0">
                <a:latin typeface="Avenir"/>
              </a:rPr>
              <a:t>Significant time, labor, and expertise required for high-quality OER creation</a:t>
            </a:r>
          </a:p>
          <a:p>
            <a:pPr lvl="1"/>
            <a:r>
              <a:rPr lang="en-US" sz="2000" dirty="0">
                <a:latin typeface="Avenir"/>
              </a:rPr>
              <a:t>Balancing OER work with teaching, service, and other institutional demands</a:t>
            </a:r>
          </a:p>
          <a:p>
            <a:pPr marL="0" indent="0">
              <a:buNone/>
            </a:pPr>
            <a:endParaRPr lang="en-US" sz="1050" b="1" dirty="0">
              <a:latin typeface="Avenir"/>
            </a:endParaRPr>
          </a:p>
          <a:p>
            <a:pPr marL="0" indent="0">
              <a:buNone/>
            </a:pPr>
            <a:r>
              <a:rPr lang="en-US" sz="2000" b="1" dirty="0">
                <a:latin typeface="Avenir"/>
              </a:rPr>
              <a:t>Lack of OER Materials</a:t>
            </a:r>
            <a:endParaRPr lang="en-US" sz="2000" dirty="0">
              <a:latin typeface="Avenir"/>
            </a:endParaRPr>
          </a:p>
          <a:p>
            <a:pPr lvl="1"/>
            <a:r>
              <a:rPr lang="en-US" sz="2000" dirty="0">
                <a:latin typeface="Avenir"/>
              </a:rPr>
              <a:t>Limited or no existing OER in many disciplines, requiring creation from scratch</a:t>
            </a:r>
          </a:p>
          <a:p>
            <a:pPr lvl="1"/>
            <a:r>
              <a:rPr lang="en-US" sz="2000" dirty="0">
                <a:latin typeface="Avenir"/>
              </a:rPr>
              <a:t>High effort needed for comprehensive texts, ancillaries, and homework systems</a:t>
            </a:r>
          </a:p>
          <a:p>
            <a:pPr marL="0" indent="0">
              <a:buNone/>
            </a:pPr>
            <a:endParaRPr lang="en-US" sz="1050" b="1" dirty="0">
              <a:highlight>
                <a:srgbClr val="FFFF00"/>
              </a:highlight>
              <a:latin typeface="Avenir"/>
            </a:endParaRPr>
          </a:p>
          <a:p>
            <a:pPr marL="0" indent="0">
              <a:buNone/>
            </a:pPr>
            <a:r>
              <a:rPr lang="en-US" sz="2000" b="1" dirty="0">
                <a:highlight>
                  <a:srgbClr val="FFFF00"/>
                </a:highlight>
                <a:latin typeface="Avenir"/>
              </a:rPr>
              <a:t>Course Markings (ZTC / Low-Cost)</a:t>
            </a:r>
            <a:endParaRPr lang="en-US" sz="2000" dirty="0">
              <a:highlight>
                <a:srgbClr val="FFFF00"/>
              </a:highlight>
              <a:latin typeface="Avenir"/>
            </a:endParaRPr>
          </a:p>
          <a:p>
            <a:pPr lvl="1"/>
            <a:r>
              <a:rPr lang="en-US" sz="2000" dirty="0">
                <a:highlight>
                  <a:srgbClr val="FFFF00"/>
                </a:highlight>
                <a:latin typeface="Avenir"/>
              </a:rPr>
              <a:t>Inconsistent or late course markings reduce student visibility and state reporting accuracy</a:t>
            </a:r>
          </a:p>
          <a:p>
            <a:pPr lvl="1"/>
            <a:r>
              <a:rPr lang="en-US" sz="2000" dirty="0">
                <a:highlight>
                  <a:srgbClr val="FFFF00"/>
                </a:highlight>
                <a:latin typeface="Avenir"/>
              </a:rPr>
              <a:t>Reliance on faculty self-reporting and short marking windows</a:t>
            </a:r>
          </a:p>
          <a:p>
            <a:pPr marL="0" indent="0">
              <a:buNone/>
            </a:pPr>
            <a:endParaRPr lang="en-US" sz="1050" b="1" dirty="0">
              <a:latin typeface="Avenir"/>
            </a:endParaRPr>
          </a:p>
          <a:p>
            <a:pPr marL="0" indent="0">
              <a:buNone/>
            </a:pPr>
            <a:r>
              <a:rPr lang="en-US" sz="2000" b="1" dirty="0">
                <a:latin typeface="Avenir"/>
              </a:rPr>
              <a:t>Student Awareness</a:t>
            </a:r>
            <a:endParaRPr lang="en-US" sz="2000" dirty="0">
              <a:latin typeface="Avenir"/>
            </a:endParaRPr>
          </a:p>
          <a:p>
            <a:pPr lvl="1"/>
            <a:r>
              <a:rPr lang="en-US" sz="2000" dirty="0">
                <a:latin typeface="Avenir"/>
              </a:rPr>
              <a:t>Students are not always aware of ZTC options or how to search/filter for them at registration</a:t>
            </a:r>
          </a:p>
          <a:p>
            <a:pPr marL="0" indent="0">
              <a:buNone/>
            </a:pPr>
            <a:endParaRPr lang="en-US" sz="1050" b="1" dirty="0">
              <a:latin typeface="Avenir"/>
            </a:endParaRPr>
          </a:p>
          <a:p>
            <a:pPr marL="0" indent="0">
              <a:buNone/>
            </a:pPr>
            <a:r>
              <a:rPr lang="en-US" sz="2000" b="1" dirty="0">
                <a:latin typeface="Avenir"/>
              </a:rPr>
              <a:t>Accessibility Remediation &amp; Copy Editing</a:t>
            </a:r>
            <a:endParaRPr lang="en-US" sz="2000" dirty="0">
              <a:latin typeface="Avenir"/>
            </a:endParaRPr>
          </a:p>
          <a:p>
            <a:pPr lvl="1"/>
            <a:r>
              <a:rPr lang="en-US" sz="2000" dirty="0">
                <a:latin typeface="Avenir"/>
              </a:rPr>
              <a:t>Accessibility review and remediation are labor-intensive and ongoing</a:t>
            </a:r>
          </a:p>
          <a:p>
            <a:pPr lvl="1"/>
            <a:r>
              <a:rPr lang="en-US" sz="2000" dirty="0">
                <a:latin typeface="Avenir"/>
              </a:rPr>
              <a:t>Need for sustained support for alt-text, tables, media, and editorial consistency</a:t>
            </a:r>
          </a:p>
          <a:p>
            <a:pPr marL="0" indent="0">
              <a:buNone/>
            </a:pPr>
            <a:endParaRPr lang="en-US" sz="1050" b="1" dirty="0">
              <a:latin typeface="Avenir"/>
            </a:endParaRPr>
          </a:p>
          <a:p>
            <a:pPr marL="0" indent="0">
              <a:buNone/>
            </a:pPr>
            <a:r>
              <a:rPr lang="en-US" sz="2000" b="1" dirty="0">
                <a:latin typeface="Avenir"/>
              </a:rPr>
              <a:t>Long-Term Sustainability</a:t>
            </a:r>
            <a:endParaRPr lang="en-US" sz="2000" dirty="0">
              <a:latin typeface="Avenir"/>
            </a:endParaRPr>
          </a:p>
          <a:p>
            <a:pPr lvl="1"/>
            <a:r>
              <a:rPr lang="en-US" sz="2000" dirty="0">
                <a:latin typeface="Avenir"/>
              </a:rPr>
              <a:t>OER requires continuous maintenance, updates, and faculty succession planning</a:t>
            </a:r>
          </a:p>
          <a:p>
            <a:pPr lvl="1"/>
            <a:r>
              <a:rPr lang="en-US" sz="2000" dirty="0">
                <a:latin typeface="Avenir"/>
              </a:rPr>
              <a:t>Sustaining quality beyond grant funding remains a structural challenge.</a:t>
            </a:r>
          </a:p>
        </p:txBody>
      </p:sp>
      <p:sp>
        <p:nvSpPr>
          <p:cNvPr id="6" name="Slide Number Placeholder 5">
            <a:extLst>
              <a:ext uri="{FF2B5EF4-FFF2-40B4-BE49-F238E27FC236}">
                <a16:creationId xmlns:a16="http://schemas.microsoft.com/office/drawing/2014/main" id="{24ADBAD2-71D5-5A64-C39E-6A0F3C673CB8}"/>
              </a:ext>
            </a:extLst>
          </p:cNvPr>
          <p:cNvSpPr>
            <a:spLocks noGrp="1"/>
          </p:cNvSpPr>
          <p:nvPr>
            <p:ph type="sldNum" sz="quarter" idx="12"/>
          </p:nvPr>
        </p:nvSpPr>
        <p:spPr/>
        <p:txBody>
          <a:bodyPr/>
          <a:lstStyle/>
          <a:p>
            <a:fld id="{AEAA3239-9EA4-4A65-A281-97F994456D9F}" type="slidenum">
              <a:rPr lang="en-US" smtClean="0"/>
              <a:t>12</a:t>
            </a:fld>
            <a:endParaRPr lang="en-US" dirty="0"/>
          </a:p>
        </p:txBody>
      </p:sp>
      <p:sp>
        <p:nvSpPr>
          <p:cNvPr id="9" name="TextBox 8">
            <a:extLst>
              <a:ext uri="{FF2B5EF4-FFF2-40B4-BE49-F238E27FC236}">
                <a16:creationId xmlns:a16="http://schemas.microsoft.com/office/drawing/2014/main" id="{5E383928-B714-D32A-BCC4-E6D15ACD5EAD}"/>
              </a:ext>
            </a:extLst>
          </p:cNvPr>
          <p:cNvSpPr txBox="1"/>
          <p:nvPr/>
        </p:nvSpPr>
        <p:spPr>
          <a:xfrm>
            <a:off x="1085850" y="156826"/>
            <a:ext cx="10810875" cy="893938"/>
          </a:xfrm>
          <a:prstGeom prst="rect">
            <a:avLst/>
          </a:prstGeom>
          <a:noFill/>
        </p:spPr>
        <p:txBody>
          <a:bodyPr wrap="square" rtlCol="0">
            <a:normAutofit/>
          </a:bodyPr>
          <a:lstStyle/>
          <a:p>
            <a:pPr marL="0" algn="ctr">
              <a:buNone/>
            </a:pPr>
            <a:r>
              <a:rPr lang="en-US" sz="4400" b="1" dirty="0">
                <a:solidFill>
                  <a:srgbClr val="990033"/>
                </a:solidFill>
                <a:latin typeface="Mongolian Baiti" panose="03000500000000000000" pitchFamily="66" charset="0"/>
              </a:rPr>
              <a:t>Challenges in Scaling OER @ De Anza</a:t>
            </a:r>
            <a:endParaRPr lang="en-US" sz="4400" b="1" dirty="0">
              <a:solidFill>
                <a:srgbClr val="990033"/>
              </a:solidFill>
            </a:endParaRPr>
          </a:p>
        </p:txBody>
      </p:sp>
    </p:spTree>
    <p:extLst>
      <p:ext uri="{BB962C8B-B14F-4D97-AF65-F5344CB8AC3E}">
        <p14:creationId xmlns:p14="http://schemas.microsoft.com/office/powerpoint/2010/main" val="378179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C45E784-4DD9-4FB2-82E4-66BF8C482EDE}"/>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8" name="Content Placeholder 7" descr="A modern, vibrant college campus scene with students walking and studying outdoors, surrounded by greenery and contemporary architecture. ">
            <a:extLst>
              <a:ext uri="{FF2B5EF4-FFF2-40B4-BE49-F238E27FC236}">
                <a16:creationId xmlns:a16="http://schemas.microsoft.com/office/drawing/2014/main" id="{EE6197C5-5752-4403-9920-E9EEEBD6C412}"/>
              </a:ext>
            </a:extLst>
          </p:cNvPr>
          <p:cNvPicPr>
            <a:picLocks noGrp="1" noChangeAspect="1"/>
          </p:cNvPicPr>
          <p:nvPr>
            <p:ph sz="quarter" idx="16"/>
          </p:nvPr>
        </p:nvPicPr>
        <p:blipFill>
          <a:blip r:embed="rId5">
            <a:extLst>
              <a:ext uri="{96DAC541-7B7A-43D3-8B79-37D633B846F1}">
                <asvg:svgBlip xmlns:asvg="http://schemas.microsoft.com/office/drawing/2016/SVG/main" r:embed="rId6"/>
              </a:ext>
            </a:extLst>
          </a:blip>
          <a:stretch>
            <a:fillRect/>
          </a:stretch>
        </p:blipFill>
        <p:spPr>
          <a:xfrm>
            <a:off x="0" y="0"/>
            <a:ext cx="4572000" cy="6858000"/>
          </a:xfrm>
          <a:prstGeom prst="rect">
            <a:avLst/>
          </a:prstGeom>
        </p:spPr>
      </p:pic>
      <p:sp>
        <p:nvSpPr>
          <p:cNvPr id="6" name="Slide Number Placeholder 5">
            <a:extLst>
              <a:ext uri="{FF2B5EF4-FFF2-40B4-BE49-F238E27FC236}">
                <a16:creationId xmlns:a16="http://schemas.microsoft.com/office/drawing/2014/main" id="{B2CE35A8-B7D2-C108-1012-A31DD24A1324}"/>
              </a:ext>
            </a:extLst>
          </p:cNvPr>
          <p:cNvSpPr>
            <a:spLocks noGrp="1"/>
          </p:cNvSpPr>
          <p:nvPr>
            <p:ph type="sldNum" sz="quarter" idx="12"/>
          </p:nvPr>
        </p:nvSpPr>
        <p:spPr/>
        <p:txBody>
          <a:bodyPr/>
          <a:lstStyle/>
          <a:p>
            <a:fld id="{AEAA3239-9EA4-4A65-A281-97F994456D9F}" type="slidenum">
              <a:rPr lang="en-US" smtClean="0"/>
              <a:t>2</a:t>
            </a:fld>
            <a:endParaRPr lang="en-US" dirty="0"/>
          </a:p>
        </p:txBody>
      </p:sp>
      <p:sp>
        <p:nvSpPr>
          <p:cNvPr id="9" name="TextBox 8">
            <a:extLst>
              <a:ext uri="{FF2B5EF4-FFF2-40B4-BE49-F238E27FC236}">
                <a16:creationId xmlns:a16="http://schemas.microsoft.com/office/drawing/2014/main" id="{D9447D52-4824-4118-A24D-F9C6DA3A734B}"/>
              </a:ext>
            </a:extLst>
          </p:cNvPr>
          <p:cNvSpPr txBox="1"/>
          <p:nvPr/>
        </p:nvSpPr>
        <p:spPr>
          <a:xfrm>
            <a:off x="7048498" y="374833"/>
            <a:ext cx="1990571" cy="609600"/>
          </a:xfrm>
          <a:prstGeom prst="rect">
            <a:avLst/>
          </a:prstGeom>
          <a:noFill/>
        </p:spPr>
        <p:txBody>
          <a:bodyPr wrap="square" rtlCol="0">
            <a:noAutofit/>
          </a:bodyPr>
          <a:lstStyle/>
          <a:p>
            <a:pPr marL="0" algn="l">
              <a:buNone/>
            </a:pPr>
            <a:r>
              <a:rPr sz="4400" b="1" dirty="0">
                <a:solidFill>
                  <a:srgbClr val="990033"/>
                </a:solidFill>
                <a:effectLst/>
                <a:latin typeface="Mongolian Baiti" panose="03000500000000000000" pitchFamily="66" charset="0"/>
              </a:rPr>
              <a:t>Agenda</a:t>
            </a:r>
            <a:r>
              <a:rPr sz="4400" b="1" dirty="0">
                <a:solidFill>
                  <a:srgbClr val="990033"/>
                </a:solidFill>
                <a:effectLst/>
              </a:rPr>
              <a:t> </a:t>
            </a:r>
            <a:endParaRPr lang="en-US" sz="4400" b="1" dirty="0">
              <a:solidFill>
                <a:srgbClr val="990033"/>
              </a:solidFill>
            </a:endParaRPr>
          </a:p>
        </p:txBody>
      </p:sp>
      <p:sp>
        <p:nvSpPr>
          <p:cNvPr id="10" name="TextBox 9">
            <a:extLst>
              <a:ext uri="{FF2B5EF4-FFF2-40B4-BE49-F238E27FC236}">
                <a16:creationId xmlns:a16="http://schemas.microsoft.com/office/drawing/2014/main" id="{FEFC2C5D-7CDE-4F84-957E-438FE7719528}"/>
              </a:ext>
            </a:extLst>
          </p:cNvPr>
          <p:cNvSpPr txBox="1"/>
          <p:nvPr/>
        </p:nvSpPr>
        <p:spPr>
          <a:xfrm>
            <a:off x="4751882" y="1359265"/>
            <a:ext cx="6792417" cy="5168951"/>
          </a:xfrm>
          <a:prstGeom prst="rect">
            <a:avLst/>
          </a:prstGeom>
          <a:noFill/>
        </p:spPr>
        <p:txBody>
          <a:bodyPr wrap="square" rtlCol="0">
            <a:noAutofit/>
          </a:bodyPr>
          <a:lstStyle/>
          <a:p>
            <a:pPr marL="457200" indent="-457200" algn="l">
              <a:buFont typeface="Arial" panose="020B0604020202020204" pitchFamily="34" charset="0"/>
              <a:buChar char="•"/>
            </a:pPr>
            <a:r>
              <a:rPr sz="2400" b="0" dirty="0">
                <a:solidFill>
                  <a:srgbClr val="000000"/>
                </a:solidFill>
                <a:effectLst/>
                <a:latin typeface="Avenir"/>
              </a:rPr>
              <a:t>Introduction to ZTC (Zero Textbook Cost) Initiatives</a:t>
            </a:r>
            <a:r>
              <a:rPr sz="2400" dirty="0">
                <a:effectLst/>
              </a:rPr>
              <a:t> </a:t>
            </a:r>
          </a:p>
          <a:p>
            <a:pPr marL="457200" indent="-457200" algn="l">
              <a:spcBef>
                <a:spcPts val="1500"/>
              </a:spcBef>
              <a:buFont typeface="Arial" panose="020B0604020202020204" pitchFamily="34" charset="0"/>
              <a:buChar char="•"/>
            </a:pPr>
            <a:r>
              <a:rPr sz="2400" b="0" dirty="0">
                <a:solidFill>
                  <a:srgbClr val="000000"/>
                </a:solidFill>
                <a:effectLst/>
                <a:latin typeface="Avenir"/>
              </a:rPr>
              <a:t>Implementation Strategies at De Anza College</a:t>
            </a:r>
            <a:r>
              <a:rPr sz="2400" dirty="0">
                <a:effectLst/>
              </a:rPr>
              <a:t> </a:t>
            </a:r>
          </a:p>
          <a:p>
            <a:pPr marL="457200" indent="-457200" algn="l">
              <a:spcBef>
                <a:spcPts val="1500"/>
              </a:spcBef>
              <a:buFont typeface="Arial" panose="020B0604020202020204" pitchFamily="34" charset="0"/>
              <a:buChar char="•"/>
            </a:pPr>
            <a:r>
              <a:rPr sz="2400" b="0" dirty="0">
                <a:solidFill>
                  <a:srgbClr val="000000"/>
                </a:solidFill>
                <a:effectLst/>
                <a:latin typeface="Avenir"/>
              </a:rPr>
              <a:t>Achievements and Milestones So Far</a:t>
            </a:r>
            <a:r>
              <a:rPr sz="2400" dirty="0">
                <a:effectLst/>
              </a:rPr>
              <a:t> </a:t>
            </a:r>
          </a:p>
          <a:p>
            <a:pPr marL="457200" indent="-457200" algn="l">
              <a:spcBef>
                <a:spcPts val="1500"/>
              </a:spcBef>
              <a:buFont typeface="Arial" panose="020B0604020202020204" pitchFamily="34" charset="0"/>
              <a:buChar char="•"/>
            </a:pPr>
            <a:r>
              <a:rPr sz="2400" b="0" dirty="0">
                <a:solidFill>
                  <a:srgbClr val="000000"/>
                </a:solidFill>
                <a:effectLst/>
                <a:latin typeface="Avenir"/>
              </a:rPr>
              <a:t>Challenges and Lessons Learned</a:t>
            </a:r>
            <a:r>
              <a:rPr sz="2400" dirty="0">
                <a:effectLst/>
              </a:rPr>
              <a:t> </a:t>
            </a:r>
          </a:p>
          <a:p>
            <a:pPr marL="457200" indent="-457200" algn="l">
              <a:spcBef>
                <a:spcPts val="1500"/>
              </a:spcBef>
              <a:buFont typeface="Arial" panose="020B0604020202020204" pitchFamily="34" charset="0"/>
              <a:buChar char="•"/>
            </a:pPr>
            <a:r>
              <a:rPr sz="2400" b="0" dirty="0">
                <a:solidFill>
                  <a:srgbClr val="000000"/>
                </a:solidFill>
                <a:effectLst/>
                <a:latin typeface="Avenir"/>
              </a:rPr>
              <a:t>Future Directions for ZTC at De Anza College</a:t>
            </a:r>
            <a:r>
              <a:rPr sz="2400" dirty="0">
                <a:effectLst/>
              </a:rPr>
              <a:t> </a:t>
            </a:r>
            <a:endParaRPr lang="en-US" sz="2400" dirty="0"/>
          </a:p>
        </p:txBody>
      </p:sp>
    </p:spTree>
    <p:extLst>
      <p:ext uri="{BB962C8B-B14F-4D97-AF65-F5344CB8AC3E}">
        <p14:creationId xmlns:p14="http://schemas.microsoft.com/office/powerpoint/2010/main" val="359165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56F78C1-08DC-45FA-A2FB-5151E3E8BD66}"/>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8" name="Content Placeholder 7" descr="A conceptual illustration showing three interconnected icons: a dollar sign with a slash through it (representing cost savings), an open book with a Wi-Fi signal (representing accessibility to open educational resources), and a graduation cap with an upward arrow (representing academic success). ">
            <a:extLst>
              <a:ext uri="{FF2B5EF4-FFF2-40B4-BE49-F238E27FC236}">
                <a16:creationId xmlns:a16="http://schemas.microsoft.com/office/drawing/2014/main" id="{21100C3F-3421-420B-91B6-F2ADA70969B4}"/>
              </a:ext>
            </a:extLst>
          </p:cNvPr>
          <p:cNvPicPr>
            <a:picLocks noGrp="1" noChangeAspect="1"/>
          </p:cNvPicPr>
          <p:nvPr>
            <p:ph sz="quarter" idx="16"/>
          </p:nvPr>
        </p:nvPicPr>
        <p:blipFill>
          <a:blip r:embed="rId5">
            <a:extLst>
              <a:ext uri="{96DAC541-7B7A-43D3-8B79-37D633B846F1}">
                <asvg:svgBlip xmlns:asvg="http://schemas.microsoft.com/office/drawing/2016/SVG/main" r:embed="rId6"/>
              </a:ext>
            </a:extLst>
          </a:blip>
          <a:stretch>
            <a:fillRect/>
          </a:stretch>
        </p:blipFill>
        <p:spPr>
          <a:xfrm>
            <a:off x="7582059" y="1274648"/>
            <a:ext cx="4342151" cy="5133163"/>
          </a:xfrm>
          <a:prstGeom prst="rect">
            <a:avLst/>
          </a:prstGeom>
        </p:spPr>
      </p:pic>
      <p:sp>
        <p:nvSpPr>
          <p:cNvPr id="6" name="Slide Number Placeholder 5">
            <a:extLst>
              <a:ext uri="{FF2B5EF4-FFF2-40B4-BE49-F238E27FC236}">
                <a16:creationId xmlns:a16="http://schemas.microsoft.com/office/drawing/2014/main" id="{B4B39664-4084-43A4-380E-CF2E001AA576}"/>
              </a:ext>
            </a:extLst>
          </p:cNvPr>
          <p:cNvSpPr>
            <a:spLocks noGrp="1"/>
          </p:cNvSpPr>
          <p:nvPr>
            <p:ph type="sldNum" sz="quarter" idx="12"/>
          </p:nvPr>
        </p:nvSpPr>
        <p:spPr/>
        <p:txBody>
          <a:bodyPr/>
          <a:lstStyle/>
          <a:p>
            <a:fld id="{AEAA3239-9EA4-4A65-A281-97F994456D9F}" type="slidenum">
              <a:rPr lang="en-US" smtClean="0"/>
              <a:t>3</a:t>
            </a:fld>
            <a:endParaRPr lang="en-US" dirty="0"/>
          </a:p>
        </p:txBody>
      </p:sp>
      <p:sp>
        <p:nvSpPr>
          <p:cNvPr id="9" name="TextBox 8">
            <a:extLst>
              <a:ext uri="{FF2B5EF4-FFF2-40B4-BE49-F238E27FC236}">
                <a16:creationId xmlns:a16="http://schemas.microsoft.com/office/drawing/2014/main" id="{D792A0C7-2033-41CF-B970-206341E425AE}"/>
              </a:ext>
            </a:extLst>
          </p:cNvPr>
          <p:cNvSpPr txBox="1"/>
          <p:nvPr/>
        </p:nvSpPr>
        <p:spPr>
          <a:xfrm>
            <a:off x="1086788" y="125614"/>
            <a:ext cx="10280756" cy="1384638"/>
          </a:xfrm>
          <a:prstGeom prst="rect">
            <a:avLst/>
          </a:prstGeom>
          <a:noFill/>
        </p:spPr>
        <p:txBody>
          <a:bodyPr wrap="square" rtlCol="0">
            <a:noAutofit/>
          </a:bodyPr>
          <a:lstStyle/>
          <a:p>
            <a:pPr marL="0" algn="ctr">
              <a:buNone/>
            </a:pPr>
            <a:r>
              <a:rPr sz="4400" b="1" dirty="0">
                <a:solidFill>
                  <a:srgbClr val="990033"/>
                </a:solidFill>
                <a:effectLst/>
                <a:latin typeface="+mj-lt"/>
              </a:rPr>
              <a:t>Zero Textbook Cost (ZTC) </a:t>
            </a:r>
            <a:r>
              <a:rPr lang="en-US" sz="4400" b="1" dirty="0">
                <a:solidFill>
                  <a:srgbClr val="990033"/>
                </a:solidFill>
                <a:effectLst/>
                <a:latin typeface="+mj-lt"/>
              </a:rPr>
              <a:t>Initiative</a:t>
            </a:r>
            <a:endParaRPr lang="en-US" sz="4400" b="1" dirty="0">
              <a:solidFill>
                <a:srgbClr val="990033"/>
              </a:solidFill>
              <a:latin typeface="+mj-lt"/>
            </a:endParaRPr>
          </a:p>
        </p:txBody>
      </p:sp>
      <p:sp>
        <p:nvSpPr>
          <p:cNvPr id="10" name="TextBox 9">
            <a:extLst>
              <a:ext uri="{FF2B5EF4-FFF2-40B4-BE49-F238E27FC236}">
                <a16:creationId xmlns:a16="http://schemas.microsoft.com/office/drawing/2014/main" id="{6690F37B-4E0B-4005-87C5-4BB1DA5BA07B}"/>
              </a:ext>
            </a:extLst>
          </p:cNvPr>
          <p:cNvSpPr txBox="1"/>
          <p:nvPr/>
        </p:nvSpPr>
        <p:spPr>
          <a:xfrm>
            <a:off x="67456" y="899410"/>
            <a:ext cx="10280755" cy="5883640"/>
          </a:xfrm>
          <a:prstGeom prst="rect">
            <a:avLst/>
          </a:prstGeom>
          <a:noFill/>
        </p:spPr>
        <p:txBody>
          <a:bodyPr wrap="square" rtlCol="0">
            <a:noAutofit/>
          </a:bodyPr>
          <a:lstStyle/>
          <a:p>
            <a:pPr marL="285750" indent="-285750" algn="l">
              <a:buFont typeface="Arial" panose="020B0604020202020204" pitchFamily="34" charset="0"/>
              <a:buChar char="•"/>
            </a:pPr>
            <a:r>
              <a:rPr lang="en-US" b="1" dirty="0">
                <a:solidFill>
                  <a:srgbClr val="990033"/>
                </a:solidFill>
                <a:latin typeface="Avenir"/>
              </a:rPr>
              <a:t>$1.6 million </a:t>
            </a:r>
            <a:r>
              <a:rPr lang="en-US" dirty="0">
                <a:latin typeface="Avenir"/>
              </a:rPr>
              <a:t>to convert Degree and CTE certificate pathways to Zero Cost - instructional materials.</a:t>
            </a:r>
          </a:p>
          <a:p>
            <a:pPr marL="742950" lvl="1" indent="-285750">
              <a:buFont typeface="Arial" panose="020B0604020202020204" pitchFamily="34" charset="0"/>
              <a:buChar char="•"/>
            </a:pPr>
            <a:r>
              <a:rPr lang="en-US" b="1" dirty="0">
                <a:solidFill>
                  <a:srgbClr val="990033"/>
                </a:solidFill>
                <a:latin typeface="Avenir"/>
              </a:rPr>
              <a:t>Language Arts</a:t>
            </a:r>
          </a:p>
          <a:p>
            <a:pPr marL="1200150" lvl="2" indent="-285750">
              <a:buFont typeface="Arial" panose="020B0604020202020204" pitchFamily="34" charset="0"/>
              <a:buChar char="•"/>
            </a:pPr>
            <a:r>
              <a:rPr lang="en-US" dirty="0">
                <a:latin typeface="Avenir"/>
              </a:rPr>
              <a:t>A.A.-T Journalism</a:t>
            </a:r>
          </a:p>
          <a:p>
            <a:pPr marL="1200150" lvl="2" indent="-285750">
              <a:buFont typeface="Arial" panose="020B0604020202020204" pitchFamily="34" charset="0"/>
              <a:buChar char="•"/>
            </a:pPr>
            <a:r>
              <a:rPr lang="en-US" dirty="0">
                <a:latin typeface="Avenir"/>
              </a:rPr>
              <a:t>A.A.-T Communication Studies</a:t>
            </a:r>
          </a:p>
          <a:p>
            <a:pPr marL="800100" lvl="1" indent="-342900">
              <a:buFont typeface="Arial" panose="020B0604020202020204" pitchFamily="34" charset="0"/>
              <a:buChar char="•"/>
            </a:pPr>
            <a:r>
              <a:rPr lang="en-US" b="1" dirty="0">
                <a:solidFill>
                  <a:srgbClr val="990033"/>
                </a:solidFill>
                <a:latin typeface="Avenir"/>
              </a:rPr>
              <a:t>Business, Computer Science and Applied Technologies</a:t>
            </a:r>
          </a:p>
          <a:p>
            <a:pPr marL="1257300" lvl="2" indent="-342900">
              <a:buFont typeface="Arial" panose="020B0604020202020204" pitchFamily="34" charset="0"/>
              <a:buChar char="•"/>
            </a:pPr>
            <a:r>
              <a:rPr lang="en-US" dirty="0">
                <a:latin typeface="Avenir"/>
              </a:rPr>
              <a:t>A.A. and Cert in Project Management</a:t>
            </a:r>
          </a:p>
          <a:p>
            <a:pPr marL="1257300" lvl="2" indent="-342900">
              <a:buFont typeface="Arial" panose="020B0604020202020204" pitchFamily="34" charset="0"/>
              <a:buChar char="•"/>
            </a:pPr>
            <a:r>
              <a:rPr lang="en-US" dirty="0">
                <a:latin typeface="Avenir"/>
              </a:rPr>
              <a:t>Cert in Bookkeeping</a:t>
            </a:r>
          </a:p>
          <a:p>
            <a:pPr marL="1257300" lvl="2" indent="-342900">
              <a:buFont typeface="Arial" panose="020B0604020202020204" pitchFamily="34" charset="0"/>
              <a:buChar char="•"/>
            </a:pPr>
            <a:r>
              <a:rPr lang="en-US" dirty="0">
                <a:latin typeface="Avenir"/>
              </a:rPr>
              <a:t>Cert in Foundations of Data Science</a:t>
            </a:r>
          </a:p>
          <a:p>
            <a:pPr marL="742950" lvl="1" indent="-285750">
              <a:buFont typeface="Arial" panose="020B0604020202020204" pitchFamily="34" charset="0"/>
              <a:buChar char="•"/>
            </a:pPr>
            <a:r>
              <a:rPr lang="en-US" b="1" dirty="0">
                <a:solidFill>
                  <a:srgbClr val="990033"/>
                </a:solidFill>
                <a:latin typeface="Avenir"/>
              </a:rPr>
              <a:t>Intercultural and International Studies</a:t>
            </a:r>
          </a:p>
          <a:p>
            <a:pPr marL="1200150" lvl="2" indent="-285750">
              <a:buFont typeface="Arial" panose="020B0604020202020204" pitchFamily="34" charset="0"/>
              <a:buChar char="•"/>
            </a:pPr>
            <a:r>
              <a:rPr lang="en-US" dirty="0">
                <a:latin typeface="Avenir"/>
              </a:rPr>
              <a:t>A.A.-T Global Studies</a:t>
            </a:r>
          </a:p>
          <a:p>
            <a:pPr marL="742950" lvl="1" indent="-285750">
              <a:buFont typeface="Arial" panose="020B0604020202020204" pitchFamily="34" charset="0"/>
              <a:buChar char="•"/>
            </a:pPr>
            <a:r>
              <a:rPr lang="en-US" b="1" dirty="0">
                <a:solidFill>
                  <a:srgbClr val="990033"/>
                </a:solidFill>
                <a:latin typeface="Avenir"/>
              </a:rPr>
              <a:t>Physical Education and Athletics</a:t>
            </a:r>
          </a:p>
          <a:p>
            <a:pPr marL="1200150" lvl="2" indent="-285750">
              <a:buFont typeface="Arial" panose="020B0604020202020204" pitchFamily="34" charset="0"/>
              <a:buChar char="•"/>
            </a:pPr>
            <a:r>
              <a:rPr lang="en-US" dirty="0">
                <a:latin typeface="Avenir"/>
              </a:rPr>
              <a:t>A.A.-T Kinesiology</a:t>
            </a:r>
          </a:p>
          <a:p>
            <a:pPr marL="742950" lvl="1" indent="-285750">
              <a:buFont typeface="Arial" panose="020B0604020202020204" pitchFamily="34" charset="0"/>
              <a:buChar char="•"/>
            </a:pPr>
            <a:r>
              <a:rPr lang="en-US" b="1" dirty="0">
                <a:solidFill>
                  <a:srgbClr val="990033"/>
                </a:solidFill>
                <a:latin typeface="Avenir"/>
              </a:rPr>
              <a:t>Physical Science. Mathematics and Engineering</a:t>
            </a:r>
          </a:p>
          <a:p>
            <a:pPr marL="1200150" lvl="2" indent="-285750">
              <a:buFont typeface="Arial" panose="020B0604020202020204" pitchFamily="34" charset="0"/>
              <a:buChar char="•"/>
            </a:pPr>
            <a:r>
              <a:rPr lang="en-US" dirty="0">
                <a:latin typeface="Avenir"/>
              </a:rPr>
              <a:t>A.A.-T Mathematics</a:t>
            </a:r>
          </a:p>
          <a:p>
            <a:pPr marL="1200150" lvl="2" indent="-285750">
              <a:buFont typeface="Arial" panose="020B0604020202020204" pitchFamily="34" charset="0"/>
              <a:buChar char="•"/>
            </a:pPr>
            <a:r>
              <a:rPr lang="en-US" dirty="0">
                <a:latin typeface="Avenir"/>
              </a:rPr>
              <a:t>All courses in Astronomy</a:t>
            </a:r>
          </a:p>
          <a:p>
            <a:pPr marL="1200150" lvl="2" indent="-285750">
              <a:buFont typeface="Arial" panose="020B0604020202020204" pitchFamily="34" charset="0"/>
              <a:buChar char="•"/>
            </a:pPr>
            <a:r>
              <a:rPr lang="en-US" dirty="0">
                <a:latin typeface="Avenir"/>
              </a:rPr>
              <a:t>All courses in Meteorology</a:t>
            </a:r>
          </a:p>
          <a:p>
            <a:pPr marL="742950" lvl="1" indent="-285750">
              <a:buFont typeface="Arial" panose="020B0604020202020204" pitchFamily="34" charset="0"/>
              <a:buChar char="•"/>
            </a:pPr>
            <a:r>
              <a:rPr lang="en-US" b="1" dirty="0">
                <a:solidFill>
                  <a:srgbClr val="990033"/>
                </a:solidFill>
                <a:latin typeface="Avenir"/>
              </a:rPr>
              <a:t>Social Science and Humanities</a:t>
            </a:r>
          </a:p>
          <a:p>
            <a:pPr marL="1200150" lvl="2" indent="-285750">
              <a:buFont typeface="Arial" panose="020B0604020202020204" pitchFamily="34" charset="0"/>
              <a:buChar char="•"/>
            </a:pPr>
            <a:r>
              <a:rPr lang="en-US" dirty="0">
                <a:latin typeface="Avenir"/>
              </a:rPr>
              <a:t>A.A.-T Psychology</a:t>
            </a:r>
          </a:p>
          <a:p>
            <a:pPr marL="1200150" lvl="2" indent="-285750">
              <a:buFont typeface="Arial" panose="020B0604020202020204" pitchFamily="34" charset="0"/>
              <a:buChar char="•"/>
            </a:pPr>
            <a:r>
              <a:rPr lang="en-US" dirty="0">
                <a:latin typeface="Avenir"/>
              </a:rPr>
              <a:t>A.A.-T Political Science</a:t>
            </a:r>
          </a:p>
          <a:p>
            <a:pPr marL="742950" lvl="1" indent="-285750">
              <a:buFont typeface="Arial" panose="020B0604020202020204" pitchFamily="34" charset="0"/>
              <a:buChar char="•"/>
            </a:pPr>
            <a:r>
              <a:rPr lang="en-US" b="1" dirty="0">
                <a:solidFill>
                  <a:srgbClr val="990033"/>
                </a:solidFill>
                <a:latin typeface="Avenir"/>
              </a:rPr>
              <a:t>Sociology. Biology, Geography, History, Economics…</a:t>
            </a:r>
          </a:p>
        </p:txBody>
      </p:sp>
    </p:spTree>
    <p:extLst>
      <p:ext uri="{BB962C8B-B14F-4D97-AF65-F5344CB8AC3E}">
        <p14:creationId xmlns:p14="http://schemas.microsoft.com/office/powerpoint/2010/main" val="1144649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DFBE6-ED66-F74A-A901-195B349D1099}"/>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880EEAA-30F5-91BA-7626-E7F43E9361B9}"/>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19051" y="0"/>
            <a:ext cx="12192000" cy="6858000"/>
          </a:xfrm>
          <a:prstGeom prst="rect">
            <a:avLst/>
          </a:prstGeom>
        </p:spPr>
      </p:pic>
      <p:pic>
        <p:nvPicPr>
          <p:cNvPr id="15" name="Content Placeholder 7" descr="Composition showing a laptop and tablet displaying open educational resource platforms like OpenStax and MERLOT, alongside recognizable icons or thumbnails representing STEM, humanities, and social sciences materials. ">
            <a:extLst>
              <a:ext uri="{FF2B5EF4-FFF2-40B4-BE49-F238E27FC236}">
                <a16:creationId xmlns:a16="http://schemas.microsoft.com/office/drawing/2014/main" id="{293892B8-934F-4DBB-B624-F62887ECC4D1}"/>
              </a:ext>
            </a:extLst>
          </p:cNvPr>
          <p:cNvPicPr>
            <a:picLocks noGrp="1" noChangeAspect="1"/>
          </p:cNvPicPr>
          <p:nvPr>
            <p:ph sz="quarter" idx="16"/>
          </p:nvPr>
        </p:nvPicPr>
        <p:blipFill>
          <a:blip r:embed="rId5">
            <a:extLst>
              <a:ext uri="{96DAC541-7B7A-43D3-8B79-37D633B846F1}">
                <asvg:svgBlip xmlns:asvg="http://schemas.microsoft.com/office/drawing/2016/SVG/main" r:embed="rId6"/>
              </a:ext>
            </a:extLst>
          </a:blip>
          <a:stretch>
            <a:fillRect/>
          </a:stretch>
        </p:blipFill>
        <p:spPr>
          <a:xfrm>
            <a:off x="7467600" y="0"/>
            <a:ext cx="4724400" cy="6858000"/>
          </a:xfrm>
          <a:prstGeom prst="rect">
            <a:avLst/>
          </a:prstGeom>
        </p:spPr>
      </p:pic>
      <p:sp>
        <p:nvSpPr>
          <p:cNvPr id="6" name="Slide Number Placeholder 5">
            <a:extLst>
              <a:ext uri="{FF2B5EF4-FFF2-40B4-BE49-F238E27FC236}">
                <a16:creationId xmlns:a16="http://schemas.microsoft.com/office/drawing/2014/main" id="{8AD09487-EE5C-2893-FD12-6F6F1CF7659D}"/>
              </a:ext>
            </a:extLst>
          </p:cNvPr>
          <p:cNvSpPr>
            <a:spLocks noGrp="1"/>
          </p:cNvSpPr>
          <p:nvPr>
            <p:ph type="sldNum" sz="quarter" idx="12"/>
          </p:nvPr>
        </p:nvSpPr>
        <p:spPr/>
        <p:txBody>
          <a:bodyPr/>
          <a:lstStyle/>
          <a:p>
            <a:fld id="{AEAA3239-9EA4-4A65-A281-97F994456D9F}" type="slidenum">
              <a:rPr lang="en-US" smtClean="0"/>
              <a:t>4</a:t>
            </a:fld>
            <a:endParaRPr lang="en-US" dirty="0"/>
          </a:p>
        </p:txBody>
      </p:sp>
      <p:sp>
        <p:nvSpPr>
          <p:cNvPr id="9" name="TextBox 8">
            <a:extLst>
              <a:ext uri="{FF2B5EF4-FFF2-40B4-BE49-F238E27FC236}">
                <a16:creationId xmlns:a16="http://schemas.microsoft.com/office/drawing/2014/main" id="{DCA07376-1D77-7648-016E-0BF8461D7DF2}"/>
              </a:ext>
            </a:extLst>
          </p:cNvPr>
          <p:cNvSpPr txBox="1"/>
          <p:nvPr/>
        </p:nvSpPr>
        <p:spPr>
          <a:xfrm>
            <a:off x="328096" y="119907"/>
            <a:ext cx="6663253" cy="610692"/>
          </a:xfrm>
          <a:prstGeom prst="rect">
            <a:avLst/>
          </a:prstGeom>
          <a:noFill/>
        </p:spPr>
        <p:txBody>
          <a:bodyPr wrap="square" rtlCol="0">
            <a:noAutofit/>
          </a:bodyPr>
          <a:lstStyle/>
          <a:p>
            <a:pPr marL="0" algn="ctr">
              <a:buNone/>
            </a:pPr>
            <a:r>
              <a:rPr lang="en-US" sz="4400" b="1" dirty="0">
                <a:solidFill>
                  <a:srgbClr val="990033"/>
                </a:solidFill>
                <a:effectLst/>
                <a:latin typeface="Mongolian Baiti" panose="03000500000000000000" pitchFamily="66" charset="0"/>
              </a:rPr>
              <a:t>Vision</a:t>
            </a:r>
            <a:endParaRPr lang="en-US" sz="4400" b="1" dirty="0">
              <a:solidFill>
                <a:srgbClr val="990033"/>
              </a:solidFill>
            </a:endParaRPr>
          </a:p>
        </p:txBody>
      </p:sp>
      <p:sp>
        <p:nvSpPr>
          <p:cNvPr id="10" name="TextBox 9">
            <a:extLst>
              <a:ext uri="{FF2B5EF4-FFF2-40B4-BE49-F238E27FC236}">
                <a16:creationId xmlns:a16="http://schemas.microsoft.com/office/drawing/2014/main" id="{845E2E78-0C85-F8FB-6E0E-9B5BFE127417}"/>
              </a:ext>
            </a:extLst>
          </p:cNvPr>
          <p:cNvSpPr txBox="1"/>
          <p:nvPr/>
        </p:nvSpPr>
        <p:spPr>
          <a:xfrm>
            <a:off x="328097" y="882453"/>
            <a:ext cx="7006153" cy="5823693"/>
          </a:xfrm>
          <a:prstGeom prst="rect">
            <a:avLst/>
          </a:prstGeom>
          <a:noFill/>
        </p:spPr>
        <p:txBody>
          <a:bodyPr wrap="square" rtlCol="0">
            <a:noAutofit/>
          </a:bodyPr>
          <a:lstStyle/>
          <a:p>
            <a:pPr marL="285750" indent="-285750" algn="l">
              <a:buFont typeface="Arial" panose="020B0604020202020204" pitchFamily="34" charset="0"/>
              <a:buChar char="•"/>
            </a:pPr>
            <a:r>
              <a:rPr lang="en-US" sz="2000" b="1" dirty="0">
                <a:solidFill>
                  <a:srgbClr val="990033"/>
                </a:solidFill>
                <a:latin typeface="Avenir"/>
              </a:rPr>
              <a:t>OER first</a:t>
            </a:r>
          </a:p>
          <a:p>
            <a:pPr marL="742950" lvl="1" indent="-285750">
              <a:buFont typeface="Arial" panose="020B0604020202020204" pitchFamily="34" charset="0"/>
              <a:buChar char="•"/>
            </a:pPr>
            <a:r>
              <a:rPr lang="en-US" sz="2000" dirty="0">
                <a:latin typeface="Avenir"/>
              </a:rPr>
              <a:t>Many paths to ZTC</a:t>
            </a:r>
          </a:p>
          <a:p>
            <a:pPr marL="742950" lvl="1" indent="-285750">
              <a:buFont typeface="Arial" panose="020B0604020202020204" pitchFamily="34" charset="0"/>
              <a:buChar char="•"/>
            </a:pPr>
            <a:r>
              <a:rPr lang="en-US" sz="2000" dirty="0">
                <a:latin typeface="Avenir"/>
              </a:rPr>
              <a:t>Building a process for ownership and control</a:t>
            </a:r>
          </a:p>
          <a:p>
            <a:pPr marL="1200150" lvl="2" indent="-285750">
              <a:buFont typeface="Arial" panose="020B0604020202020204" pitchFamily="34" charset="0"/>
              <a:buChar char="•"/>
            </a:pPr>
            <a:r>
              <a:rPr lang="en-US" sz="2000" dirty="0">
                <a:latin typeface="Avenir"/>
              </a:rPr>
              <a:t>Courses = 76 [30% -100%]</a:t>
            </a:r>
          </a:p>
          <a:p>
            <a:pPr marL="1200150" lvl="2" indent="-285750">
              <a:buFont typeface="Arial" panose="020B0604020202020204" pitchFamily="34" charset="0"/>
              <a:buChar char="•"/>
            </a:pPr>
            <a:r>
              <a:rPr lang="en-US" sz="2000" dirty="0">
                <a:latin typeface="Avenir"/>
              </a:rPr>
              <a:t>Faculty = 73 [FT-35, PT-38]</a:t>
            </a:r>
          </a:p>
          <a:p>
            <a:pPr lvl="2"/>
            <a:endParaRPr lang="en-US" sz="2000" dirty="0">
              <a:latin typeface="Avenir"/>
            </a:endParaRPr>
          </a:p>
          <a:p>
            <a:pPr marL="285750" indent="-285750" algn="l">
              <a:buFont typeface="Arial" panose="020B0604020202020204" pitchFamily="34" charset="0"/>
              <a:buChar char="•"/>
            </a:pPr>
            <a:r>
              <a:rPr lang="en-US" sz="2000" b="1" dirty="0">
                <a:solidFill>
                  <a:srgbClr val="990033"/>
                </a:solidFill>
                <a:latin typeface="Avenir"/>
              </a:rPr>
              <a:t>Building a campus climate and culture</a:t>
            </a:r>
          </a:p>
          <a:p>
            <a:pPr marL="742950" lvl="1" indent="-285750">
              <a:buFont typeface="Arial" panose="020B0604020202020204" pitchFamily="34" charset="0"/>
              <a:buChar char="•"/>
            </a:pPr>
            <a:r>
              <a:rPr lang="en-US" sz="2000" dirty="0">
                <a:latin typeface="Avenir"/>
              </a:rPr>
              <a:t>OER Course – 20+ hrs. [76 faculty]. </a:t>
            </a:r>
          </a:p>
          <a:p>
            <a:pPr marL="742950" lvl="1" indent="-285750">
              <a:buFont typeface="Arial" panose="020B0604020202020204" pitchFamily="34" charset="0"/>
              <a:buChar char="•"/>
            </a:pPr>
            <a:r>
              <a:rPr lang="en-US" sz="2000" dirty="0">
                <a:latin typeface="Avenir"/>
              </a:rPr>
              <a:t>LibreTexts training – 85 faculty</a:t>
            </a:r>
          </a:p>
          <a:p>
            <a:pPr marL="742950" lvl="1" indent="-285750">
              <a:buFont typeface="Arial" panose="020B0604020202020204" pitchFamily="34" charset="0"/>
              <a:buChar char="•"/>
            </a:pPr>
            <a:r>
              <a:rPr lang="en-US" sz="2000" dirty="0">
                <a:latin typeface="Avenir"/>
              </a:rPr>
              <a:t>4 workshop series</a:t>
            </a:r>
          </a:p>
          <a:p>
            <a:pPr marL="742950" lvl="1" indent="-285750">
              <a:buFont typeface="Arial" panose="020B0604020202020204" pitchFamily="34" charset="0"/>
              <a:buChar char="•"/>
            </a:pPr>
            <a:r>
              <a:rPr lang="en-US" sz="2000" dirty="0">
                <a:latin typeface="Avenir"/>
              </a:rPr>
              <a:t>Training in Copyright, CC Licenses, Advanced Accessibility, Homework systems [ADAPT, </a:t>
            </a:r>
            <a:r>
              <a:rPr lang="en-US" sz="2000" dirty="0" err="1">
                <a:latin typeface="Avenir"/>
              </a:rPr>
              <a:t>Jupyter</a:t>
            </a:r>
            <a:r>
              <a:rPr lang="en-US" sz="2000" dirty="0">
                <a:latin typeface="Avenir"/>
              </a:rPr>
              <a:t>] – 200+ Hours</a:t>
            </a:r>
          </a:p>
          <a:p>
            <a:pPr marL="742950" lvl="1" indent="-285750">
              <a:buFont typeface="Arial" panose="020B0604020202020204" pitchFamily="34" charset="0"/>
              <a:buChar char="•"/>
            </a:pPr>
            <a:endParaRPr lang="en-US" sz="2000" dirty="0">
              <a:latin typeface="Avenir"/>
            </a:endParaRPr>
          </a:p>
          <a:p>
            <a:pPr marL="285750" indent="-285750" algn="l">
              <a:buFont typeface="Arial" panose="020B0604020202020204" pitchFamily="34" charset="0"/>
              <a:buChar char="•"/>
            </a:pPr>
            <a:r>
              <a:rPr lang="en-US" sz="2000" b="1" dirty="0">
                <a:solidFill>
                  <a:srgbClr val="990033"/>
                </a:solidFill>
                <a:latin typeface="Avenir"/>
              </a:rPr>
              <a:t>Building support processes and mechanisms for sustainability</a:t>
            </a:r>
          </a:p>
          <a:p>
            <a:pPr marL="742950" lvl="1" indent="-285750">
              <a:buFont typeface="Arial" panose="020B0604020202020204" pitchFamily="34" charset="0"/>
              <a:buChar char="•"/>
            </a:pPr>
            <a:r>
              <a:rPr lang="en-US" sz="2000" dirty="0">
                <a:latin typeface="Avenir"/>
              </a:rPr>
              <a:t>Plans for ongoing updates</a:t>
            </a:r>
          </a:p>
          <a:p>
            <a:pPr marL="742950" lvl="1" indent="-285750">
              <a:buFont typeface="Arial" panose="020B0604020202020204" pitchFamily="34" charset="0"/>
              <a:buChar char="•"/>
            </a:pPr>
            <a:r>
              <a:rPr lang="en-US" sz="2000" dirty="0">
                <a:latin typeface="Avenir"/>
              </a:rPr>
              <a:t>Competence scaling via training</a:t>
            </a:r>
          </a:p>
          <a:p>
            <a:pPr marL="742950" lvl="1" indent="-285750">
              <a:buFont typeface="Arial" panose="020B0604020202020204" pitchFamily="34" charset="0"/>
              <a:buChar char="•"/>
            </a:pPr>
            <a:r>
              <a:rPr lang="en-US" sz="2000" dirty="0">
                <a:latin typeface="Avenir"/>
              </a:rPr>
              <a:t>Expansion of pathways</a:t>
            </a:r>
          </a:p>
          <a:p>
            <a:pPr marL="742950" lvl="1" indent="-285750">
              <a:buFont typeface="Arial" panose="020B0604020202020204" pitchFamily="34" charset="0"/>
              <a:buChar char="•"/>
            </a:pPr>
            <a:r>
              <a:rPr lang="en-US" sz="2000" dirty="0">
                <a:latin typeface="Avenir"/>
              </a:rPr>
              <a:t>Banner tile, student surveys, marketing…</a:t>
            </a:r>
          </a:p>
          <a:p>
            <a:pPr algn="l"/>
            <a:endParaRPr lang="en-US" dirty="0"/>
          </a:p>
        </p:txBody>
      </p:sp>
    </p:spTree>
    <p:extLst>
      <p:ext uri="{BB962C8B-B14F-4D97-AF65-F5344CB8AC3E}">
        <p14:creationId xmlns:p14="http://schemas.microsoft.com/office/powerpoint/2010/main" val="327912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963953-8139-9A9B-4E94-F93A50CC9E1F}"/>
              </a:ext>
            </a:extLst>
          </p:cNvPr>
          <p:cNvSpPr>
            <a:spLocks noGrp="1"/>
          </p:cNvSpPr>
          <p:nvPr>
            <p:ph sz="quarter" idx="15"/>
          </p:nvPr>
        </p:nvSpPr>
        <p:spPr>
          <a:xfrm>
            <a:off x="9210675" y="38874"/>
            <a:ext cx="2981325" cy="1446252"/>
          </a:xfrm>
        </p:spPr>
        <p:txBody>
          <a:bodyPr>
            <a:noAutofit/>
          </a:bodyPr>
          <a:lstStyle/>
          <a:p>
            <a:pPr marL="0" indent="0" algn="ctr">
              <a:buNone/>
            </a:pPr>
            <a:r>
              <a:rPr lang="en-US" sz="4400" b="1" dirty="0">
                <a:solidFill>
                  <a:srgbClr val="990033"/>
                </a:solidFill>
                <a:effectLst/>
                <a:latin typeface="Mongolian Baiti" panose="03000500000000000000" pitchFamily="66" charset="0"/>
              </a:rPr>
              <a:t>Project Cycle</a:t>
            </a:r>
            <a:endParaRPr lang="en-US" sz="4400" b="1" dirty="0">
              <a:solidFill>
                <a:srgbClr val="990033"/>
              </a:solidFill>
            </a:endParaRPr>
          </a:p>
        </p:txBody>
      </p:sp>
      <p:sp>
        <p:nvSpPr>
          <p:cNvPr id="6" name="Slide Number Placeholder 5">
            <a:extLst>
              <a:ext uri="{FF2B5EF4-FFF2-40B4-BE49-F238E27FC236}">
                <a16:creationId xmlns:a16="http://schemas.microsoft.com/office/drawing/2014/main" id="{DF98EDA4-C1AF-FEF8-DC43-72434B4FB94B}"/>
              </a:ext>
            </a:extLst>
          </p:cNvPr>
          <p:cNvSpPr>
            <a:spLocks noGrp="1"/>
          </p:cNvSpPr>
          <p:nvPr>
            <p:ph type="sldNum" sz="quarter" idx="12"/>
          </p:nvPr>
        </p:nvSpPr>
        <p:spPr/>
        <p:txBody>
          <a:bodyPr/>
          <a:lstStyle/>
          <a:p>
            <a:fld id="{AEAA3239-9EA4-4A65-A281-97F994456D9F}" type="slidenum">
              <a:rPr lang="en-US" smtClean="0"/>
              <a:t>5</a:t>
            </a:fld>
            <a:endParaRPr lang="en-US" dirty="0"/>
          </a:p>
        </p:txBody>
      </p:sp>
      <p:graphicFrame>
        <p:nvGraphicFramePr>
          <p:cNvPr id="15" name="Diagram 14">
            <a:extLst>
              <a:ext uri="{FF2B5EF4-FFF2-40B4-BE49-F238E27FC236}">
                <a16:creationId xmlns:a16="http://schemas.microsoft.com/office/drawing/2014/main" id="{7E0E8854-B34E-8200-6FF0-7208E1BF191B}"/>
              </a:ext>
            </a:extLst>
          </p:cNvPr>
          <p:cNvGraphicFramePr/>
          <p:nvPr>
            <p:extLst>
              <p:ext uri="{D42A27DB-BD31-4B8C-83A1-F6EECF244321}">
                <p14:modId xmlns:p14="http://schemas.microsoft.com/office/powerpoint/2010/main" val="2068638251"/>
              </p:ext>
            </p:extLst>
          </p:nvPr>
        </p:nvGraphicFramePr>
        <p:xfrm>
          <a:off x="0" y="1"/>
          <a:ext cx="851217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Arrow: Up-Down 15">
            <a:extLst>
              <a:ext uri="{FF2B5EF4-FFF2-40B4-BE49-F238E27FC236}">
                <a16:creationId xmlns:a16="http://schemas.microsoft.com/office/drawing/2014/main" id="{91FA6FDA-7474-C7DD-0AAD-5F965ED694C3}"/>
              </a:ext>
            </a:extLst>
          </p:cNvPr>
          <p:cNvSpPr/>
          <p:nvPr/>
        </p:nvSpPr>
        <p:spPr>
          <a:xfrm>
            <a:off x="7556500" y="2462212"/>
            <a:ext cx="381000" cy="372903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Brace 16">
            <a:extLst>
              <a:ext uri="{FF2B5EF4-FFF2-40B4-BE49-F238E27FC236}">
                <a16:creationId xmlns:a16="http://schemas.microsoft.com/office/drawing/2014/main" id="{0A6470DF-CC11-E2B8-1611-1B2D439674CC}"/>
              </a:ext>
            </a:extLst>
          </p:cNvPr>
          <p:cNvSpPr/>
          <p:nvPr/>
        </p:nvSpPr>
        <p:spPr>
          <a:xfrm>
            <a:off x="8680450" y="552450"/>
            <a:ext cx="895350" cy="554355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F937D1EE-58D1-2A4F-8911-98860096B6AC}"/>
              </a:ext>
            </a:extLst>
          </p:cNvPr>
          <p:cNvSpPr txBox="1"/>
          <p:nvPr/>
        </p:nvSpPr>
        <p:spPr>
          <a:xfrm>
            <a:off x="9575800" y="1785967"/>
            <a:ext cx="2349499" cy="4247317"/>
          </a:xfrm>
          <a:prstGeom prst="rect">
            <a:avLst/>
          </a:prstGeom>
          <a:noFill/>
        </p:spPr>
        <p:txBody>
          <a:bodyPr wrap="square" rtlCol="0">
            <a:spAutoFit/>
          </a:bodyPr>
          <a:lstStyle/>
          <a:p>
            <a:pPr algn="ctr"/>
            <a:r>
              <a:rPr lang="en-US" b="1" dirty="0">
                <a:latin typeface="Avenir"/>
              </a:rPr>
              <a:t>ONGOING THROUGHOUT</a:t>
            </a:r>
          </a:p>
          <a:p>
            <a:pPr algn="ctr"/>
            <a:endParaRPr lang="en-US" dirty="0">
              <a:latin typeface="Avenir"/>
            </a:endParaRPr>
          </a:p>
          <a:p>
            <a:pPr marL="285750" indent="-285750">
              <a:buFont typeface="Arial" panose="020B0604020202020204" pitchFamily="34" charset="0"/>
              <a:buChar char="•"/>
            </a:pPr>
            <a:r>
              <a:rPr lang="en-US" dirty="0">
                <a:latin typeface="Avenir"/>
              </a:rPr>
              <a:t>Project management support</a:t>
            </a:r>
          </a:p>
          <a:p>
            <a:pPr marL="285750" indent="-285750">
              <a:buFont typeface="Arial" panose="020B0604020202020204" pitchFamily="34" charset="0"/>
              <a:buChar char="•"/>
            </a:pPr>
            <a:r>
              <a:rPr lang="en-US" dirty="0">
                <a:latin typeface="Avenir"/>
              </a:rPr>
              <a:t>Bi-monthly check-ins &amp; milestones</a:t>
            </a:r>
          </a:p>
          <a:p>
            <a:pPr marL="285750" indent="-285750">
              <a:buFont typeface="Arial" panose="020B0604020202020204" pitchFamily="34" charset="0"/>
              <a:buChar char="•"/>
            </a:pPr>
            <a:r>
              <a:rPr lang="en-US" dirty="0">
                <a:latin typeface="Avenir"/>
              </a:rPr>
              <a:t>Embedded training &amp; faculty development</a:t>
            </a:r>
          </a:p>
          <a:p>
            <a:pPr marL="285750" indent="-285750">
              <a:buFont typeface="Arial" panose="020B0604020202020204" pitchFamily="34" charset="0"/>
              <a:buChar char="•"/>
            </a:pPr>
            <a:r>
              <a:rPr lang="en-US" dirty="0">
                <a:latin typeface="Avenir"/>
              </a:rPr>
              <a:t>Accessibility, platforms, licensing, UDL, AI.</a:t>
            </a:r>
          </a:p>
          <a:p>
            <a:endParaRPr lang="en-US" dirty="0"/>
          </a:p>
        </p:txBody>
      </p:sp>
    </p:spTree>
    <p:extLst>
      <p:ext uri="{BB962C8B-B14F-4D97-AF65-F5344CB8AC3E}">
        <p14:creationId xmlns:p14="http://schemas.microsoft.com/office/powerpoint/2010/main" val="212748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7A6DC-6297-FE2E-C0A5-94B3A23B3CCE}"/>
            </a:ext>
          </a:extLst>
        </p:cNvPr>
        <p:cNvGrpSpPr/>
        <p:nvPr/>
      </p:nvGrpSpPr>
      <p:grpSpPr>
        <a:xfrm>
          <a:off x="0" y="0"/>
          <a:ext cx="0" cy="0"/>
          <a:chOff x="0" y="0"/>
          <a:chExt cx="0" cy="0"/>
        </a:xfrm>
      </p:grpSpPr>
      <p:pic>
        <p:nvPicPr>
          <p:cNvPr id="4" name="Content Placeholder 7" descr="A collage-style photograph depicting a vibrant outreach event, with diverse faculty, students, and community members interacting at information booths, participating in discussions, and engaging with campaign materials. ">
            <a:extLst>
              <a:ext uri="{FF2B5EF4-FFF2-40B4-BE49-F238E27FC236}">
                <a16:creationId xmlns:a16="http://schemas.microsoft.com/office/drawing/2014/main" id="{0E50F05A-01BF-2ADE-612B-462D7B5CD4D3}"/>
              </a:ext>
            </a:extLst>
          </p:cNvPr>
          <p:cNvPicPr>
            <a:picLocks noGrp="1" noChangeAspect="1"/>
          </p:cNvPicPr>
          <p:nvPr>
            <p:ph sz="quarter" idx="16"/>
          </p:nvPr>
        </p:nvPicPr>
        <p:blipFill>
          <a:blip r:embed="rId3">
            <a:extLst>
              <a:ext uri="{96DAC541-7B7A-43D3-8B79-37D633B846F1}">
                <asvg:svgBlip xmlns:asvg="http://schemas.microsoft.com/office/drawing/2016/SVG/main" r:embed="rId4"/>
              </a:ext>
            </a:extLst>
          </a:blip>
          <a:stretch>
            <a:fillRect/>
          </a:stretch>
        </p:blipFill>
        <p:spPr>
          <a:xfrm>
            <a:off x="7962900" y="-9525"/>
            <a:ext cx="4229100" cy="6857999"/>
          </a:xfrm>
          <a:prstGeom prst="rect">
            <a:avLst/>
          </a:prstGeom>
        </p:spPr>
      </p:pic>
      <p:sp>
        <p:nvSpPr>
          <p:cNvPr id="6" name="Slide Number Placeholder 5">
            <a:extLst>
              <a:ext uri="{FF2B5EF4-FFF2-40B4-BE49-F238E27FC236}">
                <a16:creationId xmlns:a16="http://schemas.microsoft.com/office/drawing/2014/main" id="{4F0ACE21-151D-A780-D7C9-77ECE3AB0E01}"/>
              </a:ext>
            </a:extLst>
          </p:cNvPr>
          <p:cNvSpPr>
            <a:spLocks noGrp="1"/>
          </p:cNvSpPr>
          <p:nvPr>
            <p:ph type="sldNum" sz="quarter" idx="12"/>
          </p:nvPr>
        </p:nvSpPr>
        <p:spPr/>
        <p:txBody>
          <a:bodyPr/>
          <a:lstStyle/>
          <a:p>
            <a:fld id="{AEAA3239-9EA4-4A65-A281-97F994456D9F}" type="slidenum">
              <a:rPr lang="en-US" smtClean="0"/>
              <a:t>6</a:t>
            </a:fld>
            <a:endParaRPr lang="en-US" dirty="0"/>
          </a:p>
        </p:txBody>
      </p:sp>
      <p:sp>
        <p:nvSpPr>
          <p:cNvPr id="9" name="TextBox 8">
            <a:extLst>
              <a:ext uri="{FF2B5EF4-FFF2-40B4-BE49-F238E27FC236}">
                <a16:creationId xmlns:a16="http://schemas.microsoft.com/office/drawing/2014/main" id="{D61FA218-A3E7-F811-FAB8-44CB1047859F}"/>
              </a:ext>
            </a:extLst>
          </p:cNvPr>
          <p:cNvSpPr txBox="1"/>
          <p:nvPr/>
        </p:nvSpPr>
        <p:spPr>
          <a:xfrm>
            <a:off x="1699577" y="90151"/>
            <a:ext cx="5339398" cy="756680"/>
          </a:xfrm>
          <a:prstGeom prst="rect">
            <a:avLst/>
          </a:prstGeom>
          <a:noFill/>
        </p:spPr>
        <p:txBody>
          <a:bodyPr wrap="square" rtlCol="0">
            <a:normAutofit lnSpcReduction="10000"/>
          </a:bodyPr>
          <a:lstStyle/>
          <a:p>
            <a:pPr marL="0" algn="ctr">
              <a:buNone/>
            </a:pPr>
            <a:r>
              <a:rPr lang="en-US" sz="4400" b="1" dirty="0">
                <a:solidFill>
                  <a:srgbClr val="990033"/>
                </a:solidFill>
                <a:effectLst/>
                <a:latin typeface="Mongolian Baiti" panose="03000500000000000000" pitchFamily="66" charset="0"/>
              </a:rPr>
              <a:t>Impact</a:t>
            </a:r>
            <a:endParaRPr lang="en-US" sz="4400" b="1" dirty="0">
              <a:solidFill>
                <a:srgbClr val="990033"/>
              </a:solidFill>
            </a:endParaRPr>
          </a:p>
        </p:txBody>
      </p:sp>
      <p:sp>
        <p:nvSpPr>
          <p:cNvPr id="12" name="TextBox 11">
            <a:extLst>
              <a:ext uri="{FF2B5EF4-FFF2-40B4-BE49-F238E27FC236}">
                <a16:creationId xmlns:a16="http://schemas.microsoft.com/office/drawing/2014/main" id="{C7952E09-86B7-B3D5-C6CE-BAB932844DB1}"/>
              </a:ext>
            </a:extLst>
          </p:cNvPr>
          <p:cNvSpPr txBox="1"/>
          <p:nvPr/>
        </p:nvSpPr>
        <p:spPr>
          <a:xfrm>
            <a:off x="342899" y="750610"/>
            <a:ext cx="7496176" cy="57554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a:rPr>
              <a:t>Cal-GETC advising sheet with ZTC course options.</a:t>
            </a:r>
          </a:p>
          <a:p>
            <a:endParaRPr lang="en-US" sz="1200" dirty="0">
              <a:latin typeface="Avenir"/>
            </a:endParaRPr>
          </a:p>
          <a:p>
            <a:pPr marL="342900" indent="-342900">
              <a:buFont typeface="Arial" panose="020B0604020202020204" pitchFamily="34" charset="0"/>
              <a:buChar char="•"/>
            </a:pPr>
            <a:r>
              <a:rPr lang="en-US" sz="2000" dirty="0">
                <a:latin typeface="Avenir"/>
              </a:rPr>
              <a:t>Liberal Arts Degrees </a:t>
            </a:r>
          </a:p>
          <a:p>
            <a:pPr marL="800100" lvl="1" indent="-342900">
              <a:buFont typeface="Arial" panose="020B0604020202020204" pitchFamily="34" charset="0"/>
              <a:buChar char="•"/>
            </a:pPr>
            <a:r>
              <a:rPr lang="en-US" sz="2000" dirty="0">
                <a:latin typeface="Avenir"/>
              </a:rPr>
              <a:t>Arts and Letter</a:t>
            </a:r>
          </a:p>
          <a:p>
            <a:pPr marL="800100" lvl="1" indent="-342900">
              <a:buFont typeface="Arial" panose="020B0604020202020204" pitchFamily="34" charset="0"/>
              <a:buChar char="•"/>
            </a:pPr>
            <a:r>
              <a:rPr lang="en-US" sz="2000" dirty="0">
                <a:latin typeface="Avenir"/>
              </a:rPr>
              <a:t>Business and CIS</a:t>
            </a:r>
          </a:p>
          <a:p>
            <a:pPr marL="800100" lvl="1" indent="-342900">
              <a:buFont typeface="Arial" panose="020B0604020202020204" pitchFamily="34" charset="0"/>
              <a:buChar char="•"/>
            </a:pPr>
            <a:r>
              <a:rPr lang="en-US" sz="2000" dirty="0">
                <a:latin typeface="Avenir"/>
              </a:rPr>
              <a:t>Science , Math, and Engineering</a:t>
            </a:r>
          </a:p>
          <a:p>
            <a:pPr marL="800100" lvl="1" indent="-342900">
              <a:buFont typeface="Arial" panose="020B0604020202020204" pitchFamily="34" charset="0"/>
              <a:buChar char="•"/>
            </a:pPr>
            <a:r>
              <a:rPr lang="en-US" sz="2000" dirty="0">
                <a:latin typeface="Avenir"/>
              </a:rPr>
              <a:t>Social and Behavioral Sciences</a:t>
            </a:r>
          </a:p>
          <a:p>
            <a:endParaRPr lang="en-US" sz="1200" dirty="0">
              <a:latin typeface="Avenir"/>
            </a:endParaRPr>
          </a:p>
          <a:p>
            <a:pPr marL="342900" indent="-342900">
              <a:buFont typeface="Arial" panose="020B0604020202020204" pitchFamily="34" charset="0"/>
              <a:buChar char="•"/>
            </a:pPr>
            <a:r>
              <a:rPr lang="en-US" sz="2000" dirty="0">
                <a:latin typeface="Avenir"/>
              </a:rPr>
              <a:t>Number of Sections in Mathematics that were OER due to ZTC funded books</a:t>
            </a:r>
          </a:p>
          <a:p>
            <a:endParaRPr lang="en-US" sz="2000" dirty="0">
              <a:latin typeface="Avenir"/>
            </a:endParaRPr>
          </a:p>
          <a:p>
            <a:pPr marL="800100" lvl="1" indent="-342900">
              <a:buFont typeface="Arial" panose="020B0604020202020204" pitchFamily="34" charset="0"/>
              <a:buChar char="•"/>
            </a:pPr>
            <a:r>
              <a:rPr lang="en-US" sz="2000" dirty="0">
                <a:latin typeface="Avenir"/>
              </a:rPr>
              <a:t>Spring 25 – 10 sections</a:t>
            </a:r>
          </a:p>
          <a:p>
            <a:pPr marL="800100" lvl="1" indent="-342900">
              <a:buFont typeface="Arial" panose="020B0604020202020204" pitchFamily="34" charset="0"/>
              <a:buChar char="•"/>
            </a:pPr>
            <a:r>
              <a:rPr lang="en-US" sz="2000" dirty="0">
                <a:latin typeface="Avenir"/>
              </a:rPr>
              <a:t>Summer 25 – 2 sections</a:t>
            </a:r>
          </a:p>
          <a:p>
            <a:pPr marL="800100" lvl="1" indent="-342900">
              <a:buFont typeface="Arial" panose="020B0604020202020204" pitchFamily="34" charset="0"/>
              <a:buChar char="•"/>
            </a:pPr>
            <a:r>
              <a:rPr lang="en-US" sz="2000" dirty="0">
                <a:latin typeface="Avenir"/>
              </a:rPr>
              <a:t>Fall 25 – 23 [Formal Implementation]</a:t>
            </a:r>
          </a:p>
          <a:p>
            <a:pPr marL="800100" lvl="1" indent="-342900">
              <a:buFont typeface="Arial" panose="020B0604020202020204" pitchFamily="34" charset="0"/>
              <a:buChar char="•"/>
            </a:pPr>
            <a:r>
              <a:rPr lang="en-US" sz="2000" dirty="0">
                <a:latin typeface="Avenir"/>
              </a:rPr>
              <a:t>Winter 26 – 40 sections</a:t>
            </a:r>
          </a:p>
          <a:p>
            <a:pPr lvl="1"/>
            <a:endParaRPr lang="en-US" dirty="0">
              <a:latin typeface="Avenir"/>
            </a:endParaRPr>
          </a:p>
          <a:p>
            <a:pPr algn="ctr"/>
            <a:r>
              <a:rPr lang="en-US" sz="3200" b="1" dirty="0">
                <a:latin typeface="Avenir"/>
              </a:rPr>
              <a:t>Student Cost Saving from 75 sections = </a:t>
            </a:r>
          </a:p>
          <a:p>
            <a:pPr algn="ctr"/>
            <a:r>
              <a:rPr lang="en-US" sz="3200" b="1" dirty="0">
                <a:solidFill>
                  <a:srgbClr val="990033"/>
                </a:solidFill>
                <a:latin typeface="Avenir"/>
              </a:rPr>
              <a:t>$470,000</a:t>
            </a:r>
          </a:p>
        </p:txBody>
      </p:sp>
    </p:spTree>
    <p:extLst>
      <p:ext uri="{BB962C8B-B14F-4D97-AF65-F5344CB8AC3E}">
        <p14:creationId xmlns:p14="http://schemas.microsoft.com/office/powerpoint/2010/main" val="403928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88EB014-4906-4842-83D3-3764956492C6}"/>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706C6FA-A671-AD89-8B68-EC459C2DD844}"/>
              </a:ext>
            </a:extLst>
          </p:cNvPr>
          <p:cNvSpPr>
            <a:spLocks noGrp="1"/>
          </p:cNvSpPr>
          <p:nvPr>
            <p:ph type="sldNum" sz="quarter" idx="12"/>
          </p:nvPr>
        </p:nvSpPr>
        <p:spPr/>
        <p:txBody>
          <a:bodyPr/>
          <a:lstStyle/>
          <a:p>
            <a:fld id="{AEAA3239-9EA4-4A65-A281-97F994456D9F}" type="slidenum">
              <a:rPr lang="en-US" smtClean="0"/>
              <a:t>7</a:t>
            </a:fld>
            <a:endParaRPr lang="en-US" dirty="0"/>
          </a:p>
        </p:txBody>
      </p:sp>
      <p:sp>
        <p:nvSpPr>
          <p:cNvPr id="9" name="TextBox 8">
            <a:extLst>
              <a:ext uri="{FF2B5EF4-FFF2-40B4-BE49-F238E27FC236}">
                <a16:creationId xmlns:a16="http://schemas.microsoft.com/office/drawing/2014/main" id="{D118AB14-18FF-4A1C-9280-FA7F3ED86083}"/>
              </a:ext>
            </a:extLst>
          </p:cNvPr>
          <p:cNvSpPr txBox="1"/>
          <p:nvPr/>
        </p:nvSpPr>
        <p:spPr>
          <a:xfrm>
            <a:off x="1442402" y="90151"/>
            <a:ext cx="9682798" cy="893938"/>
          </a:xfrm>
          <a:prstGeom prst="rect">
            <a:avLst/>
          </a:prstGeom>
          <a:noFill/>
        </p:spPr>
        <p:txBody>
          <a:bodyPr wrap="square" rtlCol="0">
            <a:normAutofit/>
          </a:bodyPr>
          <a:lstStyle/>
          <a:p>
            <a:pPr marL="0" algn="ctr">
              <a:buNone/>
            </a:pPr>
            <a:r>
              <a:rPr lang="en-US" sz="4400" b="1" dirty="0">
                <a:solidFill>
                  <a:srgbClr val="990033"/>
                </a:solidFill>
                <a:effectLst/>
                <a:latin typeface="Mongolian Baiti" panose="03000500000000000000" pitchFamily="66" charset="0"/>
              </a:rPr>
              <a:t>Impact Beyond Cost</a:t>
            </a:r>
            <a:endParaRPr lang="en-US" sz="4400" b="1" dirty="0">
              <a:solidFill>
                <a:srgbClr val="990033"/>
              </a:solidFill>
            </a:endParaRPr>
          </a:p>
        </p:txBody>
      </p:sp>
      <p:sp>
        <p:nvSpPr>
          <p:cNvPr id="12" name="TextBox 11">
            <a:extLst>
              <a:ext uri="{FF2B5EF4-FFF2-40B4-BE49-F238E27FC236}">
                <a16:creationId xmlns:a16="http://schemas.microsoft.com/office/drawing/2014/main" id="{9B91BFF6-76A7-5381-3175-9EDC0EADC5CD}"/>
              </a:ext>
            </a:extLst>
          </p:cNvPr>
          <p:cNvSpPr txBox="1"/>
          <p:nvPr/>
        </p:nvSpPr>
        <p:spPr>
          <a:xfrm>
            <a:off x="375601" y="984089"/>
            <a:ext cx="7873049" cy="5450851"/>
          </a:xfrm>
          <a:prstGeom prst="rect">
            <a:avLst/>
          </a:prstGeom>
          <a:noFill/>
        </p:spPr>
        <p:txBody>
          <a:bodyPr wrap="square" rtlCol="0">
            <a:spAutoFit/>
          </a:bodyPr>
          <a:lstStyle/>
          <a:p>
            <a:pPr>
              <a:lnSpc>
                <a:spcPct val="150000"/>
              </a:lnSpc>
            </a:pPr>
            <a:r>
              <a:rPr lang="en-US" b="1" dirty="0">
                <a:solidFill>
                  <a:srgbClr val="990033"/>
                </a:solidFill>
                <a:latin typeface="Avenir"/>
              </a:rPr>
              <a:t>Statewide Leadership &amp; Recognition</a:t>
            </a:r>
          </a:p>
          <a:p>
            <a:pPr marL="285750" indent="-285750">
              <a:lnSpc>
                <a:spcPct val="150000"/>
              </a:lnSpc>
              <a:buFont typeface="Arial" panose="020B0604020202020204" pitchFamily="34" charset="0"/>
              <a:buChar char="•"/>
            </a:pPr>
            <a:r>
              <a:rPr lang="en-US" dirty="0">
                <a:latin typeface="Avenir"/>
              </a:rPr>
              <a:t>Rachel Mastrapa serves as Astronomy Discipline Lead for ASCCC OERI.</a:t>
            </a:r>
          </a:p>
          <a:p>
            <a:pPr marL="285750" indent="-285750">
              <a:lnSpc>
                <a:spcPct val="150000"/>
              </a:lnSpc>
              <a:buFont typeface="Arial" panose="020B0604020202020204" pitchFamily="34" charset="0"/>
              <a:buChar char="•"/>
            </a:pPr>
            <a:r>
              <a:rPr lang="en-US" dirty="0">
                <a:latin typeface="Avenir"/>
              </a:rPr>
              <a:t>Lindsay Bell and Simon </a:t>
            </a:r>
            <a:r>
              <a:rPr lang="en-US" dirty="0" err="1">
                <a:latin typeface="Avenir"/>
              </a:rPr>
              <a:t>Kang’a</a:t>
            </a:r>
            <a:r>
              <a:rPr lang="en-US" dirty="0">
                <a:latin typeface="Avenir"/>
              </a:rPr>
              <a:t> created OER project templates now used as statewide examples in courses and handouts</a:t>
            </a:r>
          </a:p>
          <a:p>
            <a:pPr marL="285750" indent="-285750">
              <a:lnSpc>
                <a:spcPct val="150000"/>
              </a:lnSpc>
              <a:buFont typeface="Arial" panose="020B0604020202020204" pitchFamily="34" charset="0"/>
              <a:buChar char="•"/>
            </a:pPr>
            <a:r>
              <a:rPr lang="en-US" dirty="0">
                <a:latin typeface="Avenir"/>
              </a:rPr>
              <a:t>De Anza model the basis of lauded, one-of-a-kind state Project Mgmt. Course.</a:t>
            </a:r>
          </a:p>
          <a:p>
            <a:pPr>
              <a:lnSpc>
                <a:spcPct val="150000"/>
              </a:lnSpc>
            </a:pPr>
            <a:endParaRPr lang="en-US" b="1" dirty="0">
              <a:solidFill>
                <a:srgbClr val="990033"/>
              </a:solidFill>
              <a:latin typeface="Avenir"/>
            </a:endParaRPr>
          </a:p>
          <a:p>
            <a:pPr>
              <a:lnSpc>
                <a:spcPct val="150000"/>
              </a:lnSpc>
            </a:pPr>
            <a:r>
              <a:rPr lang="en-US" b="1" dirty="0">
                <a:solidFill>
                  <a:srgbClr val="990033"/>
                </a:solidFill>
                <a:latin typeface="Avenir"/>
              </a:rPr>
              <a:t>First-in-the-State Comprehensive OER Texts in</a:t>
            </a:r>
          </a:p>
          <a:p>
            <a:pPr marL="285750" indent="-285750">
              <a:lnSpc>
                <a:spcPct val="150000"/>
              </a:lnSpc>
              <a:buFont typeface="Arial" panose="020B0604020202020204" pitchFamily="34" charset="0"/>
              <a:buChar char="•"/>
            </a:pPr>
            <a:r>
              <a:rPr lang="en-US" dirty="0">
                <a:latin typeface="Avenir"/>
              </a:rPr>
              <a:t>Journalism, Kinesiology, Project Management, Italian, Political Sc., Meteorology, Astronomy</a:t>
            </a:r>
          </a:p>
          <a:p>
            <a:pPr>
              <a:lnSpc>
                <a:spcPct val="150000"/>
              </a:lnSpc>
            </a:pPr>
            <a:endParaRPr lang="en-US" b="1" dirty="0">
              <a:solidFill>
                <a:srgbClr val="990033"/>
              </a:solidFill>
              <a:latin typeface="Avenir"/>
            </a:endParaRPr>
          </a:p>
          <a:p>
            <a:pPr>
              <a:lnSpc>
                <a:spcPct val="150000"/>
              </a:lnSpc>
            </a:pPr>
            <a:r>
              <a:rPr lang="en-US" b="1" dirty="0">
                <a:solidFill>
                  <a:srgbClr val="990033"/>
                </a:solidFill>
                <a:latin typeface="Avenir"/>
              </a:rPr>
              <a:t>Platform Innovation (LibreTexts)</a:t>
            </a:r>
          </a:p>
          <a:p>
            <a:pPr marL="285750" indent="-285750">
              <a:lnSpc>
                <a:spcPct val="150000"/>
              </a:lnSpc>
              <a:buFont typeface="Arial" panose="020B0604020202020204" pitchFamily="34" charset="0"/>
              <a:buChar char="•"/>
            </a:pPr>
            <a:r>
              <a:rPr lang="en-US" dirty="0">
                <a:latin typeface="Avenir"/>
              </a:rPr>
              <a:t>Clare Nguyen and Doug Case working on </a:t>
            </a:r>
            <a:r>
              <a:rPr lang="en-US" dirty="0" err="1">
                <a:latin typeface="Avenir"/>
              </a:rPr>
              <a:t>Jupyter</a:t>
            </a:r>
            <a:r>
              <a:rPr lang="en-US" dirty="0">
                <a:latin typeface="Avenir"/>
              </a:rPr>
              <a:t> platform in contributing to function and design.</a:t>
            </a:r>
          </a:p>
        </p:txBody>
      </p:sp>
      <p:pic>
        <p:nvPicPr>
          <p:cNvPr id="25" name="Picture 24">
            <a:extLst>
              <a:ext uri="{FF2B5EF4-FFF2-40B4-BE49-F238E27FC236}">
                <a16:creationId xmlns:a16="http://schemas.microsoft.com/office/drawing/2014/main" id="{B9995197-DA27-59C3-DA34-15FB1E7BAD0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91524" y="1447800"/>
            <a:ext cx="3424874" cy="4423499"/>
          </a:xfrm>
          <a:prstGeom prst="rect">
            <a:avLst/>
          </a:prstGeom>
        </p:spPr>
      </p:pic>
      <p:sp>
        <p:nvSpPr>
          <p:cNvPr id="28" name="TextBox 27">
            <a:extLst>
              <a:ext uri="{FF2B5EF4-FFF2-40B4-BE49-F238E27FC236}">
                <a16:creationId xmlns:a16="http://schemas.microsoft.com/office/drawing/2014/main" id="{BFF720FA-CEC3-C731-E572-B14F76021F08}"/>
              </a:ext>
            </a:extLst>
          </p:cNvPr>
          <p:cNvSpPr txBox="1"/>
          <p:nvPr/>
        </p:nvSpPr>
        <p:spPr>
          <a:xfrm>
            <a:off x="8391524" y="5987018"/>
            <a:ext cx="3424873" cy="461665"/>
          </a:xfrm>
          <a:prstGeom prst="rect">
            <a:avLst/>
          </a:prstGeom>
          <a:noFill/>
        </p:spPr>
        <p:txBody>
          <a:bodyPr wrap="square" rtlCol="0">
            <a:spAutoFit/>
          </a:bodyPr>
          <a:lstStyle/>
          <a:p>
            <a:pPr algn="ctr"/>
            <a:r>
              <a:rPr lang="en-US" sz="1200" dirty="0">
                <a:latin typeface="Avenir"/>
                <a:hlinkClick r:id="rId6" tooltip="https://openlab.citytech.cuny.edu/oerfellowship/2018/02/06/guidelines-for-designating-a-course-section-zero-cost-in-cunyfirst/"/>
              </a:rPr>
              <a:t>This Photo</a:t>
            </a:r>
            <a:r>
              <a:rPr lang="en-US" sz="1200" dirty="0">
                <a:latin typeface="Avenir"/>
              </a:rPr>
              <a:t> by Unknown Author is licensed under </a:t>
            </a:r>
            <a:r>
              <a:rPr lang="en-US" sz="1200" dirty="0">
                <a:latin typeface="Avenir"/>
                <a:hlinkClick r:id="rId7" tooltip="https://creativecommons.org/licenses/by-nc/3.0/"/>
              </a:rPr>
              <a:t>CC BY-NC</a:t>
            </a:r>
            <a:endParaRPr lang="en-US" sz="1200" dirty="0">
              <a:latin typeface="Avenir"/>
            </a:endParaRPr>
          </a:p>
        </p:txBody>
      </p:sp>
    </p:spTree>
    <p:extLst>
      <p:ext uri="{BB962C8B-B14F-4D97-AF65-F5344CB8AC3E}">
        <p14:creationId xmlns:p14="http://schemas.microsoft.com/office/powerpoint/2010/main" val="125997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3B99D-E0F4-271B-A8DF-DB0E9ADA813A}"/>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614A1FA-D1FB-680C-5D68-A8D28033E317}"/>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ACE0EA40-AC80-1E06-151B-260474D5921B}"/>
              </a:ext>
            </a:extLst>
          </p:cNvPr>
          <p:cNvSpPr>
            <a:spLocks noGrp="1"/>
          </p:cNvSpPr>
          <p:nvPr>
            <p:ph type="sldNum" sz="quarter" idx="12"/>
          </p:nvPr>
        </p:nvSpPr>
        <p:spPr/>
        <p:txBody>
          <a:bodyPr/>
          <a:lstStyle/>
          <a:p>
            <a:fld id="{AEAA3239-9EA4-4A65-A281-97F994456D9F}" type="slidenum">
              <a:rPr lang="en-US" smtClean="0"/>
              <a:t>8</a:t>
            </a:fld>
            <a:endParaRPr lang="en-US" dirty="0"/>
          </a:p>
        </p:txBody>
      </p:sp>
      <p:sp>
        <p:nvSpPr>
          <p:cNvPr id="9" name="TextBox 8">
            <a:extLst>
              <a:ext uri="{FF2B5EF4-FFF2-40B4-BE49-F238E27FC236}">
                <a16:creationId xmlns:a16="http://schemas.microsoft.com/office/drawing/2014/main" id="{23686EFA-9B37-A67F-8002-4799F8870C72}"/>
              </a:ext>
            </a:extLst>
          </p:cNvPr>
          <p:cNvSpPr txBox="1"/>
          <p:nvPr/>
        </p:nvSpPr>
        <p:spPr>
          <a:xfrm>
            <a:off x="1442402" y="90151"/>
            <a:ext cx="9682798" cy="893938"/>
          </a:xfrm>
          <a:prstGeom prst="rect">
            <a:avLst/>
          </a:prstGeom>
          <a:noFill/>
        </p:spPr>
        <p:txBody>
          <a:bodyPr wrap="square" rtlCol="0">
            <a:normAutofit/>
          </a:bodyPr>
          <a:lstStyle/>
          <a:p>
            <a:pPr marL="0" algn="ctr">
              <a:buNone/>
            </a:pPr>
            <a:r>
              <a:rPr lang="en-US" sz="4400" b="1" dirty="0">
                <a:solidFill>
                  <a:srgbClr val="990033"/>
                </a:solidFill>
                <a:latin typeface="Mongolian Baiti" panose="03000500000000000000" pitchFamily="66" charset="0"/>
              </a:rPr>
              <a:t>Institutional Impact</a:t>
            </a:r>
            <a:endParaRPr lang="en-US" sz="4400" b="1" dirty="0">
              <a:solidFill>
                <a:srgbClr val="990033"/>
              </a:solidFill>
            </a:endParaRPr>
          </a:p>
        </p:txBody>
      </p:sp>
      <p:sp>
        <p:nvSpPr>
          <p:cNvPr id="12" name="TextBox 11">
            <a:extLst>
              <a:ext uri="{FF2B5EF4-FFF2-40B4-BE49-F238E27FC236}">
                <a16:creationId xmlns:a16="http://schemas.microsoft.com/office/drawing/2014/main" id="{F39B6162-955A-35EE-6094-F05D71E433B6}"/>
              </a:ext>
            </a:extLst>
          </p:cNvPr>
          <p:cNvSpPr txBox="1"/>
          <p:nvPr/>
        </p:nvSpPr>
        <p:spPr>
          <a:xfrm>
            <a:off x="232726" y="787682"/>
            <a:ext cx="8636320" cy="5866350"/>
          </a:xfrm>
          <a:prstGeom prst="rect">
            <a:avLst/>
          </a:prstGeom>
          <a:noFill/>
        </p:spPr>
        <p:txBody>
          <a:bodyPr wrap="square" rtlCol="0">
            <a:spAutoFit/>
          </a:bodyPr>
          <a:lstStyle/>
          <a:p>
            <a:pPr>
              <a:lnSpc>
                <a:spcPct val="150000"/>
              </a:lnSpc>
            </a:pPr>
            <a:r>
              <a:rPr lang="en-US" b="1" dirty="0">
                <a:solidFill>
                  <a:srgbClr val="990033"/>
                </a:solidFill>
                <a:latin typeface="Avenir"/>
              </a:rPr>
              <a:t>Accessibility Leadership &amp; State Benchmarks</a:t>
            </a:r>
          </a:p>
          <a:p>
            <a:pPr marL="285750" indent="-285750">
              <a:lnSpc>
                <a:spcPct val="150000"/>
              </a:lnSpc>
              <a:buFont typeface="Arial" panose="020B0604020202020204" pitchFamily="34" charset="0"/>
              <a:buChar char="•"/>
            </a:pPr>
            <a:r>
              <a:rPr lang="en-US" dirty="0">
                <a:latin typeface="Avenir"/>
              </a:rPr>
              <a:t>Doli </a:t>
            </a:r>
            <a:r>
              <a:rPr lang="en-US" dirty="0" err="1">
                <a:latin typeface="Avenir"/>
              </a:rPr>
              <a:t>Bambhania</a:t>
            </a:r>
            <a:r>
              <a:rPr lang="en-US" dirty="0">
                <a:latin typeface="Avenir"/>
              </a:rPr>
              <a:t> [Math] and Jyothsna Vishwananda [Biology] lead accessibility efforts, acknowledged as a benchmark.</a:t>
            </a:r>
          </a:p>
          <a:p>
            <a:pPr>
              <a:lnSpc>
                <a:spcPct val="150000"/>
              </a:lnSpc>
            </a:pPr>
            <a:endParaRPr lang="en-US" dirty="0">
              <a:latin typeface="Avenir"/>
            </a:endParaRPr>
          </a:p>
          <a:p>
            <a:pPr>
              <a:lnSpc>
                <a:spcPct val="150000"/>
              </a:lnSpc>
            </a:pPr>
            <a:r>
              <a:rPr lang="en-US" b="1" dirty="0">
                <a:solidFill>
                  <a:srgbClr val="990033"/>
                </a:solidFill>
                <a:latin typeface="Avenir"/>
              </a:rPr>
              <a:t>Institutional Capacity Building</a:t>
            </a:r>
          </a:p>
          <a:p>
            <a:pPr marL="285750" indent="-285750">
              <a:lnSpc>
                <a:spcPct val="150000"/>
              </a:lnSpc>
              <a:buFont typeface="Arial" panose="020B0604020202020204" pitchFamily="34" charset="0"/>
              <a:buChar char="•"/>
            </a:pPr>
            <a:r>
              <a:rPr lang="en-US" dirty="0">
                <a:latin typeface="Avenir"/>
              </a:rPr>
              <a:t>Instructional designers are expanding faculty onboarding, accessibility support, and LibreTexts–Canvas integration for long-term sustainability.</a:t>
            </a:r>
          </a:p>
          <a:p>
            <a:pPr marL="285750" indent="-285750">
              <a:lnSpc>
                <a:spcPct val="150000"/>
              </a:lnSpc>
              <a:buFont typeface="Arial" panose="020B0604020202020204" pitchFamily="34" charset="0"/>
              <a:buChar char="•"/>
            </a:pPr>
            <a:r>
              <a:rPr lang="en-US" b="1" dirty="0">
                <a:latin typeface="Avenir"/>
              </a:rPr>
              <a:t>Over 70 faculty developed advanced expertise in copyright and Creative Commons licensing, AI-coauthoring tools, accessibility (including certification), and LibreTexts authoring.</a:t>
            </a:r>
          </a:p>
          <a:p>
            <a:pPr>
              <a:lnSpc>
                <a:spcPct val="150000"/>
              </a:lnSpc>
            </a:pPr>
            <a:endParaRPr lang="en-US" b="1" dirty="0">
              <a:latin typeface="Avenir"/>
            </a:endParaRPr>
          </a:p>
          <a:p>
            <a:pPr>
              <a:lnSpc>
                <a:spcPct val="150000"/>
              </a:lnSpc>
            </a:pPr>
            <a:r>
              <a:rPr lang="en-US" b="1" dirty="0">
                <a:solidFill>
                  <a:srgbClr val="990033"/>
                </a:solidFill>
                <a:latin typeface="Avenir"/>
              </a:rPr>
              <a:t>OER and ZTC Group</a:t>
            </a:r>
          </a:p>
          <a:p>
            <a:pPr marL="285750" indent="-285750">
              <a:lnSpc>
                <a:spcPct val="150000"/>
              </a:lnSpc>
              <a:buFont typeface="Arial" panose="020B0604020202020204" pitchFamily="34" charset="0"/>
              <a:buChar char="•"/>
            </a:pPr>
            <a:r>
              <a:rPr lang="en-US" dirty="0">
                <a:latin typeface="Avenir"/>
              </a:rPr>
              <a:t>James Perla-Adams, Amy Leonard, Jyothsna Vishwananda - campus OER leaders are creating awareness, capacity, and advocacy to maintain a sustainability culture for ZTC.</a:t>
            </a:r>
          </a:p>
        </p:txBody>
      </p:sp>
      <p:pic>
        <p:nvPicPr>
          <p:cNvPr id="16" name="Picture 15">
            <a:extLst>
              <a:ext uri="{FF2B5EF4-FFF2-40B4-BE49-F238E27FC236}">
                <a16:creationId xmlns:a16="http://schemas.microsoft.com/office/drawing/2014/main" id="{CB857D19-69FD-1588-4721-6185712D987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630681" y="1964848"/>
            <a:ext cx="3328592" cy="2928303"/>
          </a:xfrm>
          <a:prstGeom prst="rect">
            <a:avLst/>
          </a:prstGeom>
        </p:spPr>
      </p:pic>
      <p:sp>
        <p:nvSpPr>
          <p:cNvPr id="17" name="TextBox 16">
            <a:extLst>
              <a:ext uri="{FF2B5EF4-FFF2-40B4-BE49-F238E27FC236}">
                <a16:creationId xmlns:a16="http://schemas.microsoft.com/office/drawing/2014/main" id="{44DE61EF-4560-2BE8-6BA5-414D386B400A}"/>
              </a:ext>
            </a:extLst>
          </p:cNvPr>
          <p:cNvSpPr txBox="1"/>
          <p:nvPr/>
        </p:nvSpPr>
        <p:spPr>
          <a:xfrm>
            <a:off x="9101773" y="4977547"/>
            <a:ext cx="2857500" cy="461665"/>
          </a:xfrm>
          <a:prstGeom prst="rect">
            <a:avLst/>
          </a:prstGeom>
          <a:noFill/>
        </p:spPr>
        <p:txBody>
          <a:bodyPr wrap="square" rtlCol="0">
            <a:spAutoFit/>
          </a:bodyPr>
          <a:lstStyle/>
          <a:p>
            <a:pPr algn="ctr"/>
            <a:r>
              <a:rPr lang="en-US" sz="1200" dirty="0">
                <a:latin typeface="Avenir"/>
                <a:hlinkClick r:id="rId6" tooltip="http://2bproductive.blogspot.com/2017/07/three-top-soft-skills-leaders-need.html"/>
              </a:rPr>
              <a:t>This Photo</a:t>
            </a:r>
            <a:r>
              <a:rPr lang="en-US" sz="1200" dirty="0">
                <a:latin typeface="Avenir"/>
              </a:rPr>
              <a:t> by Unknown Author is licensed under </a:t>
            </a:r>
            <a:r>
              <a:rPr lang="en-US" sz="1200" dirty="0">
                <a:latin typeface="Avenir"/>
                <a:hlinkClick r:id="rId7" tooltip="https://creativecommons.org/licenses/by/3.0/"/>
              </a:rPr>
              <a:t>CC BY</a:t>
            </a:r>
            <a:endParaRPr lang="en-US" sz="1200" dirty="0">
              <a:latin typeface="Avenir"/>
            </a:endParaRPr>
          </a:p>
        </p:txBody>
      </p:sp>
    </p:spTree>
    <p:extLst>
      <p:ext uri="{BB962C8B-B14F-4D97-AF65-F5344CB8AC3E}">
        <p14:creationId xmlns:p14="http://schemas.microsoft.com/office/powerpoint/2010/main" val="398591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AAA48-B304-72F5-F90A-CD8D78721DA9}"/>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A5EF388-A353-0FE2-AFF4-879388DAB2CF}"/>
              </a:ext>
            </a:extLst>
          </p:cNvPr>
          <p:cNvSpPr>
            <a:spLocks noGrp="1"/>
          </p:cNvSpPr>
          <p:nvPr>
            <p:ph sz="quarter" idx="15"/>
          </p:nvPr>
        </p:nvSpPr>
        <p:spPr>
          <a:xfrm>
            <a:off x="4898661" y="1226816"/>
            <a:ext cx="6848475" cy="4953482"/>
          </a:xfrm>
        </p:spPr>
        <p:txBody>
          <a:bodyPr>
            <a:normAutofit fontScale="32500" lnSpcReduction="20000"/>
          </a:bodyPr>
          <a:lstStyle/>
          <a:p>
            <a:pPr marL="0" indent="0">
              <a:buNone/>
            </a:pPr>
            <a:r>
              <a:rPr lang="en-US" sz="8000" b="1" dirty="0">
                <a:latin typeface="Avenir"/>
              </a:rPr>
              <a:t>Front-Load Training &amp; Onboarding</a:t>
            </a:r>
          </a:p>
          <a:p>
            <a:r>
              <a:rPr lang="en-US" sz="8000" dirty="0">
                <a:latin typeface="Avenir"/>
              </a:rPr>
              <a:t>Intensive early training in LibreTexts, accessibility, and CC licensing accelerates progress</a:t>
            </a:r>
          </a:p>
          <a:p>
            <a:r>
              <a:rPr lang="en-US" sz="8000" dirty="0">
                <a:latin typeface="Avenir"/>
              </a:rPr>
              <a:t>Clear expectations upfront reduce downstream support needs</a:t>
            </a:r>
          </a:p>
          <a:p>
            <a:pPr marL="0" indent="0">
              <a:buNone/>
            </a:pPr>
            <a:endParaRPr lang="en-US" sz="8000" b="1" dirty="0">
              <a:latin typeface="Avenir"/>
            </a:endParaRPr>
          </a:p>
          <a:p>
            <a:pPr marL="0" indent="0">
              <a:buNone/>
            </a:pPr>
            <a:r>
              <a:rPr lang="en-US" sz="8000" b="1" dirty="0">
                <a:latin typeface="Avenir"/>
              </a:rPr>
              <a:t>Set an Accessibility Plan Early</a:t>
            </a:r>
          </a:p>
          <a:p>
            <a:r>
              <a:rPr lang="en-US" sz="8000" dirty="0">
                <a:latin typeface="Avenir"/>
              </a:rPr>
              <a:t>Faculty enter OER work with varying levels of experience in technology and accessibility.</a:t>
            </a:r>
          </a:p>
          <a:p>
            <a:pPr marL="0" indent="0">
              <a:buNone/>
            </a:pPr>
            <a:endParaRPr lang="en-US" sz="8000" b="1" dirty="0">
              <a:latin typeface="Avenir"/>
            </a:endParaRPr>
          </a:p>
          <a:p>
            <a:pPr marL="0" indent="0">
              <a:buNone/>
            </a:pPr>
            <a:r>
              <a:rPr lang="en-US" sz="8000" b="1" dirty="0">
                <a:latin typeface="Avenir"/>
              </a:rPr>
              <a:t>Project Leads Are Central to Scale</a:t>
            </a:r>
          </a:p>
          <a:p>
            <a:r>
              <a:rPr lang="en-US" sz="8000" dirty="0">
                <a:latin typeface="Avenir"/>
              </a:rPr>
              <a:t>Faculty project leads surface capacity limits early and help identify sustainable workflows</a:t>
            </a:r>
          </a:p>
          <a:p>
            <a:r>
              <a:rPr lang="en-US" sz="8000" dirty="0">
                <a:latin typeface="Avenir"/>
              </a:rPr>
              <a:t>Leadership roles are essential for continuity beyond individual grants.</a:t>
            </a:r>
            <a:endParaRPr lang="en-US" sz="7200" dirty="0"/>
          </a:p>
        </p:txBody>
      </p:sp>
      <p:sp>
        <p:nvSpPr>
          <p:cNvPr id="6" name="Slide Number Placeholder 5">
            <a:extLst>
              <a:ext uri="{FF2B5EF4-FFF2-40B4-BE49-F238E27FC236}">
                <a16:creationId xmlns:a16="http://schemas.microsoft.com/office/drawing/2014/main" id="{C76ABF58-F0F7-13FD-7012-C2E2605ACD08}"/>
              </a:ext>
            </a:extLst>
          </p:cNvPr>
          <p:cNvSpPr>
            <a:spLocks noGrp="1"/>
          </p:cNvSpPr>
          <p:nvPr>
            <p:ph type="sldNum" sz="quarter" idx="12"/>
          </p:nvPr>
        </p:nvSpPr>
        <p:spPr/>
        <p:txBody>
          <a:bodyPr/>
          <a:lstStyle/>
          <a:p>
            <a:fld id="{AEAA3239-9EA4-4A65-A281-97F994456D9F}" type="slidenum">
              <a:rPr lang="en-US" smtClean="0"/>
              <a:t>9</a:t>
            </a:fld>
            <a:endParaRPr lang="en-US" dirty="0"/>
          </a:p>
        </p:txBody>
      </p:sp>
      <p:sp>
        <p:nvSpPr>
          <p:cNvPr id="9" name="TextBox 8">
            <a:extLst>
              <a:ext uri="{FF2B5EF4-FFF2-40B4-BE49-F238E27FC236}">
                <a16:creationId xmlns:a16="http://schemas.microsoft.com/office/drawing/2014/main" id="{20A096B1-E3AE-06A5-A54A-16E5A04CCF12}"/>
              </a:ext>
            </a:extLst>
          </p:cNvPr>
          <p:cNvSpPr txBox="1"/>
          <p:nvPr/>
        </p:nvSpPr>
        <p:spPr>
          <a:xfrm>
            <a:off x="1085850" y="156826"/>
            <a:ext cx="10810875" cy="893938"/>
          </a:xfrm>
          <a:prstGeom prst="rect">
            <a:avLst/>
          </a:prstGeom>
          <a:noFill/>
        </p:spPr>
        <p:txBody>
          <a:bodyPr wrap="square" rtlCol="0">
            <a:normAutofit/>
          </a:bodyPr>
          <a:lstStyle/>
          <a:p>
            <a:pPr marL="0" algn="ctr">
              <a:buNone/>
            </a:pPr>
            <a:r>
              <a:rPr lang="en-US" sz="4400" b="1" dirty="0">
                <a:solidFill>
                  <a:srgbClr val="990033"/>
                </a:solidFill>
                <a:latin typeface="Mongolian Baiti" panose="03000500000000000000" pitchFamily="66" charset="0"/>
              </a:rPr>
              <a:t>Lessons Learned</a:t>
            </a:r>
            <a:endParaRPr lang="en-US" sz="4400" b="1" dirty="0">
              <a:solidFill>
                <a:srgbClr val="990033"/>
              </a:solidFill>
            </a:endParaRPr>
          </a:p>
        </p:txBody>
      </p:sp>
      <p:pic>
        <p:nvPicPr>
          <p:cNvPr id="16" name="Picture 15" descr="Illustration of online learning with a computer, branching icons for skills, progress, and achievement.">
            <a:extLst>
              <a:ext uri="{FF2B5EF4-FFF2-40B4-BE49-F238E27FC236}">
                <a16:creationId xmlns:a16="http://schemas.microsoft.com/office/drawing/2014/main" id="{58EE76FD-D1EC-984A-B4D2-428B769425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6877" y="1155693"/>
            <a:ext cx="3686175" cy="4210532"/>
          </a:xfrm>
          <a:prstGeom prst="rect">
            <a:avLst/>
          </a:prstGeom>
        </p:spPr>
      </p:pic>
      <p:sp>
        <p:nvSpPr>
          <p:cNvPr id="17" name="TextBox 16">
            <a:extLst>
              <a:ext uri="{FF2B5EF4-FFF2-40B4-BE49-F238E27FC236}">
                <a16:creationId xmlns:a16="http://schemas.microsoft.com/office/drawing/2014/main" id="{0B5F079B-A04D-7330-D67F-298E4E60A5DB}"/>
              </a:ext>
            </a:extLst>
          </p:cNvPr>
          <p:cNvSpPr txBox="1"/>
          <p:nvPr/>
        </p:nvSpPr>
        <p:spPr>
          <a:xfrm>
            <a:off x="890828" y="5366225"/>
            <a:ext cx="2978275" cy="461665"/>
          </a:xfrm>
          <a:prstGeom prst="rect">
            <a:avLst/>
          </a:prstGeom>
          <a:noFill/>
        </p:spPr>
        <p:txBody>
          <a:bodyPr wrap="square" rtlCol="0">
            <a:spAutoFit/>
          </a:bodyPr>
          <a:lstStyle/>
          <a:p>
            <a:pPr algn="ctr"/>
            <a:r>
              <a:rPr lang="en-US" sz="1200" dirty="0">
                <a:latin typeface="Avenir"/>
                <a:hlinkClick r:id="rId4" tooltip="https://socio-umane.ro/download.php"/>
              </a:rPr>
              <a:t>This Photo</a:t>
            </a:r>
            <a:r>
              <a:rPr lang="en-US" sz="1200" dirty="0">
                <a:latin typeface="Avenir"/>
              </a:rPr>
              <a:t> by Unknown Author is licensed under </a:t>
            </a:r>
            <a:r>
              <a:rPr lang="en-US" sz="1200" dirty="0">
                <a:latin typeface="Avenir"/>
                <a:hlinkClick r:id="rId5" tooltip="https://creativecommons.org/licenses/by-sa/3.0/"/>
              </a:rPr>
              <a:t>CC BY-SA</a:t>
            </a:r>
            <a:endParaRPr lang="en-US" sz="1200" dirty="0">
              <a:latin typeface="Avenir"/>
            </a:endParaRPr>
          </a:p>
        </p:txBody>
      </p:sp>
    </p:spTree>
    <p:extLst>
      <p:ext uri="{BB962C8B-B14F-4D97-AF65-F5344CB8AC3E}">
        <p14:creationId xmlns:p14="http://schemas.microsoft.com/office/powerpoint/2010/main" val="1358551813"/>
      </p:ext>
    </p:extLst>
  </p:cSld>
  <p:clrMapOvr>
    <a:masterClrMapping/>
  </p:clrMapOvr>
</p:sld>
</file>

<file path=ppt/theme/theme1.xml><?xml version="1.0" encoding="utf-8"?>
<a:theme xmlns:a="http://schemas.openxmlformats.org/drawingml/2006/main" name="Quick study">
  <a:themeElements>
    <a:clrScheme name="Custom 2">
      <a:dk1>
        <a:srgbClr val="000000"/>
      </a:dk1>
      <a:lt1>
        <a:srgbClr val="FFFFFF"/>
      </a:lt1>
      <a:dk2>
        <a:srgbClr val="6B6969"/>
      </a:dk2>
      <a:lt2>
        <a:srgbClr val="FFFEFA"/>
      </a:lt2>
      <a:accent1>
        <a:srgbClr val="DDA151"/>
      </a:accent1>
      <a:accent2>
        <a:srgbClr val="FFD33F"/>
      </a:accent2>
      <a:accent3>
        <a:srgbClr val="E0D9BE"/>
      </a:accent3>
      <a:accent4>
        <a:srgbClr val="0FAE60"/>
      </a:accent4>
      <a:accent5>
        <a:srgbClr val="2B8AD4"/>
      </a:accent5>
      <a:accent6>
        <a:srgbClr val="E1612E"/>
      </a:accent6>
      <a:hlink>
        <a:srgbClr val="467886"/>
      </a:hlink>
      <a:folHlink>
        <a:srgbClr val="96607D"/>
      </a:folHlink>
    </a:clrScheme>
    <a:fontScheme name="Quick study">
      <a:majorFont>
        <a:latin typeface="Mongolian Bait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ick Study_win32_SD_V4" id="{62319037-9F07-4567-B4F2-AF117ABC5CCB}" vid="{0BC39864-9F70-40C9-9CA9-1A6913D50BBD}"/>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416</TotalTime>
  <Words>1365</Words>
  <Application>Microsoft Office PowerPoint</Application>
  <PresentationFormat>Widescreen</PresentationFormat>
  <Paragraphs>205</Paragraphs>
  <Slides>12</Slides>
  <Notes>11</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Aptos</vt:lpstr>
      <vt:lpstr>Arial</vt:lpstr>
      <vt:lpstr>Avenir</vt:lpstr>
      <vt:lpstr>Avenir Next LT Pro</vt:lpstr>
      <vt:lpstr>Calibri</vt:lpstr>
      <vt:lpstr>Calibri Light</vt:lpstr>
      <vt:lpstr>Mongolian Baiti</vt:lpstr>
      <vt:lpstr>Quick study</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and an Invite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Shagun Kaur</dc:creator>
  <cp:lastModifiedBy>Shagun Kaur</cp:lastModifiedBy>
  <cp:revision>1</cp:revision>
  <dcterms:created xsi:type="dcterms:W3CDTF">2026-01-12T00:16:36Z</dcterms:created>
  <dcterms:modified xsi:type="dcterms:W3CDTF">2026-01-12T07:14:03Z</dcterms:modified>
</cp:coreProperties>
</file>