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20"/>
  </p:notesMasterIdLst>
  <p:handoutMasterIdLst>
    <p:handoutMasterId r:id="rId21"/>
  </p:handoutMasterIdLst>
  <p:sldIdLst>
    <p:sldId id="265" r:id="rId2"/>
    <p:sldId id="339" r:id="rId3"/>
    <p:sldId id="321" r:id="rId4"/>
    <p:sldId id="312" r:id="rId5"/>
    <p:sldId id="322" r:id="rId6"/>
    <p:sldId id="323" r:id="rId7"/>
    <p:sldId id="327" r:id="rId8"/>
    <p:sldId id="324" r:id="rId9"/>
    <p:sldId id="343" r:id="rId10"/>
    <p:sldId id="325" r:id="rId11"/>
    <p:sldId id="342" r:id="rId12"/>
    <p:sldId id="335" r:id="rId13"/>
    <p:sldId id="318" r:id="rId14"/>
    <p:sldId id="334" r:id="rId15"/>
    <p:sldId id="336" r:id="rId16"/>
    <p:sldId id="338" r:id="rId17"/>
    <p:sldId id="340" r:id="rId18"/>
    <p:sldId id="320" r:id="rId19"/>
  </p:sldIdLst>
  <p:sldSz cx="12188825" cy="6858000"/>
  <p:notesSz cx="6858000" cy="9144000"/>
  <p:custDataLst>
    <p:tags r:id="rId2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F83B5A-2A1B-4AF4-990C-CF47F42AF8C1}" v="1724" dt="2024-10-04T07:37:15.1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57" autoAdjust="0"/>
    <p:restoredTop sz="94629" autoAdjust="0"/>
  </p:normalViewPr>
  <p:slideViewPr>
    <p:cSldViewPr showGuides="1">
      <p:cViewPr varScale="1">
        <p:scale>
          <a:sx n="69" d="100"/>
          <a:sy n="69" d="100"/>
        </p:scale>
        <p:origin x="570" y="60"/>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63" d="100"/>
          <a:sy n="63" d="100"/>
        </p:scale>
        <p:origin x="1986"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dia Hearn" userId="68d2e116-3910-4a17-b7f2-ba7e89878a99" providerId="ADAL" clId="{69F83B5A-2A1B-4AF4-990C-CF47F42AF8C1}"/>
    <pc:docChg chg="undo redo custSel addSld delSld modSld sldOrd">
      <pc:chgData name="Lydia Hearn" userId="68d2e116-3910-4a17-b7f2-ba7e89878a99" providerId="ADAL" clId="{69F83B5A-2A1B-4AF4-990C-CF47F42AF8C1}" dt="2024-10-10T21:23:37.081" v="3259" actId="20577"/>
      <pc:docMkLst>
        <pc:docMk/>
      </pc:docMkLst>
      <pc:sldChg chg="modSp mod">
        <pc:chgData name="Lydia Hearn" userId="68d2e116-3910-4a17-b7f2-ba7e89878a99" providerId="ADAL" clId="{69F83B5A-2A1B-4AF4-990C-CF47F42AF8C1}" dt="2024-10-10T21:23:37.081" v="3259" actId="20577"/>
        <pc:sldMkLst>
          <pc:docMk/>
          <pc:sldMk cId="2808920126" sldId="265"/>
        </pc:sldMkLst>
        <pc:spChg chg="mod">
          <ac:chgData name="Lydia Hearn" userId="68d2e116-3910-4a17-b7f2-ba7e89878a99" providerId="ADAL" clId="{69F83B5A-2A1B-4AF4-990C-CF47F42AF8C1}" dt="2024-10-10T21:23:37.081" v="3259" actId="20577"/>
          <ac:spMkLst>
            <pc:docMk/>
            <pc:sldMk cId="2808920126" sldId="265"/>
            <ac:spMk id="4" creationId="{00000000-0000-0000-0000-000000000000}"/>
          </ac:spMkLst>
        </pc:spChg>
      </pc:sldChg>
      <pc:sldChg chg="modSp modAnim">
        <pc:chgData name="Lydia Hearn" userId="68d2e116-3910-4a17-b7f2-ba7e89878a99" providerId="ADAL" clId="{69F83B5A-2A1B-4AF4-990C-CF47F42AF8C1}" dt="2024-10-04T04:48:42.018" v="112" actId="6549"/>
        <pc:sldMkLst>
          <pc:docMk/>
          <pc:sldMk cId="462238070" sldId="312"/>
        </pc:sldMkLst>
        <pc:spChg chg="mod">
          <ac:chgData name="Lydia Hearn" userId="68d2e116-3910-4a17-b7f2-ba7e89878a99" providerId="ADAL" clId="{69F83B5A-2A1B-4AF4-990C-CF47F42AF8C1}" dt="2024-10-03T22:43:34.490" v="101" actId="20577"/>
          <ac:spMkLst>
            <pc:docMk/>
            <pc:sldMk cId="462238070" sldId="312"/>
            <ac:spMk id="4" creationId="{49FEF34E-832F-9417-441A-45A2DD98639F}"/>
          </ac:spMkLst>
        </pc:spChg>
        <pc:spChg chg="mod">
          <ac:chgData name="Lydia Hearn" userId="68d2e116-3910-4a17-b7f2-ba7e89878a99" providerId="ADAL" clId="{69F83B5A-2A1B-4AF4-990C-CF47F42AF8C1}" dt="2024-10-04T04:48:42.018" v="112" actId="6549"/>
          <ac:spMkLst>
            <pc:docMk/>
            <pc:sldMk cId="462238070" sldId="312"/>
            <ac:spMk id="10" creationId="{019CC0EF-6086-33B0-FE64-E816E9007B01}"/>
          </ac:spMkLst>
        </pc:spChg>
      </pc:sldChg>
      <pc:sldChg chg="addSp delSp modSp del mod ord delAnim modAnim">
        <pc:chgData name="Lydia Hearn" userId="68d2e116-3910-4a17-b7f2-ba7e89878a99" providerId="ADAL" clId="{69F83B5A-2A1B-4AF4-990C-CF47F42AF8C1}" dt="2024-10-04T06:17:31.662" v="1311" actId="47"/>
        <pc:sldMkLst>
          <pc:docMk/>
          <pc:sldMk cId="2478160142" sldId="314"/>
        </pc:sldMkLst>
        <pc:spChg chg="mod">
          <ac:chgData name="Lydia Hearn" userId="68d2e116-3910-4a17-b7f2-ba7e89878a99" providerId="ADAL" clId="{69F83B5A-2A1B-4AF4-990C-CF47F42AF8C1}" dt="2024-10-04T06:16:14.095" v="1289" actId="20577"/>
          <ac:spMkLst>
            <pc:docMk/>
            <pc:sldMk cId="2478160142" sldId="314"/>
            <ac:spMk id="2" creationId="{00000000-0000-0000-0000-000000000000}"/>
          </ac:spMkLst>
        </pc:spChg>
        <pc:spChg chg="del mod">
          <ac:chgData name="Lydia Hearn" userId="68d2e116-3910-4a17-b7f2-ba7e89878a99" providerId="ADAL" clId="{69F83B5A-2A1B-4AF4-990C-CF47F42AF8C1}" dt="2024-10-04T06:15:56.866" v="1264" actId="478"/>
          <ac:spMkLst>
            <pc:docMk/>
            <pc:sldMk cId="2478160142" sldId="314"/>
            <ac:spMk id="3" creationId="{00000000-0000-0000-0000-000000000000}"/>
          </ac:spMkLst>
        </pc:spChg>
        <pc:spChg chg="del mod ord">
          <ac:chgData name="Lydia Hearn" userId="68d2e116-3910-4a17-b7f2-ba7e89878a99" providerId="ADAL" clId="{69F83B5A-2A1B-4AF4-990C-CF47F42AF8C1}" dt="2024-10-04T06:17:17.015" v="1305" actId="21"/>
          <ac:spMkLst>
            <pc:docMk/>
            <pc:sldMk cId="2478160142" sldId="314"/>
            <ac:spMk id="8" creationId="{CC9B6954-FD49-81DE-D389-A43D50CA31D5}"/>
          </ac:spMkLst>
        </pc:spChg>
        <pc:spChg chg="del mod ord">
          <ac:chgData name="Lydia Hearn" userId="68d2e116-3910-4a17-b7f2-ba7e89878a99" providerId="ADAL" clId="{69F83B5A-2A1B-4AF4-990C-CF47F42AF8C1}" dt="2024-10-04T06:17:23.415" v="1308" actId="21"/>
          <ac:spMkLst>
            <pc:docMk/>
            <pc:sldMk cId="2478160142" sldId="314"/>
            <ac:spMk id="9" creationId="{88974375-83EC-5D99-ECBB-793D137BD361}"/>
          </ac:spMkLst>
        </pc:spChg>
        <pc:graphicFrameChg chg="add mod">
          <ac:chgData name="Lydia Hearn" userId="68d2e116-3910-4a17-b7f2-ba7e89878a99" providerId="ADAL" clId="{69F83B5A-2A1B-4AF4-990C-CF47F42AF8C1}" dt="2024-10-04T05:41:35.501" v="676"/>
          <ac:graphicFrameMkLst>
            <pc:docMk/>
            <pc:sldMk cId="2478160142" sldId="314"/>
            <ac:graphicFrameMk id="4" creationId="{78E6826C-D6EE-8586-65A6-7BA36D9F9A94}"/>
          </ac:graphicFrameMkLst>
        </pc:graphicFrameChg>
        <pc:graphicFrameChg chg="add del mod modGraphic">
          <ac:chgData name="Lydia Hearn" userId="68d2e116-3910-4a17-b7f2-ba7e89878a99" providerId="ADAL" clId="{69F83B5A-2A1B-4AF4-990C-CF47F42AF8C1}" dt="2024-10-04T05:41:42.961" v="679" actId="21"/>
          <ac:graphicFrameMkLst>
            <pc:docMk/>
            <pc:sldMk cId="2478160142" sldId="314"/>
            <ac:graphicFrameMk id="5" creationId="{11A12AB3-E126-0F41-0321-CC94401BA747}"/>
          </ac:graphicFrameMkLst>
        </pc:graphicFrameChg>
        <pc:graphicFrameChg chg="add del mod modGraphic">
          <ac:chgData name="Lydia Hearn" userId="68d2e116-3910-4a17-b7f2-ba7e89878a99" providerId="ADAL" clId="{69F83B5A-2A1B-4AF4-990C-CF47F42AF8C1}" dt="2024-10-04T06:17:08.362" v="1302" actId="21"/>
          <ac:graphicFrameMkLst>
            <pc:docMk/>
            <pc:sldMk cId="2478160142" sldId="314"/>
            <ac:graphicFrameMk id="6" creationId="{11A12AB3-E126-0F41-0321-CC94401BA747}"/>
          </ac:graphicFrameMkLst>
        </pc:graphicFrameChg>
        <pc:graphicFrameChg chg="del modGraphic">
          <ac:chgData name="Lydia Hearn" userId="68d2e116-3910-4a17-b7f2-ba7e89878a99" providerId="ADAL" clId="{69F83B5A-2A1B-4AF4-990C-CF47F42AF8C1}" dt="2024-10-04T05:40:05.452" v="609" actId="478"/>
          <ac:graphicFrameMkLst>
            <pc:docMk/>
            <pc:sldMk cId="2478160142" sldId="314"/>
            <ac:graphicFrameMk id="7" creationId="{F900495F-B774-81DD-FF2C-9F06C0E3F4B4}"/>
          </ac:graphicFrameMkLst>
        </pc:graphicFrameChg>
      </pc:sldChg>
      <pc:sldChg chg="del">
        <pc:chgData name="Lydia Hearn" userId="68d2e116-3910-4a17-b7f2-ba7e89878a99" providerId="ADAL" clId="{69F83B5A-2A1B-4AF4-990C-CF47F42AF8C1}" dt="2024-10-04T06:56:23.862" v="2369" actId="2696"/>
        <pc:sldMkLst>
          <pc:docMk/>
          <pc:sldMk cId="2590506655" sldId="316"/>
        </pc:sldMkLst>
      </pc:sldChg>
      <pc:sldChg chg="addSp delSp modSp del mod ord">
        <pc:chgData name="Lydia Hearn" userId="68d2e116-3910-4a17-b7f2-ba7e89878a99" providerId="ADAL" clId="{69F83B5A-2A1B-4AF4-990C-CF47F42AF8C1}" dt="2024-10-04T07:29:25.542" v="2823" actId="47"/>
        <pc:sldMkLst>
          <pc:docMk/>
          <pc:sldMk cId="1735722345" sldId="317"/>
        </pc:sldMkLst>
        <pc:graphicFrameChg chg="add del mod modGraphic">
          <ac:chgData name="Lydia Hearn" userId="68d2e116-3910-4a17-b7f2-ba7e89878a99" providerId="ADAL" clId="{69F83B5A-2A1B-4AF4-990C-CF47F42AF8C1}" dt="2024-10-04T07:28:51.079" v="2814" actId="21"/>
          <ac:graphicFrameMkLst>
            <pc:docMk/>
            <pc:sldMk cId="1735722345" sldId="317"/>
            <ac:graphicFrameMk id="2" creationId="{36E6E062-453B-CE3C-2D25-25809CBA9C88}"/>
          </ac:graphicFrameMkLst>
        </pc:graphicFrameChg>
        <pc:picChg chg="add del">
          <ac:chgData name="Lydia Hearn" userId="68d2e116-3910-4a17-b7f2-ba7e89878a99" providerId="ADAL" clId="{69F83B5A-2A1B-4AF4-990C-CF47F42AF8C1}" dt="2024-10-04T07:26:07.826" v="2764" actId="478"/>
          <ac:picMkLst>
            <pc:docMk/>
            <pc:sldMk cId="1735722345" sldId="317"/>
            <ac:picMk id="3" creationId="{56CC5338-4868-0CEA-7332-C9A823A2394F}"/>
          </ac:picMkLst>
        </pc:picChg>
      </pc:sldChg>
      <pc:sldChg chg="modSp mod ord">
        <pc:chgData name="Lydia Hearn" userId="68d2e116-3910-4a17-b7f2-ba7e89878a99" providerId="ADAL" clId="{69F83B5A-2A1B-4AF4-990C-CF47F42AF8C1}" dt="2024-10-04T07:15:53.844" v="2743"/>
        <pc:sldMkLst>
          <pc:docMk/>
          <pc:sldMk cId="2765137111" sldId="318"/>
        </pc:sldMkLst>
        <pc:spChg chg="mod">
          <ac:chgData name="Lydia Hearn" userId="68d2e116-3910-4a17-b7f2-ba7e89878a99" providerId="ADAL" clId="{69F83B5A-2A1B-4AF4-990C-CF47F42AF8C1}" dt="2024-10-04T06:21:26.802" v="1415" actId="20577"/>
          <ac:spMkLst>
            <pc:docMk/>
            <pc:sldMk cId="2765137111" sldId="318"/>
            <ac:spMk id="4" creationId="{00000000-0000-0000-0000-000000000000}"/>
          </ac:spMkLst>
        </pc:spChg>
      </pc:sldChg>
      <pc:sldChg chg="delSp modSp mod modAnim">
        <pc:chgData name="Lydia Hearn" userId="68d2e116-3910-4a17-b7f2-ba7e89878a99" providerId="ADAL" clId="{69F83B5A-2A1B-4AF4-990C-CF47F42AF8C1}" dt="2024-10-04T07:10:08.284" v="2704" actId="122"/>
        <pc:sldMkLst>
          <pc:docMk/>
          <pc:sldMk cId="2957873935" sldId="320"/>
        </pc:sldMkLst>
        <pc:spChg chg="del mod">
          <ac:chgData name="Lydia Hearn" userId="68d2e116-3910-4a17-b7f2-ba7e89878a99" providerId="ADAL" clId="{69F83B5A-2A1B-4AF4-990C-CF47F42AF8C1}" dt="2024-10-04T07:09:56.998" v="2690" actId="478"/>
          <ac:spMkLst>
            <pc:docMk/>
            <pc:sldMk cId="2957873935" sldId="320"/>
            <ac:spMk id="2" creationId="{E0080434-1E84-C162-3D23-240554251E5F}"/>
          </ac:spMkLst>
        </pc:spChg>
        <pc:spChg chg="mod">
          <ac:chgData name="Lydia Hearn" userId="68d2e116-3910-4a17-b7f2-ba7e89878a99" providerId="ADAL" clId="{69F83B5A-2A1B-4AF4-990C-CF47F42AF8C1}" dt="2024-10-04T07:10:08.284" v="2704" actId="122"/>
          <ac:spMkLst>
            <pc:docMk/>
            <pc:sldMk cId="2957873935" sldId="320"/>
            <ac:spMk id="4" creationId="{77C7599C-E807-CB9A-D834-54C2B1C5FD84}"/>
          </ac:spMkLst>
        </pc:spChg>
      </pc:sldChg>
      <pc:sldChg chg="modSp mod">
        <pc:chgData name="Lydia Hearn" userId="68d2e116-3910-4a17-b7f2-ba7e89878a99" providerId="ADAL" clId="{69F83B5A-2A1B-4AF4-990C-CF47F42AF8C1}" dt="2024-10-04T06:34:06.441" v="2187" actId="14100"/>
        <pc:sldMkLst>
          <pc:docMk/>
          <pc:sldMk cId="1521528361" sldId="321"/>
        </pc:sldMkLst>
        <pc:spChg chg="mod">
          <ac:chgData name="Lydia Hearn" userId="68d2e116-3910-4a17-b7f2-ba7e89878a99" providerId="ADAL" clId="{69F83B5A-2A1B-4AF4-990C-CF47F42AF8C1}" dt="2024-10-04T06:34:06.441" v="2187" actId="14100"/>
          <ac:spMkLst>
            <pc:docMk/>
            <pc:sldMk cId="1521528361" sldId="321"/>
            <ac:spMk id="37" creationId="{F43366D8-F475-1AE4-13B7-6902DCD86601}"/>
          </ac:spMkLst>
        </pc:spChg>
      </pc:sldChg>
      <pc:sldChg chg="modSp">
        <pc:chgData name="Lydia Hearn" userId="68d2e116-3910-4a17-b7f2-ba7e89878a99" providerId="ADAL" clId="{69F83B5A-2A1B-4AF4-990C-CF47F42AF8C1}" dt="2024-10-04T05:02:02.147" v="283" actId="20577"/>
        <pc:sldMkLst>
          <pc:docMk/>
          <pc:sldMk cId="3026668583" sldId="322"/>
        </pc:sldMkLst>
        <pc:spChg chg="mod">
          <ac:chgData name="Lydia Hearn" userId="68d2e116-3910-4a17-b7f2-ba7e89878a99" providerId="ADAL" clId="{69F83B5A-2A1B-4AF4-990C-CF47F42AF8C1}" dt="2024-10-04T05:02:02.147" v="283" actId="20577"/>
          <ac:spMkLst>
            <pc:docMk/>
            <pc:sldMk cId="3026668583" sldId="322"/>
            <ac:spMk id="2" creationId="{E4304A0C-7A7F-82E8-D673-B4986A8ED1EA}"/>
          </ac:spMkLst>
        </pc:spChg>
      </pc:sldChg>
      <pc:sldChg chg="modSp mod modAnim">
        <pc:chgData name="Lydia Hearn" userId="68d2e116-3910-4a17-b7f2-ba7e89878a99" providerId="ADAL" clId="{69F83B5A-2A1B-4AF4-990C-CF47F42AF8C1}" dt="2024-10-04T07:11:42.392" v="2737" actId="5793"/>
        <pc:sldMkLst>
          <pc:docMk/>
          <pc:sldMk cId="46543374" sldId="323"/>
        </pc:sldMkLst>
        <pc:spChg chg="mod">
          <ac:chgData name="Lydia Hearn" userId="68d2e116-3910-4a17-b7f2-ba7e89878a99" providerId="ADAL" clId="{69F83B5A-2A1B-4AF4-990C-CF47F42AF8C1}" dt="2024-10-04T05:02:10.630" v="286" actId="20577"/>
          <ac:spMkLst>
            <pc:docMk/>
            <pc:sldMk cId="46543374" sldId="323"/>
            <ac:spMk id="2" creationId="{E4304A0C-7A7F-82E8-D673-B4986A8ED1EA}"/>
          </ac:spMkLst>
        </pc:spChg>
        <pc:spChg chg="mod">
          <ac:chgData name="Lydia Hearn" userId="68d2e116-3910-4a17-b7f2-ba7e89878a99" providerId="ADAL" clId="{69F83B5A-2A1B-4AF4-990C-CF47F42AF8C1}" dt="2024-10-04T07:11:42.392" v="2737" actId="5793"/>
          <ac:spMkLst>
            <pc:docMk/>
            <pc:sldMk cId="46543374" sldId="323"/>
            <ac:spMk id="8" creationId="{CCADE8A0-242F-68FC-8BCE-BCEC5F541476}"/>
          </ac:spMkLst>
        </pc:spChg>
        <pc:spChg chg="mod">
          <ac:chgData name="Lydia Hearn" userId="68d2e116-3910-4a17-b7f2-ba7e89878a99" providerId="ADAL" clId="{69F83B5A-2A1B-4AF4-990C-CF47F42AF8C1}" dt="2024-10-04T05:05:51.092" v="401" actId="14100"/>
          <ac:spMkLst>
            <pc:docMk/>
            <pc:sldMk cId="46543374" sldId="323"/>
            <ac:spMk id="9" creationId="{BB15D4F9-D6B3-B0FF-2A86-E797BBD5F12C}"/>
          </ac:spMkLst>
        </pc:spChg>
      </pc:sldChg>
      <pc:sldChg chg="modSp mod">
        <pc:chgData name="Lydia Hearn" userId="68d2e116-3910-4a17-b7f2-ba7e89878a99" providerId="ADAL" clId="{69F83B5A-2A1B-4AF4-990C-CF47F42AF8C1}" dt="2024-10-04T19:24:14.607" v="3175" actId="20577"/>
        <pc:sldMkLst>
          <pc:docMk/>
          <pc:sldMk cId="1923717077" sldId="324"/>
        </pc:sldMkLst>
        <pc:spChg chg="mod">
          <ac:chgData name="Lydia Hearn" userId="68d2e116-3910-4a17-b7f2-ba7e89878a99" providerId="ADAL" clId="{69F83B5A-2A1B-4AF4-990C-CF47F42AF8C1}" dt="2024-10-04T19:24:14.607" v="3175" actId="20577"/>
          <ac:spMkLst>
            <pc:docMk/>
            <pc:sldMk cId="1923717077" sldId="324"/>
            <ac:spMk id="8" creationId="{CCADE8A0-242F-68FC-8BCE-BCEC5F541476}"/>
          </ac:spMkLst>
        </pc:spChg>
        <pc:spChg chg="mod">
          <ac:chgData name="Lydia Hearn" userId="68d2e116-3910-4a17-b7f2-ba7e89878a99" providerId="ADAL" clId="{69F83B5A-2A1B-4AF4-990C-CF47F42AF8C1}" dt="2024-10-04T05:08:18.931" v="419" actId="14100"/>
          <ac:spMkLst>
            <pc:docMk/>
            <pc:sldMk cId="1923717077" sldId="324"/>
            <ac:spMk id="9" creationId="{BB15D4F9-D6B3-B0FF-2A86-E797BBD5F12C}"/>
          </ac:spMkLst>
        </pc:spChg>
      </pc:sldChg>
      <pc:sldChg chg="modSp mod">
        <pc:chgData name="Lydia Hearn" userId="68d2e116-3910-4a17-b7f2-ba7e89878a99" providerId="ADAL" clId="{69F83B5A-2A1B-4AF4-990C-CF47F42AF8C1}" dt="2024-10-04T05:10:58.779" v="445" actId="1076"/>
        <pc:sldMkLst>
          <pc:docMk/>
          <pc:sldMk cId="2748887877" sldId="325"/>
        </pc:sldMkLst>
        <pc:spChg chg="mod">
          <ac:chgData name="Lydia Hearn" userId="68d2e116-3910-4a17-b7f2-ba7e89878a99" providerId="ADAL" clId="{69F83B5A-2A1B-4AF4-990C-CF47F42AF8C1}" dt="2024-10-04T05:10:58.779" v="445" actId="1076"/>
          <ac:spMkLst>
            <pc:docMk/>
            <pc:sldMk cId="2748887877" sldId="325"/>
            <ac:spMk id="8" creationId="{CCADE8A0-242F-68FC-8BCE-BCEC5F541476}"/>
          </ac:spMkLst>
        </pc:spChg>
        <pc:spChg chg="mod">
          <ac:chgData name="Lydia Hearn" userId="68d2e116-3910-4a17-b7f2-ba7e89878a99" providerId="ADAL" clId="{69F83B5A-2A1B-4AF4-990C-CF47F42AF8C1}" dt="2024-10-04T05:10:51.495" v="444" actId="14100"/>
          <ac:spMkLst>
            <pc:docMk/>
            <pc:sldMk cId="2748887877" sldId="325"/>
            <ac:spMk id="9" creationId="{BB15D4F9-D6B3-B0FF-2A86-E797BBD5F12C}"/>
          </ac:spMkLst>
        </pc:spChg>
      </pc:sldChg>
      <pc:sldChg chg="add del ord">
        <pc:chgData name="Lydia Hearn" userId="68d2e116-3910-4a17-b7f2-ba7e89878a99" providerId="ADAL" clId="{69F83B5A-2A1B-4AF4-990C-CF47F42AF8C1}" dt="2024-10-04T07:26:38.826" v="2800" actId="47"/>
        <pc:sldMkLst>
          <pc:docMk/>
          <pc:sldMk cId="3084761739" sldId="326"/>
        </pc:sldMkLst>
      </pc:sldChg>
      <pc:sldChg chg="addSp delSp modSp mod ord">
        <pc:chgData name="Lydia Hearn" userId="68d2e116-3910-4a17-b7f2-ba7e89878a99" providerId="ADAL" clId="{69F83B5A-2A1B-4AF4-990C-CF47F42AF8C1}" dt="2024-10-04T07:38:50.460" v="3156" actId="20577"/>
        <pc:sldMkLst>
          <pc:docMk/>
          <pc:sldMk cId="1055434781" sldId="327"/>
        </pc:sldMkLst>
        <pc:spChg chg="del">
          <ac:chgData name="Lydia Hearn" userId="68d2e116-3910-4a17-b7f2-ba7e89878a99" providerId="ADAL" clId="{69F83B5A-2A1B-4AF4-990C-CF47F42AF8C1}" dt="2024-10-04T07:28:23.406" v="2809" actId="26606"/>
          <ac:spMkLst>
            <pc:docMk/>
            <pc:sldMk cId="1055434781" sldId="327"/>
            <ac:spMk id="6" creationId="{7FF78026-DEBB-4D5A-9A4E-872456603835}"/>
          </ac:spMkLst>
        </pc:spChg>
        <pc:spChg chg="del">
          <ac:chgData name="Lydia Hearn" userId="68d2e116-3910-4a17-b7f2-ba7e89878a99" providerId="ADAL" clId="{69F83B5A-2A1B-4AF4-990C-CF47F42AF8C1}" dt="2024-10-04T07:28:23.406" v="2809" actId="26606"/>
          <ac:spMkLst>
            <pc:docMk/>
            <pc:sldMk cId="1055434781" sldId="327"/>
            <ac:spMk id="7" creationId="{E05E1684-CF44-4EAD-B3A4-FCE98461F3EE}"/>
          </ac:spMkLst>
        </pc:spChg>
        <pc:spChg chg="add del">
          <ac:chgData name="Lydia Hearn" userId="68d2e116-3910-4a17-b7f2-ba7e89878a99" providerId="ADAL" clId="{69F83B5A-2A1B-4AF4-990C-CF47F42AF8C1}" dt="2024-10-04T07:33:28.231" v="2908" actId="26606"/>
          <ac:spMkLst>
            <pc:docMk/>
            <pc:sldMk cId="1055434781" sldId="327"/>
            <ac:spMk id="20" creationId="{8C2CE3DB-200E-4445-B316-69FE3850D6DD}"/>
          </ac:spMkLst>
        </pc:spChg>
        <pc:spChg chg="add">
          <ac:chgData name="Lydia Hearn" userId="68d2e116-3910-4a17-b7f2-ba7e89878a99" providerId="ADAL" clId="{69F83B5A-2A1B-4AF4-990C-CF47F42AF8C1}" dt="2024-10-04T07:33:28.231" v="2908" actId="26606"/>
          <ac:spMkLst>
            <pc:docMk/>
            <pc:sldMk cId="1055434781" sldId="327"/>
            <ac:spMk id="33" creationId="{8C2CE3DB-200E-4445-B316-69FE3850D6DD}"/>
          </ac:spMkLst>
        </pc:spChg>
        <pc:grpChg chg="add del">
          <ac:chgData name="Lydia Hearn" userId="68d2e116-3910-4a17-b7f2-ba7e89878a99" providerId="ADAL" clId="{69F83B5A-2A1B-4AF4-990C-CF47F42AF8C1}" dt="2024-10-04T07:33:28.231" v="2908" actId="26606"/>
          <ac:grpSpMkLst>
            <pc:docMk/>
            <pc:sldMk cId="1055434781" sldId="327"/>
            <ac:grpSpMk id="12" creationId="{92AFBF86-5DAF-4D46-8786-F4C7A376C54D}"/>
          </ac:grpSpMkLst>
        </pc:grpChg>
        <pc:grpChg chg="add">
          <ac:chgData name="Lydia Hearn" userId="68d2e116-3910-4a17-b7f2-ba7e89878a99" providerId="ADAL" clId="{69F83B5A-2A1B-4AF4-990C-CF47F42AF8C1}" dt="2024-10-04T07:33:28.231" v="2908" actId="26606"/>
          <ac:grpSpMkLst>
            <pc:docMk/>
            <pc:sldMk cId="1055434781" sldId="327"/>
            <ac:grpSpMk id="25" creationId="{92AFBF86-5DAF-4D46-8786-F4C7A376C54D}"/>
          </ac:grpSpMkLst>
        </pc:grpChg>
        <pc:graphicFrameChg chg="add del mod modGraphic">
          <ac:chgData name="Lydia Hearn" userId="68d2e116-3910-4a17-b7f2-ba7e89878a99" providerId="ADAL" clId="{69F83B5A-2A1B-4AF4-990C-CF47F42AF8C1}" dt="2024-10-04T07:27:31.838" v="2806" actId="478"/>
          <ac:graphicFrameMkLst>
            <pc:docMk/>
            <pc:sldMk cId="1055434781" sldId="327"/>
            <ac:graphicFrameMk id="2" creationId="{4E4FB12D-01EC-6651-5A33-358FBD7CF45A}"/>
          </ac:graphicFrameMkLst>
        </pc:graphicFrameChg>
        <pc:graphicFrameChg chg="add mod modGraphic">
          <ac:chgData name="Lydia Hearn" userId="68d2e116-3910-4a17-b7f2-ba7e89878a99" providerId="ADAL" clId="{69F83B5A-2A1B-4AF4-990C-CF47F42AF8C1}" dt="2024-10-04T07:38:50.460" v="3156" actId="20577"/>
          <ac:graphicFrameMkLst>
            <pc:docMk/>
            <pc:sldMk cId="1055434781" sldId="327"/>
            <ac:graphicFrameMk id="3" creationId="{5CD38BEB-8201-472F-D9CC-AAAB5D81751F}"/>
          </ac:graphicFrameMkLst>
        </pc:graphicFrameChg>
        <pc:picChg chg="del">
          <ac:chgData name="Lydia Hearn" userId="68d2e116-3910-4a17-b7f2-ba7e89878a99" providerId="ADAL" clId="{69F83B5A-2A1B-4AF4-990C-CF47F42AF8C1}" dt="2024-10-04T07:26:48.062" v="2801" actId="478"/>
          <ac:picMkLst>
            <pc:docMk/>
            <pc:sldMk cId="1055434781" sldId="327"/>
            <ac:picMk id="4" creationId="{556E34FA-D033-B02F-15F7-324E58F5AC19}"/>
          </ac:picMkLst>
        </pc:picChg>
      </pc:sldChg>
      <pc:sldChg chg="del ord">
        <pc:chgData name="Lydia Hearn" userId="68d2e116-3910-4a17-b7f2-ba7e89878a99" providerId="ADAL" clId="{69F83B5A-2A1B-4AF4-990C-CF47F42AF8C1}" dt="2024-10-04T07:40:05.205" v="3160" actId="47"/>
        <pc:sldMkLst>
          <pc:docMk/>
          <pc:sldMk cId="2600818403" sldId="329"/>
        </pc:sldMkLst>
      </pc:sldChg>
      <pc:sldChg chg="del">
        <pc:chgData name="Lydia Hearn" userId="68d2e116-3910-4a17-b7f2-ba7e89878a99" providerId="ADAL" clId="{69F83B5A-2A1B-4AF4-990C-CF47F42AF8C1}" dt="2024-10-04T05:27:40.339" v="541" actId="2696"/>
        <pc:sldMkLst>
          <pc:docMk/>
          <pc:sldMk cId="603249480" sldId="330"/>
        </pc:sldMkLst>
      </pc:sldChg>
      <pc:sldChg chg="del">
        <pc:chgData name="Lydia Hearn" userId="68d2e116-3910-4a17-b7f2-ba7e89878a99" providerId="ADAL" clId="{69F83B5A-2A1B-4AF4-990C-CF47F42AF8C1}" dt="2024-10-04T05:50:53.324" v="1089" actId="2696"/>
        <pc:sldMkLst>
          <pc:docMk/>
          <pc:sldMk cId="529295139" sldId="331"/>
        </pc:sldMkLst>
      </pc:sldChg>
      <pc:sldChg chg="del ord">
        <pc:chgData name="Lydia Hearn" userId="68d2e116-3910-4a17-b7f2-ba7e89878a99" providerId="ADAL" clId="{69F83B5A-2A1B-4AF4-990C-CF47F42AF8C1}" dt="2024-10-04T07:40:06.321" v="3161" actId="47"/>
        <pc:sldMkLst>
          <pc:docMk/>
          <pc:sldMk cId="1666513604" sldId="332"/>
        </pc:sldMkLst>
      </pc:sldChg>
      <pc:sldChg chg="new del ord">
        <pc:chgData name="Lydia Hearn" userId="68d2e116-3910-4a17-b7f2-ba7e89878a99" providerId="ADAL" clId="{69F83B5A-2A1B-4AF4-990C-CF47F42AF8C1}" dt="2024-10-04T06:56:18.586" v="2368" actId="2696"/>
        <pc:sldMkLst>
          <pc:docMk/>
          <pc:sldMk cId="4220015923" sldId="333"/>
        </pc:sldMkLst>
      </pc:sldChg>
      <pc:sldChg chg="delSp modSp add mod ord setBg delDesignElem">
        <pc:chgData name="Lydia Hearn" userId="68d2e116-3910-4a17-b7f2-ba7e89878a99" providerId="ADAL" clId="{69F83B5A-2A1B-4AF4-990C-CF47F42AF8C1}" dt="2024-10-04T06:46:02.392" v="2239" actId="20577"/>
        <pc:sldMkLst>
          <pc:docMk/>
          <pc:sldMk cId="4245942421" sldId="334"/>
        </pc:sldMkLst>
        <pc:spChg chg="mod">
          <ac:chgData name="Lydia Hearn" userId="68d2e116-3910-4a17-b7f2-ba7e89878a99" providerId="ADAL" clId="{69F83B5A-2A1B-4AF4-990C-CF47F42AF8C1}" dt="2024-10-04T06:45:09.445" v="2213" actId="20577"/>
          <ac:spMkLst>
            <pc:docMk/>
            <pc:sldMk cId="4245942421" sldId="334"/>
            <ac:spMk id="4" creationId="{32C30A6C-3A03-10BC-9F66-1BE223FED0F7}"/>
          </ac:spMkLst>
        </pc:spChg>
        <pc:spChg chg="mod">
          <ac:chgData name="Lydia Hearn" userId="68d2e116-3910-4a17-b7f2-ba7e89878a99" providerId="ADAL" clId="{69F83B5A-2A1B-4AF4-990C-CF47F42AF8C1}" dt="2024-10-04T06:09:26.241" v="1116" actId="20577"/>
          <ac:spMkLst>
            <pc:docMk/>
            <pc:sldMk cId="4245942421" sldId="334"/>
            <ac:spMk id="6" creationId="{44182EC8-E4CF-7049-7916-A30981D727A4}"/>
          </ac:spMkLst>
        </pc:spChg>
        <pc:spChg chg="mod">
          <ac:chgData name="Lydia Hearn" userId="68d2e116-3910-4a17-b7f2-ba7e89878a99" providerId="ADAL" clId="{69F83B5A-2A1B-4AF4-990C-CF47F42AF8C1}" dt="2024-10-04T06:10:16.033" v="1128" actId="20577"/>
          <ac:spMkLst>
            <pc:docMk/>
            <pc:sldMk cId="4245942421" sldId="334"/>
            <ac:spMk id="10" creationId="{5A94DC9A-51AC-B051-2B61-BB59410A8EB6}"/>
          </ac:spMkLst>
        </pc:spChg>
        <pc:spChg chg="mod">
          <ac:chgData name="Lydia Hearn" userId="68d2e116-3910-4a17-b7f2-ba7e89878a99" providerId="ADAL" clId="{69F83B5A-2A1B-4AF4-990C-CF47F42AF8C1}" dt="2024-10-04T06:10:38.573" v="1133" actId="20577"/>
          <ac:spMkLst>
            <pc:docMk/>
            <pc:sldMk cId="4245942421" sldId="334"/>
            <ac:spMk id="11" creationId="{6DBF8072-72A5-5770-221A-81A348D93089}"/>
          </ac:spMkLst>
        </pc:spChg>
        <pc:spChg chg="mod">
          <ac:chgData name="Lydia Hearn" userId="68d2e116-3910-4a17-b7f2-ba7e89878a99" providerId="ADAL" clId="{69F83B5A-2A1B-4AF4-990C-CF47F42AF8C1}" dt="2024-10-04T06:46:02.392" v="2239" actId="20577"/>
          <ac:spMkLst>
            <pc:docMk/>
            <pc:sldMk cId="4245942421" sldId="334"/>
            <ac:spMk id="22" creationId="{9584B3F0-956E-FD05-A20B-EF4D2C588B61}"/>
          </ac:spMkLst>
        </pc:spChg>
        <pc:spChg chg="mod">
          <ac:chgData name="Lydia Hearn" userId="68d2e116-3910-4a17-b7f2-ba7e89878a99" providerId="ADAL" clId="{69F83B5A-2A1B-4AF4-990C-CF47F42AF8C1}" dt="2024-10-04T06:08:50.843" v="1102" actId="20577"/>
          <ac:spMkLst>
            <pc:docMk/>
            <pc:sldMk cId="4245942421" sldId="334"/>
            <ac:spMk id="31" creationId="{991BC6D2-5A04-CBB3-6A96-4B90E059389F}"/>
          </ac:spMkLst>
        </pc:spChg>
        <pc:spChg chg="mod">
          <ac:chgData name="Lydia Hearn" userId="68d2e116-3910-4a17-b7f2-ba7e89878a99" providerId="ADAL" clId="{69F83B5A-2A1B-4AF4-990C-CF47F42AF8C1}" dt="2024-10-04T06:09:14.156" v="1109" actId="20577"/>
          <ac:spMkLst>
            <pc:docMk/>
            <pc:sldMk cId="4245942421" sldId="334"/>
            <ac:spMk id="33" creationId="{A835B76B-FDCE-6BB9-CA63-67E145021451}"/>
          </ac:spMkLst>
        </pc:spChg>
        <pc:spChg chg="del">
          <ac:chgData name="Lydia Hearn" userId="68d2e116-3910-4a17-b7f2-ba7e89878a99" providerId="ADAL" clId="{69F83B5A-2A1B-4AF4-990C-CF47F42AF8C1}" dt="2024-10-04T06:08:34.281" v="1093"/>
          <ac:spMkLst>
            <pc:docMk/>
            <pc:sldMk cId="4245942421" sldId="334"/>
            <ac:spMk id="75" creationId="{B743C057-20C8-8D04-D7DF-B1A28A7683B0}"/>
          </ac:spMkLst>
        </pc:spChg>
        <pc:spChg chg="del">
          <ac:chgData name="Lydia Hearn" userId="68d2e116-3910-4a17-b7f2-ba7e89878a99" providerId="ADAL" clId="{69F83B5A-2A1B-4AF4-990C-CF47F42AF8C1}" dt="2024-10-04T06:08:34.281" v="1093"/>
          <ac:spMkLst>
            <pc:docMk/>
            <pc:sldMk cId="4245942421" sldId="334"/>
            <ac:spMk id="76" creationId="{9C41A5EA-52F3-DE4C-E890-0EDB1DF3C034}"/>
          </ac:spMkLst>
        </pc:spChg>
        <pc:grpChg chg="del">
          <ac:chgData name="Lydia Hearn" userId="68d2e116-3910-4a17-b7f2-ba7e89878a99" providerId="ADAL" clId="{69F83B5A-2A1B-4AF4-990C-CF47F42AF8C1}" dt="2024-10-04T06:08:34.281" v="1093"/>
          <ac:grpSpMkLst>
            <pc:docMk/>
            <pc:sldMk cId="4245942421" sldId="334"/>
            <ac:grpSpMk id="74" creationId="{06F918B3-918E-1BC9-F6CB-9E8232664E8B}"/>
          </ac:grpSpMkLst>
        </pc:grpChg>
        <pc:grpChg chg="del">
          <ac:chgData name="Lydia Hearn" userId="68d2e116-3910-4a17-b7f2-ba7e89878a99" providerId="ADAL" clId="{69F83B5A-2A1B-4AF4-990C-CF47F42AF8C1}" dt="2024-10-04T06:08:34.281" v="1093"/>
          <ac:grpSpMkLst>
            <pc:docMk/>
            <pc:sldMk cId="4245942421" sldId="334"/>
            <ac:grpSpMk id="77" creationId="{5B536772-B951-C9FD-7EAB-A2BE27616A48}"/>
          </ac:grpSpMkLst>
        </pc:grpChg>
      </pc:sldChg>
      <pc:sldChg chg="new del">
        <pc:chgData name="Lydia Hearn" userId="68d2e116-3910-4a17-b7f2-ba7e89878a99" providerId="ADAL" clId="{69F83B5A-2A1B-4AF4-990C-CF47F42AF8C1}" dt="2024-10-04T06:11:56.120" v="1155" actId="680"/>
        <pc:sldMkLst>
          <pc:docMk/>
          <pc:sldMk cId="850372581" sldId="335"/>
        </pc:sldMkLst>
      </pc:sldChg>
      <pc:sldChg chg="addSp modSp new mod modAnim">
        <pc:chgData name="Lydia Hearn" userId="68d2e116-3910-4a17-b7f2-ba7e89878a99" providerId="ADAL" clId="{69F83B5A-2A1B-4AF4-990C-CF47F42AF8C1}" dt="2024-10-04T16:36:10.057" v="3165" actId="20577"/>
        <pc:sldMkLst>
          <pc:docMk/>
          <pc:sldMk cId="1478817346" sldId="335"/>
        </pc:sldMkLst>
        <pc:spChg chg="mod">
          <ac:chgData name="Lydia Hearn" userId="68d2e116-3910-4a17-b7f2-ba7e89878a99" providerId="ADAL" clId="{69F83B5A-2A1B-4AF4-990C-CF47F42AF8C1}" dt="2024-10-04T06:13:58.978" v="1235" actId="14100"/>
          <ac:spMkLst>
            <pc:docMk/>
            <pc:sldMk cId="1478817346" sldId="335"/>
            <ac:spMk id="2" creationId="{EDC81E5A-E4D3-F086-6F2F-55080CE2B2E6}"/>
          </ac:spMkLst>
        </pc:spChg>
        <pc:spChg chg="mod">
          <ac:chgData name="Lydia Hearn" userId="68d2e116-3910-4a17-b7f2-ba7e89878a99" providerId="ADAL" clId="{69F83B5A-2A1B-4AF4-990C-CF47F42AF8C1}" dt="2024-10-04T06:43:40.269" v="2206" actId="6549"/>
          <ac:spMkLst>
            <pc:docMk/>
            <pc:sldMk cId="1478817346" sldId="335"/>
            <ac:spMk id="3" creationId="{ACFEF073-3297-D035-6B1E-95DE8ED75392}"/>
          </ac:spMkLst>
        </pc:spChg>
        <pc:spChg chg="add mod">
          <ac:chgData name="Lydia Hearn" userId="68d2e116-3910-4a17-b7f2-ba7e89878a99" providerId="ADAL" clId="{69F83B5A-2A1B-4AF4-990C-CF47F42AF8C1}" dt="2024-10-04T06:17:56.295" v="1319" actId="1076"/>
          <ac:spMkLst>
            <pc:docMk/>
            <pc:sldMk cId="1478817346" sldId="335"/>
            <ac:spMk id="8" creationId="{CC9B6954-FD49-81DE-D389-A43D50CA31D5}"/>
          </ac:spMkLst>
        </pc:spChg>
        <pc:spChg chg="add mod">
          <ac:chgData name="Lydia Hearn" userId="68d2e116-3910-4a17-b7f2-ba7e89878a99" providerId="ADAL" clId="{69F83B5A-2A1B-4AF4-990C-CF47F42AF8C1}" dt="2024-10-04T06:17:53.485" v="1318" actId="1076"/>
          <ac:spMkLst>
            <pc:docMk/>
            <pc:sldMk cId="1478817346" sldId="335"/>
            <ac:spMk id="9" creationId="{88974375-83EC-5D99-ECBB-793D137BD361}"/>
          </ac:spMkLst>
        </pc:spChg>
        <pc:graphicFrameChg chg="add mod modGraphic">
          <ac:chgData name="Lydia Hearn" userId="68d2e116-3910-4a17-b7f2-ba7e89878a99" providerId="ADAL" clId="{69F83B5A-2A1B-4AF4-990C-CF47F42AF8C1}" dt="2024-10-04T16:36:10.057" v="3165" actId="20577"/>
          <ac:graphicFrameMkLst>
            <pc:docMk/>
            <pc:sldMk cId="1478817346" sldId="335"/>
            <ac:graphicFrameMk id="6" creationId="{11A12AB3-E126-0F41-0321-CC94401BA747}"/>
          </ac:graphicFrameMkLst>
        </pc:graphicFrameChg>
      </pc:sldChg>
      <pc:sldChg chg="modSp add mod modAnim">
        <pc:chgData name="Lydia Hearn" userId="68d2e116-3910-4a17-b7f2-ba7e89878a99" providerId="ADAL" clId="{69F83B5A-2A1B-4AF4-990C-CF47F42AF8C1}" dt="2024-10-04T16:36:20.336" v="3169" actId="20577"/>
        <pc:sldMkLst>
          <pc:docMk/>
          <pc:sldMk cId="4056340214" sldId="336"/>
        </pc:sldMkLst>
        <pc:spChg chg="mod">
          <ac:chgData name="Lydia Hearn" userId="68d2e116-3910-4a17-b7f2-ba7e89878a99" providerId="ADAL" clId="{69F83B5A-2A1B-4AF4-990C-CF47F42AF8C1}" dt="2024-10-04T06:21:58.589" v="1447" actId="20577"/>
          <ac:spMkLst>
            <pc:docMk/>
            <pc:sldMk cId="4056340214" sldId="336"/>
            <ac:spMk id="2" creationId="{6D3392DF-D79D-EB16-6368-0CB032F83226}"/>
          </ac:spMkLst>
        </pc:spChg>
        <pc:spChg chg="mod">
          <ac:chgData name="Lydia Hearn" userId="68d2e116-3910-4a17-b7f2-ba7e89878a99" providerId="ADAL" clId="{69F83B5A-2A1B-4AF4-990C-CF47F42AF8C1}" dt="2024-10-04T06:48:51.264" v="2288" actId="20577"/>
          <ac:spMkLst>
            <pc:docMk/>
            <pc:sldMk cId="4056340214" sldId="336"/>
            <ac:spMk id="3" creationId="{8749DB23-ED67-1A75-200E-C9B83B48F327}"/>
          </ac:spMkLst>
        </pc:spChg>
        <pc:spChg chg="mod">
          <ac:chgData name="Lydia Hearn" userId="68d2e116-3910-4a17-b7f2-ba7e89878a99" providerId="ADAL" clId="{69F83B5A-2A1B-4AF4-990C-CF47F42AF8C1}" dt="2024-10-04T06:22:14.985" v="1448" actId="1076"/>
          <ac:spMkLst>
            <pc:docMk/>
            <pc:sldMk cId="4056340214" sldId="336"/>
            <ac:spMk id="9" creationId="{2383462F-D7E0-3395-55C6-68124A0BD2BA}"/>
          </ac:spMkLst>
        </pc:spChg>
        <pc:graphicFrameChg chg="modGraphic">
          <ac:chgData name="Lydia Hearn" userId="68d2e116-3910-4a17-b7f2-ba7e89878a99" providerId="ADAL" clId="{69F83B5A-2A1B-4AF4-990C-CF47F42AF8C1}" dt="2024-10-04T16:36:20.336" v="3169" actId="20577"/>
          <ac:graphicFrameMkLst>
            <pc:docMk/>
            <pc:sldMk cId="4056340214" sldId="336"/>
            <ac:graphicFrameMk id="6" creationId="{BAC1F8AF-ECBA-898D-5E34-C1806BF58400}"/>
          </ac:graphicFrameMkLst>
        </pc:graphicFrameChg>
      </pc:sldChg>
      <pc:sldChg chg="add del">
        <pc:chgData name="Lydia Hearn" userId="68d2e116-3910-4a17-b7f2-ba7e89878a99" providerId="ADAL" clId="{69F83B5A-2A1B-4AF4-990C-CF47F42AF8C1}" dt="2024-10-04T06:56:13.633" v="2367" actId="2696"/>
        <pc:sldMkLst>
          <pc:docMk/>
          <pc:sldMk cId="1130277619" sldId="337"/>
        </pc:sldMkLst>
      </pc:sldChg>
      <pc:sldChg chg="modSp add mod modAnim">
        <pc:chgData name="Lydia Hearn" userId="68d2e116-3910-4a17-b7f2-ba7e89878a99" providerId="ADAL" clId="{69F83B5A-2A1B-4AF4-990C-CF47F42AF8C1}" dt="2024-10-04T16:36:26.563" v="3173" actId="20577"/>
        <pc:sldMkLst>
          <pc:docMk/>
          <pc:sldMk cId="3499408332" sldId="338"/>
        </pc:sldMkLst>
        <pc:spChg chg="mod">
          <ac:chgData name="Lydia Hearn" userId="68d2e116-3910-4a17-b7f2-ba7e89878a99" providerId="ADAL" clId="{69F83B5A-2A1B-4AF4-990C-CF47F42AF8C1}" dt="2024-10-04T06:22:32.288" v="1453" actId="20577"/>
          <ac:spMkLst>
            <pc:docMk/>
            <pc:sldMk cId="3499408332" sldId="338"/>
            <ac:spMk id="2" creationId="{2574A888-CF60-E7D1-18BC-42B4B7C6601A}"/>
          </ac:spMkLst>
        </pc:spChg>
        <pc:spChg chg="mod">
          <ac:chgData name="Lydia Hearn" userId="68d2e116-3910-4a17-b7f2-ba7e89878a99" providerId="ADAL" clId="{69F83B5A-2A1B-4AF4-990C-CF47F42AF8C1}" dt="2024-10-04T07:18:04.027" v="2750" actId="20577"/>
          <ac:spMkLst>
            <pc:docMk/>
            <pc:sldMk cId="3499408332" sldId="338"/>
            <ac:spMk id="3" creationId="{A2AC2BAD-01B4-F965-24C2-FFAD3255B735}"/>
          </ac:spMkLst>
        </pc:spChg>
        <pc:spChg chg="mod">
          <ac:chgData name="Lydia Hearn" userId="68d2e116-3910-4a17-b7f2-ba7e89878a99" providerId="ADAL" clId="{69F83B5A-2A1B-4AF4-990C-CF47F42AF8C1}" dt="2024-10-04T06:22:54.366" v="1459" actId="1076"/>
          <ac:spMkLst>
            <pc:docMk/>
            <pc:sldMk cId="3499408332" sldId="338"/>
            <ac:spMk id="8" creationId="{966B2E1A-6093-2A9C-BCD7-A1E6679682C1}"/>
          </ac:spMkLst>
        </pc:spChg>
        <pc:spChg chg="mod">
          <ac:chgData name="Lydia Hearn" userId="68d2e116-3910-4a17-b7f2-ba7e89878a99" providerId="ADAL" clId="{69F83B5A-2A1B-4AF4-990C-CF47F42AF8C1}" dt="2024-10-04T06:22:58.935" v="1460" actId="1076"/>
          <ac:spMkLst>
            <pc:docMk/>
            <pc:sldMk cId="3499408332" sldId="338"/>
            <ac:spMk id="9" creationId="{C7D700CB-CB8D-1078-10E3-7EF4ACF82AD7}"/>
          </ac:spMkLst>
        </pc:spChg>
        <pc:graphicFrameChg chg="mod modGraphic">
          <ac:chgData name="Lydia Hearn" userId="68d2e116-3910-4a17-b7f2-ba7e89878a99" providerId="ADAL" clId="{69F83B5A-2A1B-4AF4-990C-CF47F42AF8C1}" dt="2024-10-04T16:36:26.563" v="3173" actId="20577"/>
          <ac:graphicFrameMkLst>
            <pc:docMk/>
            <pc:sldMk cId="3499408332" sldId="338"/>
            <ac:graphicFrameMk id="6" creationId="{5B27F55A-B3A7-F2AD-0247-EF6C99B00410}"/>
          </ac:graphicFrameMkLst>
        </pc:graphicFrameChg>
      </pc:sldChg>
      <pc:sldChg chg="addSp modSp new mod modAnim">
        <pc:chgData name="Lydia Hearn" userId="68d2e116-3910-4a17-b7f2-ba7e89878a99" providerId="ADAL" clId="{69F83B5A-2A1B-4AF4-990C-CF47F42AF8C1}" dt="2024-10-08T18:57:53.912" v="3248" actId="20577"/>
        <pc:sldMkLst>
          <pc:docMk/>
          <pc:sldMk cId="1775230622" sldId="339"/>
        </pc:sldMkLst>
        <pc:spChg chg="mod">
          <ac:chgData name="Lydia Hearn" userId="68d2e116-3910-4a17-b7f2-ba7e89878a99" providerId="ADAL" clId="{69F83B5A-2A1B-4AF4-990C-CF47F42AF8C1}" dt="2024-10-04T06:32:41.362" v="2162" actId="20577"/>
          <ac:spMkLst>
            <pc:docMk/>
            <pc:sldMk cId="1775230622" sldId="339"/>
            <ac:spMk id="2" creationId="{03718963-1DD2-FC16-ACC3-B4DFAFB10513}"/>
          </ac:spMkLst>
        </pc:spChg>
        <pc:spChg chg="mod">
          <ac:chgData name="Lydia Hearn" userId="68d2e116-3910-4a17-b7f2-ba7e89878a99" providerId="ADAL" clId="{69F83B5A-2A1B-4AF4-990C-CF47F42AF8C1}" dt="2024-10-08T18:57:53.912" v="3248" actId="20577"/>
          <ac:spMkLst>
            <pc:docMk/>
            <pc:sldMk cId="1775230622" sldId="339"/>
            <ac:spMk id="3" creationId="{F2064205-C893-53DC-A9E4-CA7E8254C880}"/>
          </ac:spMkLst>
        </pc:spChg>
        <pc:spChg chg="add mod">
          <ac:chgData name="Lydia Hearn" userId="68d2e116-3910-4a17-b7f2-ba7e89878a99" providerId="ADAL" clId="{69F83B5A-2A1B-4AF4-990C-CF47F42AF8C1}" dt="2024-10-04T06:31:37.464" v="2140" actId="1582"/>
          <ac:spMkLst>
            <pc:docMk/>
            <pc:sldMk cId="1775230622" sldId="339"/>
            <ac:spMk id="4" creationId="{E15D1441-7751-BBE0-6ADB-471170CB1394}"/>
          </ac:spMkLst>
        </pc:spChg>
      </pc:sldChg>
      <pc:sldChg chg="modSp new mod">
        <pc:chgData name="Lydia Hearn" userId="68d2e116-3910-4a17-b7f2-ba7e89878a99" providerId="ADAL" clId="{69F83B5A-2A1B-4AF4-990C-CF47F42AF8C1}" dt="2024-10-04T07:09:46.422" v="2688" actId="20577"/>
        <pc:sldMkLst>
          <pc:docMk/>
          <pc:sldMk cId="3174491037" sldId="340"/>
        </pc:sldMkLst>
        <pc:spChg chg="mod">
          <ac:chgData name="Lydia Hearn" userId="68d2e116-3910-4a17-b7f2-ba7e89878a99" providerId="ADAL" clId="{69F83B5A-2A1B-4AF4-990C-CF47F42AF8C1}" dt="2024-10-04T07:02:00.632" v="2553"/>
          <ac:spMkLst>
            <pc:docMk/>
            <pc:sldMk cId="3174491037" sldId="340"/>
            <ac:spMk id="2" creationId="{99AB08E7-6D37-CA0A-9440-561AED800A64}"/>
          </ac:spMkLst>
        </pc:spChg>
        <pc:spChg chg="mod">
          <ac:chgData name="Lydia Hearn" userId="68d2e116-3910-4a17-b7f2-ba7e89878a99" providerId="ADAL" clId="{69F83B5A-2A1B-4AF4-990C-CF47F42AF8C1}" dt="2024-10-04T07:09:46.422" v="2688" actId="20577"/>
          <ac:spMkLst>
            <pc:docMk/>
            <pc:sldMk cId="3174491037" sldId="340"/>
            <ac:spMk id="3" creationId="{42FDA9A1-D7BB-5D23-862F-A3858BA4C09B}"/>
          </ac:spMkLst>
        </pc:spChg>
        <pc:spChg chg="mod">
          <ac:chgData name="Lydia Hearn" userId="68d2e116-3910-4a17-b7f2-ba7e89878a99" providerId="ADAL" clId="{69F83B5A-2A1B-4AF4-990C-CF47F42AF8C1}" dt="2024-10-04T07:09:11.502" v="2686" actId="27636"/>
          <ac:spMkLst>
            <pc:docMk/>
            <pc:sldMk cId="3174491037" sldId="340"/>
            <ac:spMk id="4" creationId="{0BDB462F-701B-70E8-69E6-A0D1F77F404B}"/>
          </ac:spMkLst>
        </pc:spChg>
      </pc:sldChg>
      <pc:sldChg chg="new del">
        <pc:chgData name="Lydia Hearn" userId="68d2e116-3910-4a17-b7f2-ba7e89878a99" providerId="ADAL" clId="{69F83B5A-2A1B-4AF4-990C-CF47F42AF8C1}" dt="2024-10-04T07:01:41.793" v="2539" actId="680"/>
        <pc:sldMkLst>
          <pc:docMk/>
          <pc:sldMk cId="3627391164" sldId="340"/>
        </pc:sldMkLst>
      </pc:sldChg>
      <pc:sldChg chg="addSp delSp modSp add del mod ord setBg delDesignElem">
        <pc:chgData name="Lydia Hearn" userId="68d2e116-3910-4a17-b7f2-ba7e89878a99" providerId="ADAL" clId="{69F83B5A-2A1B-4AF4-990C-CF47F42AF8C1}" dt="2024-10-04T07:38:58.192" v="3157" actId="47"/>
        <pc:sldMkLst>
          <pc:docMk/>
          <pc:sldMk cId="3587351497" sldId="341"/>
        </pc:sldMkLst>
        <pc:spChg chg="add del">
          <ac:chgData name="Lydia Hearn" userId="68d2e116-3910-4a17-b7f2-ba7e89878a99" providerId="ADAL" clId="{69F83B5A-2A1B-4AF4-990C-CF47F42AF8C1}" dt="2024-10-04T07:33:21.732" v="2907" actId="26606"/>
          <ac:spMkLst>
            <pc:docMk/>
            <pc:sldMk cId="3587351497" sldId="341"/>
            <ac:spMk id="20" creationId="{4EA5D2C7-9155-A63D-AED4-4C169056A3E3}"/>
          </ac:spMkLst>
        </pc:spChg>
        <pc:spChg chg="add del">
          <ac:chgData name="Lydia Hearn" userId="68d2e116-3910-4a17-b7f2-ba7e89878a99" providerId="ADAL" clId="{69F83B5A-2A1B-4AF4-990C-CF47F42AF8C1}" dt="2024-10-04T07:33:03.573" v="2894" actId="26606"/>
          <ac:spMkLst>
            <pc:docMk/>
            <pc:sldMk cId="3587351497" sldId="341"/>
            <ac:spMk id="27" creationId="{EBE68FE8-33EE-42EC-8894-049237550257}"/>
          </ac:spMkLst>
        </pc:spChg>
        <pc:spChg chg="add del">
          <ac:chgData name="Lydia Hearn" userId="68d2e116-3910-4a17-b7f2-ba7e89878a99" providerId="ADAL" clId="{69F83B5A-2A1B-4AF4-990C-CF47F42AF8C1}" dt="2024-10-04T07:32:54.891" v="2886" actId="26606"/>
          <ac:spMkLst>
            <pc:docMk/>
            <pc:sldMk cId="3587351497" sldId="341"/>
            <ac:spMk id="33" creationId="{084966D2-3C9B-4F47-8231-1DEC33D3BDFE}"/>
          </ac:spMkLst>
        </pc:spChg>
        <pc:spChg chg="add del">
          <ac:chgData name="Lydia Hearn" userId="68d2e116-3910-4a17-b7f2-ba7e89878a99" providerId="ADAL" clId="{69F83B5A-2A1B-4AF4-990C-CF47F42AF8C1}" dt="2024-10-04T07:32:55.651" v="2888" actId="26606"/>
          <ac:spMkLst>
            <pc:docMk/>
            <pc:sldMk cId="3587351497" sldId="341"/>
            <ac:spMk id="36" creationId="{084966D2-3C9B-4F47-8231-1DEC33D3BDFE}"/>
          </ac:spMkLst>
        </pc:spChg>
        <pc:spChg chg="add del">
          <ac:chgData name="Lydia Hearn" userId="68d2e116-3910-4a17-b7f2-ba7e89878a99" providerId="ADAL" clId="{69F83B5A-2A1B-4AF4-990C-CF47F42AF8C1}" dt="2024-10-04T07:32:57.470" v="2890" actId="26606"/>
          <ac:spMkLst>
            <pc:docMk/>
            <pc:sldMk cId="3587351497" sldId="341"/>
            <ac:spMk id="39" creationId="{8C2CE3DB-200E-4445-B316-69FE3850D6DD}"/>
          </ac:spMkLst>
        </pc:spChg>
        <pc:spChg chg="add del">
          <ac:chgData name="Lydia Hearn" userId="68d2e116-3910-4a17-b7f2-ba7e89878a99" providerId="ADAL" clId="{69F83B5A-2A1B-4AF4-990C-CF47F42AF8C1}" dt="2024-10-04T07:32:59.486" v="2892" actId="26606"/>
          <ac:spMkLst>
            <pc:docMk/>
            <pc:sldMk cId="3587351497" sldId="341"/>
            <ac:spMk id="48" creationId="{8C2CE3DB-200E-4445-B316-69FE3850D6DD}"/>
          </ac:spMkLst>
        </pc:spChg>
        <pc:spChg chg="add del">
          <ac:chgData name="Lydia Hearn" userId="68d2e116-3910-4a17-b7f2-ba7e89878a99" providerId="ADAL" clId="{69F83B5A-2A1B-4AF4-990C-CF47F42AF8C1}" dt="2024-10-04T07:33:03.573" v="2894" actId="26606"/>
          <ac:spMkLst>
            <pc:docMk/>
            <pc:sldMk cId="3587351497" sldId="341"/>
            <ac:spMk id="50" creationId="{7E123AAE-7C5D-4EC5-B570-7141C9405CE2}"/>
          </ac:spMkLst>
        </pc:spChg>
        <pc:spChg chg="add del">
          <ac:chgData name="Lydia Hearn" userId="68d2e116-3910-4a17-b7f2-ba7e89878a99" providerId="ADAL" clId="{69F83B5A-2A1B-4AF4-990C-CF47F42AF8C1}" dt="2024-10-04T07:33:04.324" v="2896" actId="26606"/>
          <ac:spMkLst>
            <pc:docMk/>
            <pc:sldMk cId="3587351497" sldId="341"/>
            <ac:spMk id="54" creationId="{084966D2-3C9B-4F47-8231-1DEC33D3BDFE}"/>
          </ac:spMkLst>
        </pc:spChg>
        <pc:spChg chg="add del">
          <ac:chgData name="Lydia Hearn" userId="68d2e116-3910-4a17-b7f2-ba7e89878a99" providerId="ADAL" clId="{69F83B5A-2A1B-4AF4-990C-CF47F42AF8C1}" dt="2024-10-04T07:33:06.024" v="2898" actId="26606"/>
          <ac:spMkLst>
            <pc:docMk/>
            <pc:sldMk cId="3587351497" sldId="341"/>
            <ac:spMk id="58" creationId="{084966D2-3C9B-4F47-8231-1DEC33D3BDFE}"/>
          </ac:spMkLst>
        </pc:spChg>
        <pc:spChg chg="add del">
          <ac:chgData name="Lydia Hearn" userId="68d2e116-3910-4a17-b7f2-ba7e89878a99" providerId="ADAL" clId="{69F83B5A-2A1B-4AF4-990C-CF47F42AF8C1}" dt="2024-10-04T07:33:08.725" v="2900" actId="26606"/>
          <ac:spMkLst>
            <pc:docMk/>
            <pc:sldMk cId="3587351497" sldId="341"/>
            <ac:spMk id="67" creationId="{084966D2-3C9B-4F47-8231-1DEC33D3BDFE}"/>
          </ac:spMkLst>
        </pc:spChg>
        <pc:spChg chg="add del">
          <ac:chgData name="Lydia Hearn" userId="68d2e116-3910-4a17-b7f2-ba7e89878a99" providerId="ADAL" clId="{69F83B5A-2A1B-4AF4-990C-CF47F42AF8C1}" dt="2024-10-04T07:33:11.605" v="2902" actId="26606"/>
          <ac:spMkLst>
            <pc:docMk/>
            <pc:sldMk cId="3587351497" sldId="341"/>
            <ac:spMk id="71" creationId="{8C2CE3DB-200E-4445-B316-69FE3850D6DD}"/>
          </ac:spMkLst>
        </pc:spChg>
        <pc:spChg chg="add del">
          <ac:chgData name="Lydia Hearn" userId="68d2e116-3910-4a17-b7f2-ba7e89878a99" providerId="ADAL" clId="{69F83B5A-2A1B-4AF4-990C-CF47F42AF8C1}" dt="2024-10-04T07:33:12.658" v="2904" actId="26606"/>
          <ac:spMkLst>
            <pc:docMk/>
            <pc:sldMk cId="3587351497" sldId="341"/>
            <ac:spMk id="80" creationId="{8C2CE3DB-200E-4445-B316-69FE3850D6DD}"/>
          </ac:spMkLst>
        </pc:spChg>
        <pc:spChg chg="add del">
          <ac:chgData name="Lydia Hearn" userId="68d2e116-3910-4a17-b7f2-ba7e89878a99" providerId="ADAL" clId="{69F83B5A-2A1B-4AF4-990C-CF47F42AF8C1}" dt="2024-10-04T07:33:21.722" v="2906" actId="26606"/>
          <ac:spMkLst>
            <pc:docMk/>
            <pc:sldMk cId="3587351497" sldId="341"/>
            <ac:spMk id="82" creationId="{7E123AAE-7C5D-4EC5-B570-7141C9405CE2}"/>
          </ac:spMkLst>
        </pc:spChg>
        <pc:spChg chg="add del">
          <ac:chgData name="Lydia Hearn" userId="68d2e116-3910-4a17-b7f2-ba7e89878a99" providerId="ADAL" clId="{69F83B5A-2A1B-4AF4-990C-CF47F42AF8C1}" dt="2024-10-04T07:33:21.722" v="2906" actId="26606"/>
          <ac:spMkLst>
            <pc:docMk/>
            <pc:sldMk cId="3587351497" sldId="341"/>
            <ac:spMk id="83" creationId="{EBE68FE8-33EE-42EC-8894-049237550257}"/>
          </ac:spMkLst>
        </pc:spChg>
        <pc:spChg chg="add del">
          <ac:chgData name="Lydia Hearn" userId="68d2e116-3910-4a17-b7f2-ba7e89878a99" providerId="ADAL" clId="{69F83B5A-2A1B-4AF4-990C-CF47F42AF8C1}" dt="2024-10-04T07:34:37.299" v="2923" actId="26606"/>
          <ac:spMkLst>
            <pc:docMk/>
            <pc:sldMk cId="3587351497" sldId="341"/>
            <ac:spMk id="87" creationId="{084966D2-3C9B-4F47-8231-1DEC33D3BDFE}"/>
          </ac:spMkLst>
        </pc:spChg>
        <pc:spChg chg="add del">
          <ac:chgData name="Lydia Hearn" userId="68d2e116-3910-4a17-b7f2-ba7e89878a99" providerId="ADAL" clId="{69F83B5A-2A1B-4AF4-990C-CF47F42AF8C1}" dt="2024-10-04T07:34:19.517" v="2916" actId="26606"/>
          <ac:spMkLst>
            <pc:docMk/>
            <pc:sldMk cId="3587351497" sldId="341"/>
            <ac:spMk id="100" creationId="{8C2CE3DB-200E-4445-B316-69FE3850D6DD}"/>
          </ac:spMkLst>
        </pc:spChg>
        <pc:spChg chg="add del">
          <ac:chgData name="Lydia Hearn" userId="68d2e116-3910-4a17-b7f2-ba7e89878a99" providerId="ADAL" clId="{69F83B5A-2A1B-4AF4-990C-CF47F42AF8C1}" dt="2024-10-04T07:34:23.034" v="2918" actId="26606"/>
          <ac:spMkLst>
            <pc:docMk/>
            <pc:sldMk cId="3587351497" sldId="341"/>
            <ac:spMk id="102" creationId="{F04D6E81-9266-46DD-8C06-EE8BF90ACB2B}"/>
          </ac:spMkLst>
        </pc:spChg>
        <pc:spChg chg="add del">
          <ac:chgData name="Lydia Hearn" userId="68d2e116-3910-4a17-b7f2-ba7e89878a99" providerId="ADAL" clId="{69F83B5A-2A1B-4AF4-990C-CF47F42AF8C1}" dt="2024-10-04T07:34:27.847" v="2920" actId="26606"/>
          <ac:spMkLst>
            <pc:docMk/>
            <pc:sldMk cId="3587351497" sldId="341"/>
            <ac:spMk id="105" creationId="{084966D2-3C9B-4F47-8231-1DEC33D3BDFE}"/>
          </ac:spMkLst>
        </pc:spChg>
        <pc:spChg chg="add del">
          <ac:chgData name="Lydia Hearn" userId="68d2e116-3910-4a17-b7f2-ba7e89878a99" providerId="ADAL" clId="{69F83B5A-2A1B-4AF4-990C-CF47F42AF8C1}" dt="2024-10-04T07:34:37.257" v="2922" actId="26606"/>
          <ac:spMkLst>
            <pc:docMk/>
            <pc:sldMk cId="3587351497" sldId="341"/>
            <ac:spMk id="114" creationId="{8C2CE3DB-200E-4445-B316-69FE3850D6DD}"/>
          </ac:spMkLst>
        </pc:spChg>
        <pc:spChg chg="add">
          <ac:chgData name="Lydia Hearn" userId="68d2e116-3910-4a17-b7f2-ba7e89878a99" providerId="ADAL" clId="{69F83B5A-2A1B-4AF4-990C-CF47F42AF8C1}" dt="2024-10-04T07:34:37.299" v="2923" actId="26606"/>
          <ac:spMkLst>
            <pc:docMk/>
            <pc:sldMk cId="3587351497" sldId="341"/>
            <ac:spMk id="117" creationId="{084966D2-3C9B-4F47-8231-1DEC33D3BDFE}"/>
          </ac:spMkLst>
        </pc:spChg>
        <pc:grpChg chg="add del">
          <ac:chgData name="Lydia Hearn" userId="68d2e116-3910-4a17-b7f2-ba7e89878a99" providerId="ADAL" clId="{69F83B5A-2A1B-4AF4-990C-CF47F42AF8C1}" dt="2024-10-04T07:33:21.732" v="2907" actId="26606"/>
          <ac:grpSpMkLst>
            <pc:docMk/>
            <pc:sldMk cId="3587351497" sldId="341"/>
            <ac:grpSpMk id="12" creationId="{34A89BF7-1959-4F40-094C-675EB4BC68C2}"/>
          </ac:grpSpMkLst>
        </pc:grpChg>
        <pc:grpChg chg="add del">
          <ac:chgData name="Lydia Hearn" userId="68d2e116-3910-4a17-b7f2-ba7e89878a99" providerId="ADAL" clId="{69F83B5A-2A1B-4AF4-990C-CF47F42AF8C1}" dt="2024-10-04T07:32:54.891" v="2886" actId="26606"/>
          <ac:grpSpMkLst>
            <pc:docMk/>
            <pc:sldMk cId="3587351497" sldId="341"/>
            <ac:grpSpMk id="25" creationId="{DD65B30C-427F-449E-B039-E288E85D8AFA}"/>
          </ac:grpSpMkLst>
        </pc:grpChg>
        <pc:grpChg chg="add del">
          <ac:chgData name="Lydia Hearn" userId="68d2e116-3910-4a17-b7f2-ba7e89878a99" providerId="ADAL" clId="{69F83B5A-2A1B-4AF4-990C-CF47F42AF8C1}" dt="2024-10-04T07:32:55.651" v="2888" actId="26606"/>
          <ac:grpSpMkLst>
            <pc:docMk/>
            <pc:sldMk cId="3587351497" sldId="341"/>
            <ac:grpSpMk id="35" creationId="{DD65B30C-427F-449E-B039-E288E85D8AFA}"/>
          </ac:grpSpMkLst>
        </pc:grpChg>
        <pc:grpChg chg="add del">
          <ac:chgData name="Lydia Hearn" userId="68d2e116-3910-4a17-b7f2-ba7e89878a99" providerId="ADAL" clId="{69F83B5A-2A1B-4AF4-990C-CF47F42AF8C1}" dt="2024-10-04T07:32:57.470" v="2890" actId="26606"/>
          <ac:grpSpMkLst>
            <pc:docMk/>
            <pc:sldMk cId="3587351497" sldId="341"/>
            <ac:grpSpMk id="38" creationId="{92AFBF86-5DAF-4D46-8786-F4C7A376C54D}"/>
          </ac:grpSpMkLst>
        </pc:grpChg>
        <pc:grpChg chg="add del">
          <ac:chgData name="Lydia Hearn" userId="68d2e116-3910-4a17-b7f2-ba7e89878a99" providerId="ADAL" clId="{69F83B5A-2A1B-4AF4-990C-CF47F42AF8C1}" dt="2024-10-04T07:32:59.486" v="2892" actId="26606"/>
          <ac:grpSpMkLst>
            <pc:docMk/>
            <pc:sldMk cId="3587351497" sldId="341"/>
            <ac:grpSpMk id="41" creationId="{92AFBF86-5DAF-4D46-8786-F4C7A376C54D}"/>
          </ac:grpSpMkLst>
        </pc:grpChg>
        <pc:grpChg chg="add del">
          <ac:chgData name="Lydia Hearn" userId="68d2e116-3910-4a17-b7f2-ba7e89878a99" providerId="ADAL" clId="{69F83B5A-2A1B-4AF4-990C-CF47F42AF8C1}" dt="2024-10-04T07:33:04.324" v="2896" actId="26606"/>
          <ac:grpSpMkLst>
            <pc:docMk/>
            <pc:sldMk cId="3587351497" sldId="341"/>
            <ac:grpSpMk id="52" creationId="{DD65B30C-427F-449E-B039-E288E85D8AFA}"/>
          </ac:grpSpMkLst>
        </pc:grpChg>
        <pc:grpChg chg="add del">
          <ac:chgData name="Lydia Hearn" userId="68d2e116-3910-4a17-b7f2-ba7e89878a99" providerId="ADAL" clId="{69F83B5A-2A1B-4AF4-990C-CF47F42AF8C1}" dt="2024-10-04T07:33:06.024" v="2898" actId="26606"/>
          <ac:grpSpMkLst>
            <pc:docMk/>
            <pc:sldMk cId="3587351497" sldId="341"/>
            <ac:grpSpMk id="56" creationId="{DD65B30C-427F-449E-B039-E288E85D8AFA}"/>
          </ac:grpSpMkLst>
        </pc:grpChg>
        <pc:grpChg chg="add del">
          <ac:chgData name="Lydia Hearn" userId="68d2e116-3910-4a17-b7f2-ba7e89878a99" providerId="ADAL" clId="{69F83B5A-2A1B-4AF4-990C-CF47F42AF8C1}" dt="2024-10-04T07:33:08.725" v="2900" actId="26606"/>
          <ac:grpSpMkLst>
            <pc:docMk/>
            <pc:sldMk cId="3587351497" sldId="341"/>
            <ac:grpSpMk id="60" creationId="{DD65B30C-427F-449E-B039-E288E85D8AFA}"/>
          </ac:grpSpMkLst>
        </pc:grpChg>
        <pc:grpChg chg="add del">
          <ac:chgData name="Lydia Hearn" userId="68d2e116-3910-4a17-b7f2-ba7e89878a99" providerId="ADAL" clId="{69F83B5A-2A1B-4AF4-990C-CF47F42AF8C1}" dt="2024-10-04T07:33:11.605" v="2902" actId="26606"/>
          <ac:grpSpMkLst>
            <pc:docMk/>
            <pc:sldMk cId="3587351497" sldId="341"/>
            <ac:grpSpMk id="69" creationId="{92AFBF86-5DAF-4D46-8786-F4C7A376C54D}"/>
          </ac:grpSpMkLst>
        </pc:grpChg>
        <pc:grpChg chg="add del">
          <ac:chgData name="Lydia Hearn" userId="68d2e116-3910-4a17-b7f2-ba7e89878a99" providerId="ADAL" clId="{69F83B5A-2A1B-4AF4-990C-CF47F42AF8C1}" dt="2024-10-04T07:33:12.658" v="2904" actId="26606"/>
          <ac:grpSpMkLst>
            <pc:docMk/>
            <pc:sldMk cId="3587351497" sldId="341"/>
            <ac:grpSpMk id="73" creationId="{92AFBF86-5DAF-4D46-8786-F4C7A376C54D}"/>
          </ac:grpSpMkLst>
        </pc:grpChg>
        <pc:grpChg chg="add del">
          <ac:chgData name="Lydia Hearn" userId="68d2e116-3910-4a17-b7f2-ba7e89878a99" providerId="ADAL" clId="{69F83B5A-2A1B-4AF4-990C-CF47F42AF8C1}" dt="2024-10-04T07:34:37.299" v="2923" actId="26606"/>
          <ac:grpSpMkLst>
            <pc:docMk/>
            <pc:sldMk cId="3587351497" sldId="341"/>
            <ac:grpSpMk id="85" creationId="{DD65B30C-427F-449E-B039-E288E85D8AFA}"/>
          </ac:grpSpMkLst>
        </pc:grpChg>
        <pc:grpChg chg="add del">
          <ac:chgData name="Lydia Hearn" userId="68d2e116-3910-4a17-b7f2-ba7e89878a99" providerId="ADAL" clId="{69F83B5A-2A1B-4AF4-990C-CF47F42AF8C1}" dt="2024-10-04T07:34:19.517" v="2916" actId="26606"/>
          <ac:grpSpMkLst>
            <pc:docMk/>
            <pc:sldMk cId="3587351497" sldId="341"/>
            <ac:grpSpMk id="92" creationId="{92AFBF86-5DAF-4D46-8786-F4C7A376C54D}"/>
          </ac:grpSpMkLst>
        </pc:grpChg>
        <pc:grpChg chg="add del">
          <ac:chgData name="Lydia Hearn" userId="68d2e116-3910-4a17-b7f2-ba7e89878a99" providerId="ADAL" clId="{69F83B5A-2A1B-4AF4-990C-CF47F42AF8C1}" dt="2024-10-04T07:34:27.847" v="2920" actId="26606"/>
          <ac:grpSpMkLst>
            <pc:docMk/>
            <pc:sldMk cId="3587351497" sldId="341"/>
            <ac:grpSpMk id="104" creationId="{DD65B30C-427F-449E-B039-E288E85D8AFA}"/>
          </ac:grpSpMkLst>
        </pc:grpChg>
        <pc:grpChg chg="add del">
          <ac:chgData name="Lydia Hearn" userId="68d2e116-3910-4a17-b7f2-ba7e89878a99" providerId="ADAL" clId="{69F83B5A-2A1B-4AF4-990C-CF47F42AF8C1}" dt="2024-10-04T07:34:37.257" v="2922" actId="26606"/>
          <ac:grpSpMkLst>
            <pc:docMk/>
            <pc:sldMk cId="3587351497" sldId="341"/>
            <ac:grpSpMk id="107" creationId="{92AFBF86-5DAF-4D46-8786-F4C7A376C54D}"/>
          </ac:grpSpMkLst>
        </pc:grpChg>
        <pc:grpChg chg="add">
          <ac:chgData name="Lydia Hearn" userId="68d2e116-3910-4a17-b7f2-ba7e89878a99" providerId="ADAL" clId="{69F83B5A-2A1B-4AF4-990C-CF47F42AF8C1}" dt="2024-10-04T07:34:37.299" v="2923" actId="26606"/>
          <ac:grpSpMkLst>
            <pc:docMk/>
            <pc:sldMk cId="3587351497" sldId="341"/>
            <ac:grpSpMk id="116" creationId="{DD65B30C-427F-449E-B039-E288E85D8AFA}"/>
          </ac:grpSpMkLst>
        </pc:grpChg>
        <pc:graphicFrameChg chg="add del mod modGraphic">
          <ac:chgData name="Lydia Hearn" userId="68d2e116-3910-4a17-b7f2-ba7e89878a99" providerId="ADAL" clId="{69F83B5A-2A1B-4AF4-990C-CF47F42AF8C1}" dt="2024-10-04T07:34:06.266" v="2913" actId="478"/>
          <ac:graphicFrameMkLst>
            <pc:docMk/>
            <pc:sldMk cId="3587351497" sldId="341"/>
            <ac:graphicFrameMk id="2" creationId="{36E6E062-453B-CE3C-2D25-25809CBA9C88}"/>
          </ac:graphicFrameMkLst>
        </pc:graphicFrameChg>
        <pc:graphicFrameChg chg="del">
          <ac:chgData name="Lydia Hearn" userId="68d2e116-3910-4a17-b7f2-ba7e89878a99" providerId="ADAL" clId="{69F83B5A-2A1B-4AF4-990C-CF47F42AF8C1}" dt="2024-10-04T07:28:56.002" v="2815" actId="478"/>
          <ac:graphicFrameMkLst>
            <pc:docMk/>
            <pc:sldMk cId="3587351497" sldId="341"/>
            <ac:graphicFrameMk id="3" creationId="{D0C15C46-76EB-470F-6C59-BAAE7295DD45}"/>
          </ac:graphicFrameMkLst>
        </pc:graphicFrameChg>
        <pc:graphicFrameChg chg="add mod modGraphic">
          <ac:chgData name="Lydia Hearn" userId="68d2e116-3910-4a17-b7f2-ba7e89878a99" providerId="ADAL" clId="{69F83B5A-2A1B-4AF4-990C-CF47F42AF8C1}" dt="2024-10-04T07:34:42.778" v="2925" actId="14100"/>
          <ac:graphicFrameMkLst>
            <pc:docMk/>
            <pc:sldMk cId="3587351497" sldId="341"/>
            <ac:graphicFrameMk id="4" creationId="{A46F5C87-74B9-F8CC-BD90-70A2A17D9605}"/>
          </ac:graphicFrameMkLst>
        </pc:graphicFrameChg>
      </pc:sldChg>
      <pc:sldChg chg="addSp delSp modSp add mod ord setBg delDesignElem">
        <pc:chgData name="Lydia Hearn" userId="68d2e116-3910-4a17-b7f2-ba7e89878a99" providerId="ADAL" clId="{69F83B5A-2A1B-4AF4-990C-CF47F42AF8C1}" dt="2024-10-04T07:39:34.965" v="3159" actId="113"/>
        <pc:sldMkLst>
          <pc:docMk/>
          <pc:sldMk cId="1158912868" sldId="342"/>
        </pc:sldMkLst>
        <pc:spChg chg="add del">
          <ac:chgData name="Lydia Hearn" userId="68d2e116-3910-4a17-b7f2-ba7e89878a99" providerId="ADAL" clId="{69F83B5A-2A1B-4AF4-990C-CF47F42AF8C1}" dt="2024-10-04T07:31:32.129" v="2866" actId="26606"/>
          <ac:spMkLst>
            <pc:docMk/>
            <pc:sldMk cId="1158912868" sldId="342"/>
            <ac:spMk id="20" creationId="{1A1795DF-D818-73AA-7A86-6B9A4C6C8480}"/>
          </ac:spMkLst>
        </pc:spChg>
        <pc:spChg chg="add del">
          <ac:chgData name="Lydia Hearn" userId="68d2e116-3910-4a17-b7f2-ba7e89878a99" providerId="ADAL" clId="{69F83B5A-2A1B-4AF4-990C-CF47F42AF8C1}" dt="2024-10-04T07:31:21.008" v="2863" actId="26606"/>
          <ac:spMkLst>
            <pc:docMk/>
            <pc:sldMk cId="1158912868" sldId="342"/>
            <ac:spMk id="25" creationId="{7FF78026-DEBB-4D5A-9A4E-872456603835}"/>
          </ac:spMkLst>
        </pc:spChg>
        <pc:spChg chg="add del">
          <ac:chgData name="Lydia Hearn" userId="68d2e116-3910-4a17-b7f2-ba7e89878a99" providerId="ADAL" clId="{69F83B5A-2A1B-4AF4-990C-CF47F42AF8C1}" dt="2024-10-04T07:31:21.008" v="2863" actId="26606"/>
          <ac:spMkLst>
            <pc:docMk/>
            <pc:sldMk cId="1158912868" sldId="342"/>
            <ac:spMk id="27" creationId="{E05E1684-CF44-4EAD-B3A4-FCE98461F3EE}"/>
          </ac:spMkLst>
        </pc:spChg>
        <pc:spChg chg="add del">
          <ac:chgData name="Lydia Hearn" userId="68d2e116-3910-4a17-b7f2-ba7e89878a99" providerId="ADAL" clId="{69F83B5A-2A1B-4AF4-990C-CF47F42AF8C1}" dt="2024-10-04T07:31:32.101" v="2865" actId="26606"/>
          <ac:spMkLst>
            <pc:docMk/>
            <pc:sldMk cId="1158912868" sldId="342"/>
            <ac:spMk id="33" creationId="{084966D2-3C9B-4F47-8231-1DEC33D3BDFE}"/>
          </ac:spMkLst>
        </pc:spChg>
        <pc:spChg chg="add del">
          <ac:chgData name="Lydia Hearn" userId="68d2e116-3910-4a17-b7f2-ba7e89878a99" providerId="ADAL" clId="{69F83B5A-2A1B-4AF4-990C-CF47F42AF8C1}" dt="2024-10-04T07:33:45.514" v="2911" actId="26606"/>
          <ac:spMkLst>
            <pc:docMk/>
            <pc:sldMk cId="1158912868" sldId="342"/>
            <ac:spMk id="42" creationId="{8C2CE3DB-200E-4445-B316-69FE3850D6DD}"/>
          </ac:spMkLst>
        </pc:spChg>
        <pc:spChg chg="add del">
          <ac:chgData name="Lydia Hearn" userId="68d2e116-3910-4a17-b7f2-ba7e89878a99" providerId="ADAL" clId="{69F83B5A-2A1B-4AF4-990C-CF47F42AF8C1}" dt="2024-10-04T07:33:45.503" v="2910" actId="26606"/>
          <ac:spMkLst>
            <pc:docMk/>
            <pc:sldMk cId="1158912868" sldId="342"/>
            <ac:spMk id="45" creationId="{084966D2-3C9B-4F47-8231-1DEC33D3BDFE}"/>
          </ac:spMkLst>
        </pc:spChg>
        <pc:spChg chg="add del">
          <ac:chgData name="Lydia Hearn" userId="68d2e116-3910-4a17-b7f2-ba7e89878a99" providerId="ADAL" clId="{69F83B5A-2A1B-4AF4-990C-CF47F42AF8C1}" dt="2024-10-04T07:31:45.981" v="2868" actId="26606"/>
          <ac:spMkLst>
            <pc:docMk/>
            <pc:sldMk cId="1158912868" sldId="342"/>
            <ac:spMk id="55" creationId="{8C2CE3DB-200E-4445-B316-69FE3850D6DD}"/>
          </ac:spMkLst>
        </pc:spChg>
        <pc:spChg chg="add del">
          <ac:chgData name="Lydia Hearn" userId="68d2e116-3910-4a17-b7f2-ba7e89878a99" providerId="ADAL" clId="{69F83B5A-2A1B-4AF4-990C-CF47F42AF8C1}" dt="2024-10-04T07:31:47.904" v="2870" actId="26606"/>
          <ac:spMkLst>
            <pc:docMk/>
            <pc:sldMk cId="1158912868" sldId="342"/>
            <ac:spMk id="58" creationId="{8C2CE3DB-200E-4445-B316-69FE3850D6DD}"/>
          </ac:spMkLst>
        </pc:spChg>
        <pc:spChg chg="add">
          <ac:chgData name="Lydia Hearn" userId="68d2e116-3910-4a17-b7f2-ba7e89878a99" providerId="ADAL" clId="{69F83B5A-2A1B-4AF4-990C-CF47F42AF8C1}" dt="2024-10-04T07:33:45.514" v="2911" actId="26606"/>
          <ac:spMkLst>
            <pc:docMk/>
            <pc:sldMk cId="1158912868" sldId="342"/>
            <ac:spMk id="66" creationId="{8C2CE3DB-200E-4445-B316-69FE3850D6DD}"/>
          </ac:spMkLst>
        </pc:spChg>
        <pc:spChg chg="add del">
          <ac:chgData name="Lydia Hearn" userId="68d2e116-3910-4a17-b7f2-ba7e89878a99" providerId="ADAL" clId="{69F83B5A-2A1B-4AF4-990C-CF47F42AF8C1}" dt="2024-10-04T07:31:52.150" v="2872" actId="26606"/>
          <ac:spMkLst>
            <pc:docMk/>
            <pc:sldMk cId="1158912868" sldId="342"/>
            <ac:spMk id="67" creationId="{084966D2-3C9B-4F47-8231-1DEC33D3BDFE}"/>
          </ac:spMkLst>
        </pc:spChg>
        <pc:spChg chg="add del">
          <ac:chgData name="Lydia Hearn" userId="68d2e116-3910-4a17-b7f2-ba7e89878a99" providerId="ADAL" clId="{69F83B5A-2A1B-4AF4-990C-CF47F42AF8C1}" dt="2024-10-04T07:31:56.505" v="2874" actId="26606"/>
          <ac:spMkLst>
            <pc:docMk/>
            <pc:sldMk cId="1158912868" sldId="342"/>
            <ac:spMk id="70" creationId="{084966D2-3C9B-4F47-8231-1DEC33D3BDFE}"/>
          </ac:spMkLst>
        </pc:spChg>
        <pc:spChg chg="add del">
          <ac:chgData name="Lydia Hearn" userId="68d2e116-3910-4a17-b7f2-ba7e89878a99" providerId="ADAL" clId="{69F83B5A-2A1B-4AF4-990C-CF47F42AF8C1}" dt="2024-10-04T07:31:58.893" v="2876" actId="26606"/>
          <ac:spMkLst>
            <pc:docMk/>
            <pc:sldMk cId="1158912868" sldId="342"/>
            <ac:spMk id="72" creationId="{36993C3A-0E30-417B-B76B-0B62A3462F06}"/>
          </ac:spMkLst>
        </pc:spChg>
        <pc:spChg chg="add del">
          <ac:chgData name="Lydia Hearn" userId="68d2e116-3910-4a17-b7f2-ba7e89878a99" providerId="ADAL" clId="{69F83B5A-2A1B-4AF4-990C-CF47F42AF8C1}" dt="2024-10-04T07:32:33.340" v="2884" actId="26606"/>
          <ac:spMkLst>
            <pc:docMk/>
            <pc:sldMk cId="1158912868" sldId="342"/>
            <ac:spMk id="75" creationId="{084966D2-3C9B-4F47-8231-1DEC33D3BDFE}"/>
          </ac:spMkLst>
        </pc:spChg>
        <pc:grpChg chg="add del">
          <ac:chgData name="Lydia Hearn" userId="68d2e116-3910-4a17-b7f2-ba7e89878a99" providerId="ADAL" clId="{69F83B5A-2A1B-4AF4-990C-CF47F42AF8C1}" dt="2024-10-04T07:31:32.129" v="2866" actId="26606"/>
          <ac:grpSpMkLst>
            <pc:docMk/>
            <pc:sldMk cId="1158912868" sldId="342"/>
            <ac:grpSpMk id="12" creationId="{76BD5157-C7D2-7DFF-233D-6FDDF3AEF041}"/>
          </ac:grpSpMkLst>
        </pc:grpChg>
        <pc:grpChg chg="add del">
          <ac:chgData name="Lydia Hearn" userId="68d2e116-3910-4a17-b7f2-ba7e89878a99" providerId="ADAL" clId="{69F83B5A-2A1B-4AF4-990C-CF47F42AF8C1}" dt="2024-10-04T07:31:32.101" v="2865" actId="26606"/>
          <ac:grpSpMkLst>
            <pc:docMk/>
            <pc:sldMk cId="1158912868" sldId="342"/>
            <ac:grpSpMk id="22" creationId="{DD65B30C-427F-449E-B039-E288E85D8AFA}"/>
          </ac:grpSpMkLst>
        </pc:grpChg>
        <pc:grpChg chg="add del">
          <ac:chgData name="Lydia Hearn" userId="68d2e116-3910-4a17-b7f2-ba7e89878a99" providerId="ADAL" clId="{69F83B5A-2A1B-4AF4-990C-CF47F42AF8C1}" dt="2024-10-04T07:33:45.514" v="2911" actId="26606"/>
          <ac:grpSpMkLst>
            <pc:docMk/>
            <pc:sldMk cId="1158912868" sldId="342"/>
            <ac:grpSpMk id="35" creationId="{92AFBF86-5DAF-4D46-8786-F4C7A376C54D}"/>
          </ac:grpSpMkLst>
        </pc:grpChg>
        <pc:grpChg chg="add del">
          <ac:chgData name="Lydia Hearn" userId="68d2e116-3910-4a17-b7f2-ba7e89878a99" providerId="ADAL" clId="{69F83B5A-2A1B-4AF4-990C-CF47F42AF8C1}" dt="2024-10-04T07:33:45.503" v="2910" actId="26606"/>
          <ac:grpSpMkLst>
            <pc:docMk/>
            <pc:sldMk cId="1158912868" sldId="342"/>
            <ac:grpSpMk id="44" creationId="{DD65B30C-427F-449E-B039-E288E85D8AFA}"/>
          </ac:grpSpMkLst>
        </pc:grpChg>
        <pc:grpChg chg="add del">
          <ac:chgData name="Lydia Hearn" userId="68d2e116-3910-4a17-b7f2-ba7e89878a99" providerId="ADAL" clId="{69F83B5A-2A1B-4AF4-990C-CF47F42AF8C1}" dt="2024-10-04T07:31:45.981" v="2868" actId="26606"/>
          <ac:grpSpMkLst>
            <pc:docMk/>
            <pc:sldMk cId="1158912868" sldId="342"/>
            <ac:grpSpMk id="47" creationId="{92AFBF86-5DAF-4D46-8786-F4C7A376C54D}"/>
          </ac:grpSpMkLst>
        </pc:grpChg>
        <pc:grpChg chg="add">
          <ac:chgData name="Lydia Hearn" userId="68d2e116-3910-4a17-b7f2-ba7e89878a99" providerId="ADAL" clId="{69F83B5A-2A1B-4AF4-990C-CF47F42AF8C1}" dt="2024-10-04T07:33:45.514" v="2911" actId="26606"/>
          <ac:grpSpMkLst>
            <pc:docMk/>
            <pc:sldMk cId="1158912868" sldId="342"/>
            <ac:grpSpMk id="56" creationId="{92AFBF86-5DAF-4D46-8786-F4C7A376C54D}"/>
          </ac:grpSpMkLst>
        </pc:grpChg>
        <pc:grpChg chg="add del">
          <ac:chgData name="Lydia Hearn" userId="68d2e116-3910-4a17-b7f2-ba7e89878a99" providerId="ADAL" clId="{69F83B5A-2A1B-4AF4-990C-CF47F42AF8C1}" dt="2024-10-04T07:31:47.904" v="2870" actId="26606"/>
          <ac:grpSpMkLst>
            <pc:docMk/>
            <pc:sldMk cId="1158912868" sldId="342"/>
            <ac:grpSpMk id="57" creationId="{92AFBF86-5DAF-4D46-8786-F4C7A376C54D}"/>
          </ac:grpSpMkLst>
        </pc:grpChg>
        <pc:grpChg chg="add del">
          <ac:chgData name="Lydia Hearn" userId="68d2e116-3910-4a17-b7f2-ba7e89878a99" providerId="ADAL" clId="{69F83B5A-2A1B-4AF4-990C-CF47F42AF8C1}" dt="2024-10-04T07:31:52.150" v="2872" actId="26606"/>
          <ac:grpSpMkLst>
            <pc:docMk/>
            <pc:sldMk cId="1158912868" sldId="342"/>
            <ac:grpSpMk id="60" creationId="{DD65B30C-427F-449E-B039-E288E85D8AFA}"/>
          </ac:grpSpMkLst>
        </pc:grpChg>
        <pc:grpChg chg="add del">
          <ac:chgData name="Lydia Hearn" userId="68d2e116-3910-4a17-b7f2-ba7e89878a99" providerId="ADAL" clId="{69F83B5A-2A1B-4AF4-990C-CF47F42AF8C1}" dt="2024-10-04T07:31:56.505" v="2874" actId="26606"/>
          <ac:grpSpMkLst>
            <pc:docMk/>
            <pc:sldMk cId="1158912868" sldId="342"/>
            <ac:grpSpMk id="69" creationId="{DD65B30C-427F-449E-B039-E288E85D8AFA}"/>
          </ac:grpSpMkLst>
        </pc:grpChg>
        <pc:grpChg chg="add del">
          <ac:chgData name="Lydia Hearn" userId="68d2e116-3910-4a17-b7f2-ba7e89878a99" providerId="ADAL" clId="{69F83B5A-2A1B-4AF4-990C-CF47F42AF8C1}" dt="2024-10-04T07:32:33.340" v="2884" actId="26606"/>
          <ac:grpSpMkLst>
            <pc:docMk/>
            <pc:sldMk cId="1158912868" sldId="342"/>
            <ac:grpSpMk id="74" creationId="{DD65B30C-427F-449E-B039-E288E85D8AFA}"/>
          </ac:grpSpMkLst>
        </pc:grpChg>
        <pc:graphicFrameChg chg="add mod modGraphic">
          <ac:chgData name="Lydia Hearn" userId="68d2e116-3910-4a17-b7f2-ba7e89878a99" providerId="ADAL" clId="{69F83B5A-2A1B-4AF4-990C-CF47F42AF8C1}" dt="2024-10-04T07:39:34.965" v="3159" actId="113"/>
          <ac:graphicFrameMkLst>
            <pc:docMk/>
            <pc:sldMk cId="1158912868" sldId="342"/>
            <ac:graphicFrameMk id="2" creationId="{FB6DC1C7-CF5A-A82C-87D0-D0536D44206E}"/>
          </ac:graphicFrameMkLst>
        </pc:graphicFrameChg>
        <pc:graphicFrameChg chg="del mod">
          <ac:chgData name="Lydia Hearn" userId="68d2e116-3910-4a17-b7f2-ba7e89878a99" providerId="ADAL" clId="{69F83B5A-2A1B-4AF4-990C-CF47F42AF8C1}" dt="2024-10-04T07:31:12.483" v="2860" actId="478"/>
          <ac:graphicFrameMkLst>
            <pc:docMk/>
            <pc:sldMk cId="1158912868" sldId="342"/>
            <ac:graphicFrameMk id="3" creationId="{8CE685A9-B357-77D9-D7D5-DB9BE427164C}"/>
          </ac:graphicFrameMkLst>
        </pc:graphicFrameChg>
      </pc:sldChg>
      <pc:sldChg chg="add">
        <pc:chgData name="Lydia Hearn" userId="68d2e116-3910-4a17-b7f2-ba7e89878a99" providerId="ADAL" clId="{69F83B5A-2A1B-4AF4-990C-CF47F42AF8C1}" dt="2024-10-04T07:34:57.573" v="2926" actId="2890"/>
        <pc:sldMkLst>
          <pc:docMk/>
          <pc:sldMk cId="3394346152" sldId="34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088EAF-6ECA-4616-85EF-35AA19C641F3}" type="datetimeFigureOut">
              <a:rPr lang="en-US"/>
              <a:t>10/10/2024</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9F912AB-2776-42F2-A957-313FC7EFEDB9}" type="slidenum">
              <a:rPr/>
              <a:t>‹#›</a:t>
            </a:fld>
            <a:endParaRPr/>
          </a:p>
        </p:txBody>
      </p:sp>
    </p:spTree>
    <p:extLst>
      <p:ext uri="{BB962C8B-B14F-4D97-AF65-F5344CB8AC3E}">
        <p14:creationId xmlns:p14="http://schemas.microsoft.com/office/powerpoint/2010/main" val="39320657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BD2D7A-D230-4F91-BD59-0A39C2703BA8}" type="datetimeFigureOut">
              <a:rPr lang="en-US"/>
              <a:t>10/10/2024</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3199CD-3E1B-4AE6-990F-76F925F5EA9F}" type="slidenum">
              <a:rPr/>
              <a:t>‹#›</a:t>
            </a:fld>
            <a:endParaRPr/>
          </a:p>
        </p:txBody>
      </p:sp>
    </p:spTree>
    <p:extLst>
      <p:ext uri="{BB962C8B-B14F-4D97-AF65-F5344CB8AC3E}">
        <p14:creationId xmlns:p14="http://schemas.microsoft.com/office/powerpoint/2010/main" val="4276579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5958" y="-4763"/>
            <a:ext cx="5013606"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7638" y="1380069"/>
            <a:ext cx="8572389" cy="2616199"/>
          </a:xfrm>
        </p:spPr>
        <p:txBody>
          <a:bodyPr anchor="b">
            <a:normAutofit/>
          </a:bodyPr>
          <a:lstStyle>
            <a:lvl1pPr algn="r">
              <a:defRPr sz="5998">
                <a:effectLst/>
              </a:defRPr>
            </a:lvl1pPr>
          </a:lstStyle>
          <a:p>
            <a:r>
              <a:rPr lang="en-US"/>
              <a:t>Click to edit Master title style</a:t>
            </a:r>
            <a:endParaRPr lang="en-US" dirty="0"/>
          </a:p>
        </p:txBody>
      </p:sp>
      <p:sp>
        <p:nvSpPr>
          <p:cNvPr id="3" name="Subtitle 2"/>
          <p:cNvSpPr>
            <a:spLocks noGrp="1"/>
          </p:cNvSpPr>
          <p:nvPr>
            <p:ph type="subTitle" idx="1"/>
          </p:nvPr>
        </p:nvSpPr>
        <p:spPr>
          <a:xfrm>
            <a:off x="4514202" y="3996267"/>
            <a:ext cx="6985825" cy="1388534"/>
          </a:xfrm>
        </p:spPr>
        <p:txBody>
          <a:bodyPr anchor="t">
            <a:normAutofit/>
          </a:bodyPr>
          <a:lstStyle>
            <a:lvl1pPr marL="0" indent="0" algn="r">
              <a:buNone/>
              <a:defRPr sz="2099">
                <a:solidFill>
                  <a:schemeClr val="tx1"/>
                </a:solidFill>
              </a:defRPr>
            </a:lvl1pPr>
            <a:lvl2pPr marL="457063" indent="0" algn="ctr">
              <a:buNone/>
              <a:defRPr>
                <a:solidFill>
                  <a:schemeClr val="tx1">
                    <a:tint val="75000"/>
                  </a:schemeClr>
                </a:solidFill>
              </a:defRPr>
            </a:lvl2pPr>
            <a:lvl3pPr marL="914126" indent="0" algn="ctr">
              <a:buNone/>
              <a:defRPr>
                <a:solidFill>
                  <a:schemeClr val="tx1">
                    <a:tint val="75000"/>
                  </a:schemeClr>
                </a:solidFill>
              </a:defRPr>
            </a:lvl3pPr>
            <a:lvl4pPr marL="1371189" indent="0" algn="ctr">
              <a:buNone/>
              <a:defRPr>
                <a:solidFill>
                  <a:schemeClr val="tx1">
                    <a:tint val="75000"/>
                  </a:schemeClr>
                </a:solidFill>
              </a:defRPr>
            </a:lvl4pPr>
            <a:lvl5pPr marL="1828251" indent="0" algn="ctr">
              <a:buNone/>
              <a:defRPr>
                <a:solidFill>
                  <a:schemeClr val="tx1">
                    <a:tint val="75000"/>
                  </a:schemeClr>
                </a:solidFill>
              </a:defRPr>
            </a:lvl5pPr>
            <a:lvl6pPr marL="2285314" indent="0" algn="ctr">
              <a:buNone/>
              <a:defRPr>
                <a:solidFill>
                  <a:schemeClr val="tx1">
                    <a:tint val="75000"/>
                  </a:schemeClr>
                </a:solidFill>
              </a:defRPr>
            </a:lvl6pPr>
            <a:lvl7pPr marL="2742377" indent="0" algn="ctr">
              <a:buNone/>
              <a:defRPr>
                <a:solidFill>
                  <a:schemeClr val="tx1">
                    <a:tint val="75000"/>
                  </a:schemeClr>
                </a:solidFill>
              </a:defRPr>
            </a:lvl7pPr>
            <a:lvl8pPr marL="3199440" indent="0" algn="ctr">
              <a:buNone/>
              <a:defRPr>
                <a:solidFill>
                  <a:schemeClr val="tx1">
                    <a:tint val="75000"/>
                  </a:schemeClr>
                </a:solidFill>
              </a:defRPr>
            </a:lvl8pPr>
            <a:lvl9pPr marL="3656503"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10/10/2024</a:t>
            </a:fld>
            <a:endParaRPr lang="en-US" dirty="0"/>
          </a:p>
        </p:txBody>
      </p:sp>
      <p:sp>
        <p:nvSpPr>
          <p:cNvPr id="5" name="Footer Placeholder 4"/>
          <p:cNvSpPr>
            <a:spLocks noGrp="1"/>
          </p:cNvSpPr>
          <p:nvPr>
            <p:ph type="ftr" sz="quarter" idx="11"/>
          </p:nvPr>
        </p:nvSpPr>
        <p:spPr>
          <a:xfrm>
            <a:off x="5331023" y="5883276"/>
            <a:ext cx="4322918"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81273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3925" y="4732865"/>
            <a:ext cx="10016102" cy="566738"/>
          </a:xfrm>
        </p:spPr>
        <p:txBody>
          <a:bodyPr anchor="b">
            <a:normAutofit/>
          </a:bodyPr>
          <a:lstStyle>
            <a:lvl1pPr algn="ctr">
              <a:defRPr sz="2399"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5391" y="932112"/>
            <a:ext cx="8223802"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3925" y="5299603"/>
            <a:ext cx="10016102" cy="493712"/>
          </a:xfrm>
        </p:spPr>
        <p:txBody>
          <a:bodyPr>
            <a:normAutofit/>
          </a:bodyPr>
          <a:lstStyle>
            <a:lvl1pPr marL="0" indent="0" algn="ctr">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F41C87-7AD9-4845-A077-840E4A0F3F06}" type="datetimeFigureOut">
              <a:rPr lang="en-US" smtClean="0"/>
              <a:pPr/>
              <a:t>10/10/2024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013F82-EE5E-44EE-A61D-E31C6657F26F}" type="slidenum">
              <a:rPr lang="en-US" smtClean="0"/>
              <a:pPr/>
              <a:t>‹#›</a:t>
            </a:fld>
            <a:endParaRPr lang="en-US"/>
          </a:p>
        </p:txBody>
      </p:sp>
    </p:spTree>
    <p:extLst>
      <p:ext uri="{BB962C8B-B14F-4D97-AF65-F5344CB8AC3E}">
        <p14:creationId xmlns:p14="http://schemas.microsoft.com/office/powerpoint/2010/main" val="315501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3926" y="685800"/>
            <a:ext cx="10016102" cy="3048000"/>
          </a:xfrm>
        </p:spPr>
        <p:txBody>
          <a:bodyPr anchor="ctr">
            <a:normAutofit/>
          </a:bodyPr>
          <a:lstStyle>
            <a:lvl1pPr algn="ctr">
              <a:defRPr sz="3199" b="0" cap="none"/>
            </a:lvl1pPr>
          </a:lstStyle>
          <a:p>
            <a:r>
              <a:rPr lang="en-US"/>
              <a:t>Click to edit Master title style</a:t>
            </a:r>
            <a:endParaRPr lang="en-US" dirty="0"/>
          </a:p>
        </p:txBody>
      </p:sp>
      <p:sp>
        <p:nvSpPr>
          <p:cNvPr id="3" name="Text Placeholder 2"/>
          <p:cNvSpPr>
            <a:spLocks noGrp="1"/>
          </p:cNvSpPr>
          <p:nvPr>
            <p:ph type="body" idx="1"/>
          </p:nvPr>
        </p:nvSpPr>
        <p:spPr>
          <a:xfrm>
            <a:off x="1483926" y="4343400"/>
            <a:ext cx="10016104" cy="1447800"/>
          </a:xfrm>
        </p:spPr>
        <p:txBody>
          <a:bodyPr anchor="ctr">
            <a:normAutofit/>
          </a:bodyPr>
          <a:lstStyle>
            <a:lvl1pPr marL="0" indent="0" algn="ctr">
              <a:buNone/>
              <a:defRPr sz="1999">
                <a:solidFill>
                  <a:schemeClr val="tx1"/>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F41C87-7AD9-4845-A077-840E4A0F3F06}" type="datetimeFigureOut">
              <a:rPr lang="en-US" smtClean="0"/>
              <a:pPr/>
              <a:t>10/10/2024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pPr/>
              <a:t>‹#›</a:t>
            </a:fld>
            <a:endParaRPr lang="en-US"/>
          </a:p>
        </p:txBody>
      </p:sp>
    </p:spTree>
    <p:extLst>
      <p:ext uri="{BB962C8B-B14F-4D97-AF65-F5344CB8AC3E}">
        <p14:creationId xmlns:p14="http://schemas.microsoft.com/office/powerpoint/2010/main" val="18695813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196" y="863023"/>
            <a:ext cx="609441" cy="584776"/>
          </a:xfrm>
          <a:prstGeom prst="rect">
            <a:avLst/>
          </a:prstGeom>
        </p:spPr>
        <p:txBody>
          <a:bodyPr vert="horz" lIns="91416" tIns="45708" rIns="91416" bIns="4570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998" dirty="0">
                <a:solidFill>
                  <a:schemeClr val="tx1"/>
                </a:solidFill>
                <a:effectLst/>
              </a:rPr>
              <a:t>“</a:t>
            </a:r>
          </a:p>
        </p:txBody>
      </p:sp>
      <p:sp>
        <p:nvSpPr>
          <p:cNvPr id="15" name="TextBox 14"/>
          <p:cNvSpPr txBox="1"/>
          <p:nvPr/>
        </p:nvSpPr>
        <p:spPr>
          <a:xfrm>
            <a:off x="10890588" y="2819399"/>
            <a:ext cx="609441" cy="584776"/>
          </a:xfrm>
          <a:prstGeom prst="rect">
            <a:avLst/>
          </a:prstGeom>
        </p:spPr>
        <p:txBody>
          <a:bodyPr vert="horz" lIns="91416" tIns="45708" rIns="91416" bIns="4570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998" dirty="0">
                <a:solidFill>
                  <a:schemeClr val="tx1"/>
                </a:solidFill>
                <a:effectLst/>
              </a:rPr>
              <a:t>”</a:t>
            </a:r>
          </a:p>
        </p:txBody>
      </p:sp>
      <p:sp>
        <p:nvSpPr>
          <p:cNvPr id="2" name="Title 1"/>
          <p:cNvSpPr>
            <a:spLocks noGrp="1"/>
          </p:cNvSpPr>
          <p:nvPr>
            <p:ph type="title"/>
          </p:nvPr>
        </p:nvSpPr>
        <p:spPr>
          <a:xfrm>
            <a:off x="2207637" y="685801"/>
            <a:ext cx="8987671" cy="2743199"/>
          </a:xfrm>
        </p:spPr>
        <p:txBody>
          <a:bodyPr anchor="ctr">
            <a:normAutofit/>
          </a:bodyPr>
          <a:lstStyle>
            <a:lvl1pPr algn="ctr">
              <a:defRPr sz="3199"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177" y="3428999"/>
            <a:ext cx="8530593" cy="381000"/>
          </a:xfrm>
        </p:spPr>
        <p:txBody>
          <a:bodyPr anchor="ctr">
            <a:normAutofit/>
          </a:bodyPr>
          <a:lstStyle>
            <a:lvl1pPr marL="0" indent="0">
              <a:buFontTx/>
              <a:buNone/>
              <a:defRPr sz="1799"/>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a:t>Click to edit Master text styles</a:t>
            </a:r>
          </a:p>
        </p:txBody>
      </p:sp>
      <p:sp>
        <p:nvSpPr>
          <p:cNvPr id="3" name="Text Placeholder 2"/>
          <p:cNvSpPr>
            <a:spLocks noGrp="1"/>
          </p:cNvSpPr>
          <p:nvPr>
            <p:ph type="body" idx="1"/>
          </p:nvPr>
        </p:nvSpPr>
        <p:spPr>
          <a:xfrm>
            <a:off x="1483925" y="4343400"/>
            <a:ext cx="10016102" cy="1447800"/>
          </a:xfrm>
        </p:spPr>
        <p:txBody>
          <a:bodyPr anchor="ctr">
            <a:normAutofit/>
          </a:bodyPr>
          <a:lstStyle>
            <a:lvl1pPr marL="0" indent="0" algn="ctr">
              <a:buNone/>
              <a:defRPr sz="1999">
                <a:solidFill>
                  <a:schemeClr val="tx1"/>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F41C87-7AD9-4845-A077-840E4A0F3F06}" type="datetimeFigureOut">
              <a:rPr lang="en-US" smtClean="0"/>
              <a:pPr/>
              <a:t>10/10/2024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pPr/>
              <a:t>‹#›</a:t>
            </a:fld>
            <a:endParaRPr lang="en-US"/>
          </a:p>
        </p:txBody>
      </p:sp>
    </p:spTree>
    <p:extLst>
      <p:ext uri="{BB962C8B-B14F-4D97-AF65-F5344CB8AC3E}">
        <p14:creationId xmlns:p14="http://schemas.microsoft.com/office/powerpoint/2010/main" val="7805162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3927" y="3308581"/>
            <a:ext cx="10016100" cy="1468800"/>
          </a:xfrm>
        </p:spPr>
        <p:txBody>
          <a:bodyPr anchor="b">
            <a:normAutofit/>
          </a:bodyPr>
          <a:lstStyle>
            <a:lvl1pPr algn="r">
              <a:defRPr sz="3199" b="0" cap="none"/>
            </a:lvl1pPr>
          </a:lstStyle>
          <a:p>
            <a:r>
              <a:rPr lang="en-US"/>
              <a:t>Click to edit Master title style</a:t>
            </a:r>
            <a:endParaRPr lang="en-US" dirty="0"/>
          </a:p>
        </p:txBody>
      </p:sp>
      <p:sp>
        <p:nvSpPr>
          <p:cNvPr id="3" name="Text Placeholder 2"/>
          <p:cNvSpPr>
            <a:spLocks noGrp="1"/>
          </p:cNvSpPr>
          <p:nvPr>
            <p:ph type="body" idx="1"/>
          </p:nvPr>
        </p:nvSpPr>
        <p:spPr>
          <a:xfrm>
            <a:off x="1483925" y="4777381"/>
            <a:ext cx="10016101" cy="860400"/>
          </a:xfrm>
        </p:spPr>
        <p:txBody>
          <a:bodyPr anchor="t">
            <a:normAutofit/>
          </a:bodyPr>
          <a:lstStyle>
            <a:lvl1pPr marL="0" indent="0" algn="r">
              <a:buNone/>
              <a:defRPr sz="1999">
                <a:solidFill>
                  <a:schemeClr val="tx1"/>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F41C87-7AD9-4845-A077-840E4A0F3F06}" type="datetimeFigureOut">
              <a:rPr lang="en-US" smtClean="0"/>
              <a:pPr/>
              <a:t>10/10/2024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pPr/>
              <a:t>‹#›</a:t>
            </a:fld>
            <a:endParaRPr lang="en-US"/>
          </a:p>
        </p:txBody>
      </p:sp>
    </p:spTree>
    <p:extLst>
      <p:ext uri="{BB962C8B-B14F-4D97-AF65-F5344CB8AC3E}">
        <p14:creationId xmlns:p14="http://schemas.microsoft.com/office/powerpoint/2010/main" val="19980033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196" y="863023"/>
            <a:ext cx="609441" cy="584776"/>
          </a:xfrm>
          <a:prstGeom prst="rect">
            <a:avLst/>
          </a:prstGeom>
        </p:spPr>
        <p:txBody>
          <a:bodyPr vert="horz" lIns="91416" tIns="45708" rIns="91416" bIns="4570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998" dirty="0">
                <a:solidFill>
                  <a:schemeClr val="tx1"/>
                </a:solidFill>
                <a:effectLst/>
              </a:rPr>
              <a:t>“</a:t>
            </a:r>
          </a:p>
        </p:txBody>
      </p:sp>
      <p:sp>
        <p:nvSpPr>
          <p:cNvPr id="15" name="TextBox 14"/>
          <p:cNvSpPr txBox="1"/>
          <p:nvPr/>
        </p:nvSpPr>
        <p:spPr>
          <a:xfrm>
            <a:off x="10890588" y="2819399"/>
            <a:ext cx="609441" cy="584776"/>
          </a:xfrm>
          <a:prstGeom prst="rect">
            <a:avLst/>
          </a:prstGeom>
        </p:spPr>
        <p:txBody>
          <a:bodyPr vert="horz" lIns="91416" tIns="45708" rIns="91416" bIns="4570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998" dirty="0">
                <a:solidFill>
                  <a:schemeClr val="tx1"/>
                </a:solidFill>
                <a:effectLst/>
              </a:rPr>
              <a:t>”</a:t>
            </a:r>
          </a:p>
        </p:txBody>
      </p:sp>
      <p:sp>
        <p:nvSpPr>
          <p:cNvPr id="2" name="Title 1"/>
          <p:cNvSpPr>
            <a:spLocks noGrp="1"/>
          </p:cNvSpPr>
          <p:nvPr>
            <p:ph type="title"/>
          </p:nvPr>
        </p:nvSpPr>
        <p:spPr>
          <a:xfrm>
            <a:off x="2207637" y="685801"/>
            <a:ext cx="8987671" cy="2743199"/>
          </a:xfrm>
        </p:spPr>
        <p:txBody>
          <a:bodyPr anchor="ctr">
            <a:normAutofit/>
          </a:bodyPr>
          <a:lstStyle>
            <a:lvl1pPr algn="ctr">
              <a:defRPr sz="3199"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3926" y="3886200"/>
            <a:ext cx="10016101" cy="889000"/>
          </a:xfrm>
        </p:spPr>
        <p:txBody>
          <a:bodyPr vert="horz" lIns="91440" tIns="45720" rIns="91440" bIns="45720" rtlCol="0" anchor="b">
            <a:normAutofit/>
          </a:bodyPr>
          <a:lstStyle>
            <a:lvl1pPr algn="r">
              <a:buNone/>
              <a:defRPr lang="en-US" sz="2399"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3925" y="4775200"/>
            <a:ext cx="10016101" cy="1016000"/>
          </a:xfrm>
        </p:spPr>
        <p:txBody>
          <a:bodyPr anchor="t">
            <a:normAutofit/>
          </a:bodyPr>
          <a:lstStyle>
            <a:lvl1pPr marL="0" indent="0" algn="r">
              <a:buNone/>
              <a:defRPr sz="1799">
                <a:solidFill>
                  <a:schemeClr val="tx1"/>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F41C87-7AD9-4845-A077-840E4A0F3F06}" type="datetimeFigureOut">
              <a:rPr lang="en-US" smtClean="0"/>
              <a:pPr/>
              <a:t>10/10/2024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pPr/>
              <a:t>‹#›</a:t>
            </a:fld>
            <a:endParaRPr lang="en-US"/>
          </a:p>
        </p:txBody>
      </p:sp>
    </p:spTree>
    <p:extLst>
      <p:ext uri="{BB962C8B-B14F-4D97-AF65-F5344CB8AC3E}">
        <p14:creationId xmlns:p14="http://schemas.microsoft.com/office/powerpoint/2010/main" val="35394128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3926" y="685801"/>
            <a:ext cx="10016103"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3926" y="3505200"/>
            <a:ext cx="10016104" cy="838200"/>
          </a:xfrm>
        </p:spPr>
        <p:txBody>
          <a:bodyPr vert="horz" lIns="91440" tIns="45720" rIns="91440" bIns="45720" rtlCol="0" anchor="b">
            <a:normAutofit/>
          </a:bodyPr>
          <a:lstStyle>
            <a:lvl1pPr>
              <a:buNone/>
              <a:defRPr lang="en-US" sz="2799"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3925" y="4343400"/>
            <a:ext cx="10016104" cy="1447800"/>
          </a:xfrm>
        </p:spPr>
        <p:txBody>
          <a:bodyPr anchor="t">
            <a:normAutofit/>
          </a:bodyPr>
          <a:lstStyle>
            <a:lvl1pPr marL="0" indent="0" algn="l">
              <a:buNone/>
              <a:defRPr sz="1799">
                <a:solidFill>
                  <a:schemeClr val="tx1"/>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F41C87-7AD9-4845-A077-840E4A0F3F06}" type="datetimeFigureOut">
              <a:rPr lang="en-US" smtClean="0"/>
              <a:pPr/>
              <a:t>10/10/2024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pPr/>
              <a:t>‹#›</a:t>
            </a:fld>
            <a:endParaRPr lang="en-US"/>
          </a:p>
        </p:txBody>
      </p:sp>
    </p:spTree>
    <p:extLst>
      <p:ext uri="{BB962C8B-B14F-4D97-AF65-F5344CB8AC3E}">
        <p14:creationId xmlns:p14="http://schemas.microsoft.com/office/powerpoint/2010/main" val="37847537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F41C87-7AD9-4845-A077-840E4A0F3F06}"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2692243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0121" y="685800"/>
            <a:ext cx="1769908"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3925" y="685800"/>
            <a:ext cx="8017654"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F41C87-7AD9-4845-A077-840E4A0F3F06}"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3319821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F41C87-7AD9-4845-A077-840E4A0F3F06}"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49005" y="5867132"/>
            <a:ext cx="551023" cy="365125"/>
          </a:xfrm>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203678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1610" y="2666999"/>
            <a:ext cx="8928421" cy="2110382"/>
          </a:xfrm>
        </p:spPr>
        <p:txBody>
          <a:bodyPr anchor="b"/>
          <a:lstStyle>
            <a:lvl1pPr algn="r">
              <a:defRPr sz="3999" b="0" cap="none"/>
            </a:lvl1pPr>
          </a:lstStyle>
          <a:p>
            <a:r>
              <a:rPr lang="en-US"/>
              <a:t>Click to edit Master title style</a:t>
            </a:r>
            <a:endParaRPr lang="en-US" dirty="0"/>
          </a:p>
        </p:txBody>
      </p:sp>
      <p:sp>
        <p:nvSpPr>
          <p:cNvPr id="3" name="Text Placeholder 2"/>
          <p:cNvSpPr>
            <a:spLocks noGrp="1"/>
          </p:cNvSpPr>
          <p:nvPr>
            <p:ph type="body" idx="1"/>
          </p:nvPr>
        </p:nvSpPr>
        <p:spPr>
          <a:xfrm>
            <a:off x="2571608" y="4777381"/>
            <a:ext cx="8928422" cy="860400"/>
          </a:xfrm>
        </p:spPr>
        <p:txBody>
          <a:bodyPr anchor="t">
            <a:normAutofit/>
          </a:bodyPr>
          <a:lstStyle>
            <a:lvl1pPr marL="0" indent="0" algn="r">
              <a:buNone/>
              <a:defRPr sz="1999">
                <a:solidFill>
                  <a:schemeClr val="tx1"/>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F41C87-7AD9-4845-A077-840E4A0F3F06}"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87018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3925" y="685801"/>
            <a:ext cx="10016104"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3926" y="2667000"/>
            <a:ext cx="4893780" cy="3124201"/>
          </a:xfrm>
        </p:spPr>
        <p:txBody>
          <a:bodyPr>
            <a:normAutofit/>
          </a:bodyPr>
          <a:lstStyle>
            <a:lvl1pPr>
              <a:defRPr sz="1799"/>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6246" y="2667000"/>
            <a:ext cx="4893781" cy="3124200"/>
          </a:xfrm>
        </p:spPr>
        <p:txBody>
          <a:bodyPr>
            <a:normAutofit/>
          </a:bodyPr>
          <a:lstStyle>
            <a:lvl1pPr>
              <a:defRPr sz="1799"/>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3F41C87-7AD9-4845-A077-840E4A0F3F06}"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4069060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1718" y="2658533"/>
            <a:ext cx="4605988" cy="576262"/>
          </a:xfrm>
        </p:spPr>
        <p:txBody>
          <a:bodyPr anchor="b">
            <a:noAutofit/>
          </a:bodyPr>
          <a:lstStyle>
            <a:lvl1pPr marL="0" indent="0">
              <a:buNone/>
              <a:defRPr sz="2799" b="0">
                <a:solidFill>
                  <a:schemeClr val="accent1">
                    <a:lumMod val="75000"/>
                  </a:schemeClr>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1483925" y="3335337"/>
            <a:ext cx="4893781" cy="2455862"/>
          </a:xfrm>
        </p:spPr>
        <p:txBody>
          <a:bodyPr anchor="t">
            <a:normAutofit/>
          </a:bodyPr>
          <a:lstStyle>
            <a:lvl1pPr>
              <a:defRPr sz="1799"/>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78696" y="2667000"/>
            <a:ext cx="4621333" cy="576262"/>
          </a:xfrm>
        </p:spPr>
        <p:txBody>
          <a:bodyPr anchor="b">
            <a:noAutofit/>
          </a:bodyPr>
          <a:lstStyle>
            <a:lvl1pPr marL="0" indent="0">
              <a:buNone/>
              <a:defRPr sz="2799" b="0">
                <a:solidFill>
                  <a:schemeClr val="accent1">
                    <a:lumMod val="75000"/>
                  </a:schemeClr>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6246" y="3335337"/>
            <a:ext cx="4893781" cy="2455862"/>
          </a:xfrm>
        </p:spPr>
        <p:txBody>
          <a:bodyPr anchor="t">
            <a:normAutofit/>
          </a:bodyPr>
          <a:lstStyle>
            <a:lvl1pPr>
              <a:defRPr sz="1799"/>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F41C87-7AD9-4845-A077-840E4A0F3F06}" type="datetimeFigureOut">
              <a:rPr lang="en-US" smtClean="0"/>
              <a:t>10/10/2024</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3062439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3F41C87-7AD9-4845-A077-840E4A0F3F06}" type="datetimeFigureOut">
              <a:rPr lang="en-US" smtClean="0"/>
              <a:t>10/10/2024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3163311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F41C87-7AD9-4845-A077-840E4A0F3F06}" type="datetimeFigureOut">
              <a:rPr lang="en-US" smtClean="0"/>
              <a:t>10/10/2024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1409244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3926" y="1600200"/>
            <a:ext cx="3548197" cy="1371600"/>
          </a:xfrm>
        </p:spPr>
        <p:txBody>
          <a:bodyPr anchor="b">
            <a:normAutofit/>
          </a:bodyPr>
          <a:lstStyle>
            <a:lvl1pPr algn="ctr">
              <a:defRPr sz="2399" b="0"/>
            </a:lvl1pPr>
          </a:lstStyle>
          <a:p>
            <a:r>
              <a:rPr lang="en-US"/>
              <a:t>Click to edit Master title style</a:t>
            </a:r>
            <a:endParaRPr lang="en-US" dirty="0"/>
          </a:p>
        </p:txBody>
      </p:sp>
      <p:sp>
        <p:nvSpPr>
          <p:cNvPr id="3" name="Content Placeholder 2"/>
          <p:cNvSpPr>
            <a:spLocks noGrp="1"/>
          </p:cNvSpPr>
          <p:nvPr>
            <p:ph idx="1"/>
          </p:nvPr>
        </p:nvSpPr>
        <p:spPr>
          <a:xfrm>
            <a:off x="5260663" y="685800"/>
            <a:ext cx="6239365" cy="5105401"/>
          </a:xfrm>
        </p:spPr>
        <p:txBody>
          <a:bodyPr anchor="ctr">
            <a:normAutofit/>
          </a:bodyPr>
          <a:lstStyle>
            <a:lvl1pPr>
              <a:defRPr sz="1999"/>
            </a:lvl1pPr>
            <a:lvl2pPr>
              <a:defRPr sz="1799"/>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3926" y="2971800"/>
            <a:ext cx="3548197" cy="1828800"/>
          </a:xfrm>
        </p:spPr>
        <p:txBody>
          <a:bodyPr>
            <a:normAutofit/>
          </a:bodyPr>
          <a:lstStyle>
            <a:lvl1pPr marL="0" indent="0" algn="ctr">
              <a:buNone/>
              <a:defRPr sz="16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F41C87-7AD9-4845-A077-840E4A0F3F06}"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3693616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338" y="1752599"/>
            <a:ext cx="5424745" cy="1371600"/>
          </a:xfrm>
        </p:spPr>
        <p:txBody>
          <a:bodyPr anchor="b">
            <a:normAutofit/>
          </a:bodyPr>
          <a:lstStyle>
            <a:lvl1pPr algn="ctr">
              <a:defRPr sz="2799"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2704" y="914400"/>
            <a:ext cx="3280120"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338" y="3124199"/>
            <a:ext cx="5424745" cy="1828800"/>
          </a:xfrm>
        </p:spPr>
        <p:txBody>
          <a:bodyPr>
            <a:normAutofit/>
          </a:bodyPr>
          <a:lstStyle>
            <a:lvl1pPr marL="0" indent="0" algn="ctr">
              <a:buNone/>
              <a:defRPr sz="1799"/>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F41C87-7AD9-4845-A077-840E4A0F3F06}" type="datetimeFigureOut">
              <a:rPr lang="en-US" smtClean="0"/>
              <a:pPr/>
              <a:t>10/10/2024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013F82-EE5E-44EE-A61D-E31C6657F26F}" type="slidenum">
              <a:rPr lang="en-US" smtClean="0"/>
              <a:pPr/>
              <a:t>‹#›</a:t>
            </a:fld>
            <a:endParaRPr lang="en-US"/>
          </a:p>
        </p:txBody>
      </p:sp>
    </p:spTree>
    <p:extLst>
      <p:ext uri="{BB962C8B-B14F-4D97-AF65-F5344CB8AC3E}">
        <p14:creationId xmlns:p14="http://schemas.microsoft.com/office/powerpoint/2010/main" val="1811038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773" y="1"/>
            <a:ext cx="2436178"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3925" y="685801"/>
            <a:ext cx="10016104"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3924" y="2667000"/>
            <a:ext cx="10016104"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0122" y="5883276"/>
            <a:ext cx="1142702"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3F41C87-7AD9-4845-A077-840E4A0F3F06}" type="datetimeFigureOut">
              <a:rPr lang="en-US" smtClean="0"/>
              <a:pPr/>
              <a:t>10/10/2024</a:t>
            </a:fld>
            <a:endParaRPr lang="en-US"/>
          </a:p>
        </p:txBody>
      </p:sp>
      <p:sp>
        <p:nvSpPr>
          <p:cNvPr id="5" name="Footer Placeholder 4"/>
          <p:cNvSpPr>
            <a:spLocks noGrp="1"/>
          </p:cNvSpPr>
          <p:nvPr>
            <p:ph type="ftr" sz="quarter" idx="3"/>
          </p:nvPr>
        </p:nvSpPr>
        <p:spPr>
          <a:xfrm>
            <a:off x="2571610" y="5883276"/>
            <a:ext cx="7082332"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49005" y="5883276"/>
            <a:ext cx="55102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A013F82-EE5E-44EE-A61D-E31C6657F26F}" type="slidenum">
              <a:rPr lang="en-US" smtClean="0"/>
              <a:pPr/>
              <a:t>‹#›</a:t>
            </a:fld>
            <a:endParaRPr lang="en-US"/>
          </a:p>
        </p:txBody>
      </p:sp>
    </p:spTree>
    <p:extLst>
      <p:ext uri="{BB962C8B-B14F-4D97-AF65-F5344CB8AC3E}">
        <p14:creationId xmlns:p14="http://schemas.microsoft.com/office/powerpoint/2010/main" val="291152239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457063" rtl="0" eaLnBrk="1" latinLnBrk="0" hangingPunct="1">
        <a:spcBef>
          <a:spcPct val="0"/>
        </a:spcBef>
        <a:buNone/>
        <a:defRPr sz="3999"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664" indent="-285664" algn="l" defTabSz="457063" rtl="0" eaLnBrk="1" latinLnBrk="0" hangingPunct="1">
        <a:spcBef>
          <a:spcPct val="20000"/>
        </a:spcBef>
        <a:spcAft>
          <a:spcPts val="600"/>
        </a:spcAft>
        <a:buClr>
          <a:schemeClr val="accent1">
            <a:lumMod val="75000"/>
          </a:schemeClr>
        </a:buClr>
        <a:buSzPct val="145000"/>
        <a:buFont typeface="Arial"/>
        <a:buChar char="•"/>
        <a:defRPr sz="2399" kern="1200" cap="none">
          <a:solidFill>
            <a:schemeClr val="tx1"/>
          </a:solidFill>
          <a:effectLst/>
          <a:latin typeface="+mn-lt"/>
          <a:ea typeface="+mn-ea"/>
          <a:cs typeface="+mn-cs"/>
        </a:defRPr>
      </a:lvl1pPr>
      <a:lvl2pPr marL="742727" indent="-285664" algn="l" defTabSz="457063" rtl="0" eaLnBrk="1" latinLnBrk="0" hangingPunct="1">
        <a:spcBef>
          <a:spcPct val="20000"/>
        </a:spcBef>
        <a:spcAft>
          <a:spcPts val="600"/>
        </a:spcAft>
        <a:buClr>
          <a:schemeClr val="accent1">
            <a:lumMod val="75000"/>
          </a:schemeClr>
        </a:buClr>
        <a:buSzPct val="145000"/>
        <a:buFont typeface="Arial"/>
        <a:buChar char="•"/>
        <a:defRPr sz="1999" kern="1200" cap="none">
          <a:solidFill>
            <a:schemeClr val="tx1"/>
          </a:solidFill>
          <a:effectLst/>
          <a:latin typeface="+mn-lt"/>
          <a:ea typeface="+mn-ea"/>
          <a:cs typeface="+mn-cs"/>
        </a:defRPr>
      </a:lvl2pPr>
      <a:lvl3pPr marL="1199790" indent="-285664" algn="l" defTabSz="457063" rtl="0" eaLnBrk="1" latinLnBrk="0" hangingPunct="1">
        <a:spcBef>
          <a:spcPct val="20000"/>
        </a:spcBef>
        <a:spcAft>
          <a:spcPts val="600"/>
        </a:spcAft>
        <a:buClr>
          <a:schemeClr val="accent1">
            <a:lumMod val="75000"/>
          </a:schemeClr>
        </a:buClr>
        <a:buSzPct val="145000"/>
        <a:buFont typeface="Arial"/>
        <a:buChar char="•"/>
        <a:defRPr sz="1799" kern="1200" cap="none">
          <a:solidFill>
            <a:schemeClr val="tx1"/>
          </a:solidFill>
          <a:effectLst/>
          <a:latin typeface="+mn-lt"/>
          <a:ea typeface="+mn-ea"/>
          <a:cs typeface="+mn-cs"/>
        </a:defRPr>
      </a:lvl3pPr>
      <a:lvl4pPr marL="1542587" indent="-171399" algn="l" defTabSz="457063"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1999650" indent="-171399" algn="l" defTabSz="457063"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3846" indent="-228531" algn="l" defTabSz="457063"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0908" indent="-228531" algn="l" defTabSz="457063"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7971" indent="-228531" algn="l" defTabSz="457063"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5034" indent="-228531" algn="l" defTabSz="457063"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063" rtl="0" eaLnBrk="1" latinLnBrk="0" hangingPunct="1">
        <a:defRPr sz="1799" kern="1200">
          <a:solidFill>
            <a:schemeClr val="tx1"/>
          </a:solidFill>
          <a:latin typeface="+mn-lt"/>
          <a:ea typeface="+mn-ea"/>
          <a:cs typeface="+mn-cs"/>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4189411" y="838200"/>
            <a:ext cx="7391685" cy="2590800"/>
          </a:xfrm>
        </p:spPr>
        <p:txBody>
          <a:bodyPr>
            <a:normAutofit fontScale="90000"/>
          </a:bodyPr>
          <a:lstStyle/>
          <a:p>
            <a:r>
              <a:rPr lang="en-US" sz="4800" dirty="0"/>
              <a:t>Student Centered </a:t>
            </a:r>
            <a:br>
              <a:rPr lang="en-US" sz="4800" dirty="0"/>
            </a:br>
            <a:r>
              <a:rPr lang="en-US" sz="4800" dirty="0"/>
              <a:t>Funding Formula (SCFF), </a:t>
            </a:r>
            <a:br>
              <a:rPr lang="en-US" sz="4800" dirty="0"/>
            </a:br>
            <a:r>
              <a:rPr lang="en-US" sz="4800" dirty="0"/>
              <a:t>Enrollment, </a:t>
            </a:r>
            <a:br>
              <a:rPr lang="en-US" sz="4800" dirty="0"/>
            </a:br>
            <a:r>
              <a:rPr lang="en-US" sz="4800" dirty="0"/>
              <a:t>and Strategic Planning</a:t>
            </a:r>
          </a:p>
        </p:txBody>
      </p:sp>
      <p:sp>
        <p:nvSpPr>
          <p:cNvPr id="4" name="Subtitle 3"/>
          <p:cNvSpPr>
            <a:spLocks noGrp="1"/>
          </p:cNvSpPr>
          <p:nvPr>
            <p:ph type="subTitle" idx="1"/>
          </p:nvPr>
        </p:nvSpPr>
        <p:spPr/>
        <p:txBody>
          <a:bodyPr/>
          <a:lstStyle/>
          <a:p>
            <a:r>
              <a:rPr lang="it-IT" sz="2400" dirty="0"/>
              <a:t>RAPP presentation</a:t>
            </a:r>
          </a:p>
          <a:p>
            <a:r>
              <a:rPr lang="it-IT" sz="2400" dirty="0"/>
              <a:t>10/8/24</a:t>
            </a:r>
          </a:p>
        </p:txBody>
      </p:sp>
    </p:spTree>
    <p:extLst>
      <p:ext uri="{BB962C8B-B14F-4D97-AF65-F5344CB8AC3E}">
        <p14:creationId xmlns:p14="http://schemas.microsoft.com/office/powerpoint/2010/main" val="2808920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peech Bubble: Rectangle 8">
            <a:extLst>
              <a:ext uri="{FF2B5EF4-FFF2-40B4-BE49-F238E27FC236}">
                <a16:creationId xmlns:a16="http://schemas.microsoft.com/office/drawing/2014/main" id="{BB15D4F9-D6B3-B0FF-2A86-E797BBD5F12C}"/>
              </a:ext>
            </a:extLst>
          </p:cNvPr>
          <p:cNvSpPr/>
          <p:nvPr/>
        </p:nvSpPr>
        <p:spPr>
          <a:xfrm>
            <a:off x="5789612" y="1904999"/>
            <a:ext cx="6200005" cy="4724351"/>
          </a:xfrm>
          <a:prstGeom prst="wedgeRectCallout">
            <a:avLst>
              <a:gd name="adj1" fmla="val -81953"/>
              <a:gd name="adj2" fmla="val -3971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Title 3">
            <a:extLst>
              <a:ext uri="{FF2B5EF4-FFF2-40B4-BE49-F238E27FC236}">
                <a16:creationId xmlns:a16="http://schemas.microsoft.com/office/drawing/2014/main" id="{B97DCBC0-715C-77E3-F408-E8502D027321}"/>
              </a:ext>
            </a:extLst>
          </p:cNvPr>
          <p:cNvSpPr>
            <a:spLocks noGrp="1"/>
          </p:cNvSpPr>
          <p:nvPr>
            <p:ph type="title"/>
          </p:nvPr>
        </p:nvSpPr>
        <p:spPr>
          <a:xfrm>
            <a:off x="2132012" y="228649"/>
            <a:ext cx="9144001" cy="929421"/>
          </a:xfrm>
        </p:spPr>
        <p:txBody>
          <a:bodyPr>
            <a:normAutofit fontScale="90000"/>
          </a:bodyPr>
          <a:lstStyle/>
          <a:p>
            <a:pPr algn="ctr"/>
            <a:r>
              <a:rPr lang="en-US" b="1" dirty="0"/>
              <a:t>New Funding Model</a:t>
            </a:r>
            <a:br>
              <a:rPr lang="en-US" b="1" dirty="0"/>
            </a:br>
            <a:r>
              <a:rPr lang="en-US" b="1" dirty="0"/>
              <a:t>Student-Centered Funding Formula (SCFF)</a:t>
            </a:r>
          </a:p>
        </p:txBody>
      </p:sp>
      <p:sp>
        <p:nvSpPr>
          <p:cNvPr id="2" name="Rectangle 1">
            <a:extLst>
              <a:ext uri="{FF2B5EF4-FFF2-40B4-BE49-F238E27FC236}">
                <a16:creationId xmlns:a16="http://schemas.microsoft.com/office/drawing/2014/main" id="{E4304A0C-7A7F-82E8-D673-B4986A8ED1EA}"/>
              </a:ext>
            </a:extLst>
          </p:cNvPr>
          <p:cNvSpPr/>
          <p:nvPr/>
        </p:nvSpPr>
        <p:spPr>
          <a:xfrm>
            <a:off x="2208212" y="3581400"/>
            <a:ext cx="1524000" cy="2667000"/>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70% access (base allocation)</a:t>
            </a:r>
          </a:p>
        </p:txBody>
      </p:sp>
      <p:sp>
        <p:nvSpPr>
          <p:cNvPr id="3" name="Rectangle 2">
            <a:extLst>
              <a:ext uri="{FF2B5EF4-FFF2-40B4-BE49-F238E27FC236}">
                <a16:creationId xmlns:a16="http://schemas.microsoft.com/office/drawing/2014/main" id="{4A4C0C1F-CB1C-7487-4B58-D4BF4A954275}"/>
              </a:ext>
            </a:extLst>
          </p:cNvPr>
          <p:cNvSpPr/>
          <p:nvPr/>
        </p:nvSpPr>
        <p:spPr>
          <a:xfrm>
            <a:off x="2208212" y="2651978"/>
            <a:ext cx="1524000" cy="929422"/>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20% equity</a:t>
            </a:r>
          </a:p>
        </p:txBody>
      </p:sp>
      <p:sp>
        <p:nvSpPr>
          <p:cNvPr id="5" name="Rectangle 4">
            <a:extLst>
              <a:ext uri="{FF2B5EF4-FFF2-40B4-BE49-F238E27FC236}">
                <a16:creationId xmlns:a16="http://schemas.microsoft.com/office/drawing/2014/main" id="{15EFC42C-1A3F-4174-F8EC-9D5169D20337}"/>
              </a:ext>
            </a:extLst>
          </p:cNvPr>
          <p:cNvSpPr/>
          <p:nvPr/>
        </p:nvSpPr>
        <p:spPr>
          <a:xfrm>
            <a:off x="2208212" y="2087492"/>
            <a:ext cx="1524000" cy="564486"/>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10% success</a:t>
            </a:r>
          </a:p>
        </p:txBody>
      </p:sp>
      <p:sp>
        <p:nvSpPr>
          <p:cNvPr id="8" name="TextBox 7">
            <a:extLst>
              <a:ext uri="{FF2B5EF4-FFF2-40B4-BE49-F238E27FC236}">
                <a16:creationId xmlns:a16="http://schemas.microsoft.com/office/drawing/2014/main" id="{CCADE8A0-242F-68FC-8BCE-BCEC5F541476}"/>
              </a:ext>
            </a:extLst>
          </p:cNvPr>
          <p:cNvSpPr txBox="1"/>
          <p:nvPr/>
        </p:nvSpPr>
        <p:spPr>
          <a:xfrm>
            <a:off x="5942012" y="2100343"/>
            <a:ext cx="6047605" cy="4154984"/>
          </a:xfrm>
          <a:prstGeom prst="rect">
            <a:avLst/>
          </a:prstGeom>
          <a:noFill/>
        </p:spPr>
        <p:txBody>
          <a:bodyPr wrap="square" rtlCol="0">
            <a:spAutoFit/>
          </a:bodyPr>
          <a:lstStyle/>
          <a:p>
            <a:pPr algn="l"/>
            <a:r>
              <a:rPr lang="en-US" sz="2400" b="1" i="0" u="none" strike="noStrike" baseline="0" dirty="0">
                <a:solidFill>
                  <a:schemeClr val="bg1">
                    <a:lumMod val="95000"/>
                  </a:schemeClr>
                </a:solidFill>
                <a:latin typeface="+mj-lt"/>
              </a:rPr>
              <a:t>Student Success Allocation—points awarded to meeting Vision for Success outcomes (3 year average):</a:t>
            </a:r>
          </a:p>
          <a:p>
            <a:pPr marL="285750" indent="-285750" algn="l">
              <a:buFont typeface="Arial" panose="020B0604020202020204" pitchFamily="34" charset="0"/>
              <a:buChar char="•"/>
            </a:pPr>
            <a:r>
              <a:rPr lang="en-US" sz="2400" b="1" i="0" u="none" strike="noStrike" baseline="0" dirty="0">
                <a:solidFill>
                  <a:schemeClr val="bg1">
                    <a:lumMod val="95000"/>
                  </a:schemeClr>
                </a:solidFill>
                <a:latin typeface="+mj-lt"/>
              </a:rPr>
              <a:t>Completion of degrees and certificates (one per year per student)</a:t>
            </a:r>
          </a:p>
          <a:p>
            <a:pPr marL="285750" indent="-285750" algn="l">
              <a:buFont typeface="Arial" panose="020B0604020202020204" pitchFamily="34" charset="0"/>
              <a:buChar char="•"/>
            </a:pPr>
            <a:r>
              <a:rPr lang="en-US" sz="2400" b="1" i="0" u="none" strike="noStrike" baseline="0" dirty="0">
                <a:solidFill>
                  <a:schemeClr val="bg1">
                    <a:lumMod val="95000"/>
                  </a:schemeClr>
                </a:solidFill>
                <a:latin typeface="+mj-lt"/>
              </a:rPr>
              <a:t>Completion of transfer level math and English within first academic year</a:t>
            </a:r>
          </a:p>
          <a:p>
            <a:pPr marL="285750" indent="-285750" algn="l">
              <a:buFont typeface="Arial" panose="020B0604020202020204" pitchFamily="34" charset="0"/>
              <a:buChar char="•"/>
            </a:pPr>
            <a:r>
              <a:rPr lang="en-US" sz="2400" b="1" i="0" u="none" strike="noStrike" baseline="0" dirty="0">
                <a:solidFill>
                  <a:schemeClr val="bg1">
                    <a:lumMod val="95000"/>
                  </a:schemeClr>
                </a:solidFill>
                <a:latin typeface="+mj-lt"/>
              </a:rPr>
              <a:t>Transfer to a four-year university</a:t>
            </a:r>
          </a:p>
          <a:p>
            <a:pPr marL="285750" indent="-285750" algn="l">
              <a:buFont typeface="Arial" panose="020B0604020202020204" pitchFamily="34" charset="0"/>
              <a:buChar char="•"/>
            </a:pPr>
            <a:r>
              <a:rPr lang="en-US" sz="2400" b="1" i="0" u="none" strike="noStrike" baseline="0" dirty="0">
                <a:solidFill>
                  <a:schemeClr val="bg1">
                    <a:lumMod val="95000"/>
                  </a:schemeClr>
                </a:solidFill>
                <a:latin typeface="+mj-lt"/>
              </a:rPr>
              <a:t>Completion of nine or more CTE semester units</a:t>
            </a:r>
          </a:p>
          <a:p>
            <a:pPr marL="285750" indent="-285750" algn="l">
              <a:buFont typeface="Arial" panose="020B0604020202020204" pitchFamily="34" charset="0"/>
              <a:buChar char="•"/>
            </a:pPr>
            <a:r>
              <a:rPr lang="en-US" sz="2400" b="1" i="0" u="none" strike="noStrike" baseline="0" dirty="0">
                <a:solidFill>
                  <a:schemeClr val="bg1">
                    <a:lumMod val="95000"/>
                  </a:schemeClr>
                </a:solidFill>
                <a:latin typeface="+mj-lt"/>
              </a:rPr>
              <a:t>Attainment of regional living wage</a:t>
            </a:r>
            <a:endParaRPr lang="en-US" sz="2400" b="1" dirty="0">
              <a:solidFill>
                <a:schemeClr val="bg1">
                  <a:lumMod val="95000"/>
                </a:schemeClr>
              </a:solidFill>
              <a:latin typeface="+mj-lt"/>
            </a:endParaRPr>
          </a:p>
        </p:txBody>
      </p:sp>
    </p:spTree>
    <p:extLst>
      <p:ext uri="{BB962C8B-B14F-4D97-AF65-F5344CB8AC3E}">
        <p14:creationId xmlns:p14="http://schemas.microsoft.com/office/powerpoint/2010/main" val="2748887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additive="base">
                                        <p:cTn id="7"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 calcmode="lin" valueType="num">
                                      <p:cBhvr additive="base">
                                        <p:cTn id="13"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anim calcmode="lin" valueType="num">
                                      <p:cBhvr additive="base">
                                        <p:cTn id="19"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4" end="4"/>
                                            </p:txEl>
                                          </p:spTgt>
                                        </p:tgtEl>
                                        <p:attrNameLst>
                                          <p:attrName>style.visibility</p:attrName>
                                        </p:attrNameLst>
                                      </p:cBhvr>
                                      <p:to>
                                        <p:strVal val="visible"/>
                                      </p:to>
                                    </p:set>
                                    <p:anim calcmode="lin" valueType="num">
                                      <p:cBhvr additive="base">
                                        <p:cTn id="25"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5" end="5"/>
                                            </p:txEl>
                                          </p:spTgt>
                                        </p:tgtEl>
                                        <p:attrNameLst>
                                          <p:attrName>style.visibility</p:attrName>
                                        </p:attrNameLst>
                                      </p:cBhvr>
                                      <p:to>
                                        <p:strVal val="visible"/>
                                      </p:to>
                                    </p:set>
                                    <p:anim calcmode="lin" valueType="num">
                                      <p:cBhvr additive="base">
                                        <p:cTn id="31"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a:extLst>
            <a:ext uri="{FF2B5EF4-FFF2-40B4-BE49-F238E27FC236}">
              <a16:creationId xmlns:a16="http://schemas.microsoft.com/office/drawing/2014/main" id="{919FBAA6-DCA5-8285-26FC-24254B3D016E}"/>
            </a:ext>
          </a:extLst>
        </p:cNvPr>
        <p:cNvGrpSpPr/>
        <p:nvPr/>
      </p:nvGrpSpPr>
      <p:grpSpPr>
        <a:xfrm>
          <a:off x="0" y="0"/>
          <a:ext cx="0" cy="0"/>
          <a:chOff x="0" y="0"/>
          <a:chExt cx="0" cy="0"/>
        </a:xfrm>
      </p:grpSpPr>
      <p:grpSp>
        <p:nvGrpSpPr>
          <p:cNvPr id="56" name="Group 55">
            <a:extLst>
              <a:ext uri="{FF2B5EF4-FFF2-40B4-BE49-F238E27FC236}">
                <a16:creationId xmlns:a16="http://schemas.microsoft.com/office/drawing/2014/main" id="{92AFBF86-5DAF-4D46-8786-F4C7A376C54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771" y="0"/>
            <a:ext cx="2436179" cy="6858001"/>
            <a:chOff x="1320800" y="0"/>
            <a:chExt cx="2436813" cy="6858001"/>
          </a:xfrm>
        </p:grpSpPr>
        <p:sp>
          <p:nvSpPr>
            <p:cNvPr id="59" name="Freeform 6">
              <a:extLst>
                <a:ext uri="{FF2B5EF4-FFF2-40B4-BE49-F238E27FC236}">
                  <a16:creationId xmlns:a16="http://schemas.microsoft.com/office/drawing/2014/main" id="{E19B3BDB-2DCF-406C-9AA8-9E0970E1B6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61" name="Freeform 7">
              <a:extLst>
                <a:ext uri="{FF2B5EF4-FFF2-40B4-BE49-F238E27FC236}">
                  <a16:creationId xmlns:a16="http://schemas.microsoft.com/office/drawing/2014/main" id="{12B0D721-E797-4F4F-929E-7008008C87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62" name="Freeform 8">
              <a:extLst>
                <a:ext uri="{FF2B5EF4-FFF2-40B4-BE49-F238E27FC236}">
                  <a16:creationId xmlns:a16="http://schemas.microsoft.com/office/drawing/2014/main" id="{9530C853-97C0-43FB-B7C2-1E5E42A738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63" name="Freeform 9">
              <a:extLst>
                <a:ext uri="{FF2B5EF4-FFF2-40B4-BE49-F238E27FC236}">
                  <a16:creationId xmlns:a16="http://schemas.microsoft.com/office/drawing/2014/main" id="{DCAD804E-1F0F-4678-871B-39A05266F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64" name="Freeform 10">
              <a:extLst>
                <a:ext uri="{FF2B5EF4-FFF2-40B4-BE49-F238E27FC236}">
                  <a16:creationId xmlns:a16="http://schemas.microsoft.com/office/drawing/2014/main" id="{3EE94EE6-76C6-4910-A4B6-9350547120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65" name="Freeform 11">
              <a:extLst>
                <a:ext uri="{FF2B5EF4-FFF2-40B4-BE49-F238E27FC236}">
                  <a16:creationId xmlns:a16="http://schemas.microsoft.com/office/drawing/2014/main" id="{87D2EB15-59ED-43BB-8CED-7BA0BB5D3A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66" name="Rounded Rectangle 16">
            <a:extLst>
              <a:ext uri="{FF2B5EF4-FFF2-40B4-BE49-F238E27FC236}">
                <a16:creationId xmlns:a16="http://schemas.microsoft.com/office/drawing/2014/main" id="{8C2CE3DB-200E-4445-B316-69FE3850D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71609" y="648931"/>
            <a:ext cx="8928419"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FB6DC1C7-CF5A-A82C-87D0-D0536D44206E}"/>
              </a:ext>
            </a:extLst>
          </p:cNvPr>
          <p:cNvGraphicFramePr>
            <a:graphicFrameLocks noGrp="1"/>
          </p:cNvGraphicFramePr>
          <p:nvPr>
            <p:extLst>
              <p:ext uri="{D42A27DB-BD31-4B8C-83A1-F6EECF244321}">
                <p14:modId xmlns:p14="http://schemas.microsoft.com/office/powerpoint/2010/main" val="1228592839"/>
              </p:ext>
            </p:extLst>
          </p:nvPr>
        </p:nvGraphicFramePr>
        <p:xfrm>
          <a:off x="2983920" y="1011765"/>
          <a:ext cx="8101068" cy="4546710"/>
        </p:xfrm>
        <a:graphic>
          <a:graphicData uri="http://schemas.openxmlformats.org/drawingml/2006/table">
            <a:tbl>
              <a:tblPr>
                <a:noFill/>
              </a:tblPr>
              <a:tblGrid>
                <a:gridCol w="6001838">
                  <a:extLst>
                    <a:ext uri="{9D8B030D-6E8A-4147-A177-3AD203B41FA5}">
                      <a16:colId xmlns:a16="http://schemas.microsoft.com/office/drawing/2014/main" val="4262151842"/>
                    </a:ext>
                  </a:extLst>
                </a:gridCol>
                <a:gridCol w="2099230">
                  <a:extLst>
                    <a:ext uri="{9D8B030D-6E8A-4147-A177-3AD203B41FA5}">
                      <a16:colId xmlns:a16="http://schemas.microsoft.com/office/drawing/2014/main" val="2854064418"/>
                    </a:ext>
                  </a:extLst>
                </a:gridCol>
              </a:tblGrid>
              <a:tr h="505190">
                <a:tc>
                  <a:txBody>
                    <a:bodyPr/>
                    <a:lstStyle/>
                    <a:p>
                      <a:pPr algn="l" fontAlgn="b"/>
                      <a:r>
                        <a:rPr lang="en-US" sz="1700" b="1" i="0" u="none" strike="noStrike" dirty="0">
                          <a:solidFill>
                            <a:schemeClr val="tx1">
                              <a:lumMod val="75000"/>
                              <a:lumOff val="25000"/>
                            </a:schemeClr>
                          </a:solidFill>
                          <a:effectLst/>
                          <a:latin typeface="+mn-lt"/>
                        </a:rPr>
                        <a:t>Student Success allocation per student</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a:solidFill>
                            <a:schemeClr val="tx1">
                              <a:lumMod val="75000"/>
                              <a:lumOff val="25000"/>
                            </a:schemeClr>
                          </a:solidFill>
                          <a:effectLst/>
                          <a:latin typeface="+mn-lt"/>
                        </a:rPr>
                        <a:t>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273098308"/>
                  </a:ext>
                </a:extLst>
              </a:tr>
              <a:tr h="505190">
                <a:tc>
                  <a:txBody>
                    <a:bodyPr/>
                    <a:lstStyle/>
                    <a:p>
                      <a:pPr algn="l" fontAlgn="b"/>
                      <a:r>
                        <a:rPr lang="en-US" sz="1700" b="1" i="0" u="none" strike="noStrike" dirty="0">
                          <a:solidFill>
                            <a:schemeClr val="tx1">
                              <a:lumMod val="75000"/>
                              <a:lumOff val="25000"/>
                            </a:schemeClr>
                          </a:solidFill>
                          <a:effectLst/>
                          <a:latin typeface="+mn-lt"/>
                        </a:rPr>
                        <a:t>Associate Degrees for Transfer</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a:solidFill>
                            <a:schemeClr val="tx1">
                              <a:lumMod val="75000"/>
                              <a:lumOff val="25000"/>
                            </a:schemeClr>
                          </a:solidFill>
                          <a:effectLst/>
                          <a:latin typeface="+mn-lt"/>
                        </a:rPr>
                        <a:t> $ 2,921.68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1569832564"/>
                  </a:ext>
                </a:extLst>
              </a:tr>
              <a:tr h="505190">
                <a:tc>
                  <a:txBody>
                    <a:bodyPr/>
                    <a:lstStyle/>
                    <a:p>
                      <a:pPr algn="l" fontAlgn="b"/>
                      <a:r>
                        <a:rPr lang="en-US" sz="1700" b="1" i="0" u="none" strike="noStrike" dirty="0">
                          <a:solidFill>
                            <a:schemeClr val="tx1">
                              <a:lumMod val="75000"/>
                              <a:lumOff val="25000"/>
                            </a:schemeClr>
                          </a:solidFill>
                          <a:effectLst/>
                          <a:latin typeface="+mn-lt"/>
                        </a:rPr>
                        <a:t>Associate Degrees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a:solidFill>
                            <a:schemeClr val="tx1">
                              <a:lumMod val="75000"/>
                              <a:lumOff val="25000"/>
                            </a:schemeClr>
                          </a:solidFill>
                          <a:effectLst/>
                          <a:latin typeface="+mn-lt"/>
                        </a:rPr>
                        <a:t> $ 2,191.26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2851085790"/>
                  </a:ext>
                </a:extLst>
              </a:tr>
              <a:tr h="505190">
                <a:tc>
                  <a:txBody>
                    <a:bodyPr/>
                    <a:lstStyle/>
                    <a:p>
                      <a:pPr algn="l" fontAlgn="b"/>
                      <a:r>
                        <a:rPr lang="en-US" sz="1700" b="1" i="0" u="none" strike="noStrike" dirty="0">
                          <a:solidFill>
                            <a:schemeClr val="tx1">
                              <a:lumMod val="75000"/>
                              <a:lumOff val="25000"/>
                            </a:schemeClr>
                          </a:solidFill>
                          <a:effectLst/>
                          <a:latin typeface="+mn-lt"/>
                        </a:rPr>
                        <a:t>Baccalaureate Degrees</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a:solidFill>
                            <a:schemeClr val="tx1">
                              <a:lumMod val="75000"/>
                              <a:lumOff val="25000"/>
                            </a:schemeClr>
                          </a:solidFill>
                          <a:effectLst/>
                          <a:latin typeface="+mn-lt"/>
                        </a:rPr>
                        <a:t> $ 2,191.26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1912855881"/>
                  </a:ext>
                </a:extLst>
              </a:tr>
              <a:tr h="505190">
                <a:tc>
                  <a:txBody>
                    <a:bodyPr/>
                    <a:lstStyle/>
                    <a:p>
                      <a:pPr algn="l" fontAlgn="b"/>
                      <a:r>
                        <a:rPr lang="en-US" sz="1700" b="1" i="0" u="none" strike="noStrike" dirty="0">
                          <a:solidFill>
                            <a:schemeClr val="tx1">
                              <a:lumMod val="75000"/>
                              <a:lumOff val="25000"/>
                            </a:schemeClr>
                          </a:solidFill>
                          <a:effectLst/>
                          <a:latin typeface="+mn-lt"/>
                        </a:rPr>
                        <a:t>Credit Certificates</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a:solidFill>
                            <a:schemeClr val="tx1">
                              <a:lumMod val="75000"/>
                              <a:lumOff val="25000"/>
                            </a:schemeClr>
                          </a:solidFill>
                          <a:effectLst/>
                          <a:latin typeface="+mn-lt"/>
                        </a:rPr>
                        <a:t> $ 1,460.84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3041335842"/>
                  </a:ext>
                </a:extLst>
              </a:tr>
              <a:tr h="505190">
                <a:tc>
                  <a:txBody>
                    <a:bodyPr/>
                    <a:lstStyle/>
                    <a:p>
                      <a:pPr algn="l" fontAlgn="b"/>
                      <a:r>
                        <a:rPr lang="en-US" sz="1700" b="1" i="0" u="none" strike="noStrike" dirty="0">
                          <a:solidFill>
                            <a:schemeClr val="tx1">
                              <a:lumMod val="75000"/>
                              <a:lumOff val="25000"/>
                            </a:schemeClr>
                          </a:solidFill>
                          <a:effectLst/>
                          <a:latin typeface="+mn-lt"/>
                        </a:rPr>
                        <a:t>Transfer Level Math and English</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a:solidFill>
                            <a:schemeClr val="tx1">
                              <a:lumMod val="75000"/>
                              <a:lumOff val="25000"/>
                            </a:schemeClr>
                          </a:solidFill>
                          <a:effectLst/>
                          <a:latin typeface="+mn-lt"/>
                        </a:rPr>
                        <a:t> $ 1,460.84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3373196104"/>
                  </a:ext>
                </a:extLst>
              </a:tr>
              <a:tr h="505190">
                <a:tc>
                  <a:txBody>
                    <a:bodyPr/>
                    <a:lstStyle/>
                    <a:p>
                      <a:pPr algn="l" fontAlgn="b"/>
                      <a:r>
                        <a:rPr lang="en-US" sz="1700" b="1" i="0" u="none" strike="noStrike" dirty="0">
                          <a:solidFill>
                            <a:schemeClr val="tx1">
                              <a:lumMod val="75000"/>
                              <a:lumOff val="25000"/>
                            </a:schemeClr>
                          </a:solidFill>
                          <a:effectLst/>
                          <a:latin typeface="+mn-lt"/>
                        </a:rPr>
                        <a:t>Transfer</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dirty="0">
                          <a:solidFill>
                            <a:schemeClr val="tx1">
                              <a:lumMod val="75000"/>
                              <a:lumOff val="25000"/>
                            </a:schemeClr>
                          </a:solidFill>
                          <a:effectLst/>
                          <a:latin typeface="+mn-lt"/>
                        </a:rPr>
                        <a:t> $ 1,095.63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898624159"/>
                  </a:ext>
                </a:extLst>
              </a:tr>
              <a:tr h="505190">
                <a:tc>
                  <a:txBody>
                    <a:bodyPr/>
                    <a:lstStyle/>
                    <a:p>
                      <a:pPr algn="l" fontAlgn="b"/>
                      <a:r>
                        <a:rPr lang="en-US" sz="1700" b="1" i="0" u="none" strike="noStrike">
                          <a:solidFill>
                            <a:schemeClr val="tx1">
                              <a:lumMod val="75000"/>
                              <a:lumOff val="25000"/>
                            </a:schemeClr>
                          </a:solidFill>
                          <a:effectLst/>
                          <a:latin typeface="+mn-lt"/>
                        </a:rPr>
                        <a:t>Nine or More CTE Units</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dirty="0">
                          <a:solidFill>
                            <a:schemeClr val="tx1">
                              <a:lumMod val="75000"/>
                              <a:lumOff val="25000"/>
                            </a:schemeClr>
                          </a:solidFill>
                          <a:effectLst/>
                          <a:latin typeface="+mn-lt"/>
                        </a:rPr>
                        <a:t> $     730.42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1908665100"/>
                  </a:ext>
                </a:extLst>
              </a:tr>
              <a:tr h="505190">
                <a:tc>
                  <a:txBody>
                    <a:bodyPr/>
                    <a:lstStyle/>
                    <a:p>
                      <a:pPr algn="l" fontAlgn="b"/>
                      <a:r>
                        <a:rPr lang="en-US" sz="1700" b="1" i="0" u="none" strike="noStrike">
                          <a:solidFill>
                            <a:schemeClr val="tx1">
                              <a:lumMod val="75000"/>
                              <a:lumOff val="25000"/>
                            </a:schemeClr>
                          </a:solidFill>
                          <a:effectLst/>
                          <a:latin typeface="+mn-lt"/>
                        </a:rPr>
                        <a:t>Achieved Regional Living Wage</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dirty="0">
                          <a:solidFill>
                            <a:schemeClr val="tx1">
                              <a:lumMod val="75000"/>
                              <a:lumOff val="25000"/>
                            </a:schemeClr>
                          </a:solidFill>
                          <a:effectLst/>
                          <a:latin typeface="+mn-lt"/>
                        </a:rPr>
                        <a:t> $     730.42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763206663"/>
                  </a:ext>
                </a:extLst>
              </a:tr>
            </a:tbl>
          </a:graphicData>
        </a:graphic>
      </p:graphicFrame>
    </p:spTree>
    <p:extLst>
      <p:ext uri="{BB962C8B-B14F-4D97-AF65-F5344CB8AC3E}">
        <p14:creationId xmlns:p14="http://schemas.microsoft.com/office/powerpoint/2010/main" val="1158912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81E5A-E4D3-F086-6F2F-55080CE2B2E6}"/>
              </a:ext>
            </a:extLst>
          </p:cNvPr>
          <p:cNvSpPr>
            <a:spLocks noGrp="1"/>
          </p:cNvSpPr>
          <p:nvPr>
            <p:ph type="title"/>
          </p:nvPr>
        </p:nvSpPr>
        <p:spPr>
          <a:xfrm>
            <a:off x="1483925" y="228601"/>
            <a:ext cx="10016104" cy="1142999"/>
          </a:xfrm>
        </p:spPr>
        <p:txBody>
          <a:bodyPr/>
          <a:lstStyle/>
          <a:p>
            <a:r>
              <a:rPr lang="en-US" b="1" dirty="0"/>
              <a:t>Hold Harmless Years</a:t>
            </a:r>
          </a:p>
        </p:txBody>
      </p:sp>
      <p:sp>
        <p:nvSpPr>
          <p:cNvPr id="3" name="Content Placeholder 2">
            <a:extLst>
              <a:ext uri="{FF2B5EF4-FFF2-40B4-BE49-F238E27FC236}">
                <a16:creationId xmlns:a16="http://schemas.microsoft.com/office/drawing/2014/main" id="{ACFEF073-3297-D035-6B1E-95DE8ED75392}"/>
              </a:ext>
            </a:extLst>
          </p:cNvPr>
          <p:cNvSpPr>
            <a:spLocks noGrp="1"/>
          </p:cNvSpPr>
          <p:nvPr>
            <p:ph idx="1"/>
          </p:nvPr>
        </p:nvSpPr>
        <p:spPr>
          <a:xfrm>
            <a:off x="1483924" y="1219201"/>
            <a:ext cx="10173088" cy="3505200"/>
          </a:xfrm>
        </p:spPr>
        <p:txBody>
          <a:bodyPr>
            <a:normAutofit/>
          </a:bodyPr>
          <a:lstStyle/>
          <a:p>
            <a:pPr marL="799963" lvl="1" indent="-342900" algn="ctr">
              <a:buFont typeface="Arial" panose="020B0604020202020204" pitchFamily="34" charset="0"/>
              <a:buChar char="•"/>
            </a:pPr>
            <a:r>
              <a:rPr lang="en-US" sz="3300" dirty="0">
                <a:solidFill>
                  <a:schemeClr val="tx1"/>
                </a:solidFill>
              </a:rPr>
              <a:t>Funded at 2017-18 levels</a:t>
            </a:r>
          </a:p>
          <a:p>
            <a:pPr marL="799963" lvl="1" indent="-342900" algn="ctr">
              <a:buFont typeface="Arial" panose="020B0604020202020204" pitchFamily="34" charset="0"/>
              <a:buChar char="•"/>
            </a:pPr>
            <a:r>
              <a:rPr lang="en-US" sz="3300" dirty="0">
                <a:solidFill>
                  <a:schemeClr val="tx1"/>
                </a:solidFill>
              </a:rPr>
              <a:t>In effect through 2024-25 </a:t>
            </a:r>
          </a:p>
          <a:p>
            <a:r>
              <a:rPr lang="en-US" b="0" i="0" dirty="0">
                <a:solidFill>
                  <a:srgbClr val="212529"/>
                </a:solidFill>
                <a:effectLst/>
                <a:latin typeface="Helvetica Neue LT Pro"/>
              </a:rPr>
              <a:t>“The intent of the hold harmless protection is to provide time for those districts to </a:t>
            </a:r>
            <a:r>
              <a:rPr lang="en-US" b="1" i="0" dirty="0">
                <a:solidFill>
                  <a:srgbClr val="212529"/>
                </a:solidFill>
                <a:effectLst/>
                <a:latin typeface="Helvetica Neue LT Pro"/>
              </a:rPr>
              <a:t>ramp down their budgets </a:t>
            </a:r>
            <a:r>
              <a:rPr lang="en-US" b="0" i="0" dirty="0">
                <a:solidFill>
                  <a:srgbClr val="212529"/>
                </a:solidFill>
                <a:effectLst/>
                <a:latin typeface="Helvetica Neue LT Pro"/>
              </a:rPr>
              <a:t>to the new SCFF‑calculated funding level </a:t>
            </a:r>
            <a:r>
              <a:rPr lang="en-US" b="1" i="0" dirty="0">
                <a:solidFill>
                  <a:srgbClr val="212529"/>
                </a:solidFill>
                <a:effectLst/>
                <a:latin typeface="Helvetica Neue LT Pro"/>
              </a:rPr>
              <a:t>or </a:t>
            </a:r>
            <a:r>
              <a:rPr lang="en-US" b="0" i="0" dirty="0">
                <a:solidFill>
                  <a:srgbClr val="212529"/>
                </a:solidFill>
                <a:effectLst/>
                <a:latin typeface="Helvetica Neue LT Pro"/>
              </a:rPr>
              <a:t>find ways to </a:t>
            </a:r>
            <a:r>
              <a:rPr lang="en-US" b="1" i="0" dirty="0">
                <a:solidFill>
                  <a:srgbClr val="212529"/>
                </a:solidFill>
                <a:effectLst/>
                <a:latin typeface="Helvetica Neue LT Pro"/>
              </a:rPr>
              <a:t>increase the amount they generate through SCFF </a:t>
            </a:r>
            <a:r>
              <a:rPr lang="en-US" b="0" i="0" dirty="0">
                <a:solidFill>
                  <a:srgbClr val="212529"/>
                </a:solidFill>
                <a:effectLst/>
                <a:latin typeface="Helvetica Neue LT Pro"/>
              </a:rPr>
              <a:t>(such as by enrolling more financially needy students or improving student outcomes)” </a:t>
            </a:r>
            <a:r>
              <a:rPr lang="en-US" dirty="0">
                <a:solidFill>
                  <a:srgbClr val="212529"/>
                </a:solidFill>
                <a:latin typeface="Helvetica Neue LT Pro"/>
              </a:rPr>
              <a:t>(Legislative Analyst’s Office).</a:t>
            </a:r>
            <a:endParaRPr lang="en-US" dirty="0"/>
          </a:p>
        </p:txBody>
      </p:sp>
      <p:graphicFrame>
        <p:nvGraphicFramePr>
          <p:cNvPr id="6" name="Table 5">
            <a:extLst>
              <a:ext uri="{FF2B5EF4-FFF2-40B4-BE49-F238E27FC236}">
                <a16:creationId xmlns:a16="http://schemas.microsoft.com/office/drawing/2014/main" id="{11A12AB3-E126-0F41-0321-CC94401BA747}"/>
              </a:ext>
            </a:extLst>
          </p:cNvPr>
          <p:cNvGraphicFramePr>
            <a:graphicFrameLocks noGrp="1"/>
          </p:cNvGraphicFramePr>
          <p:nvPr>
            <p:extLst>
              <p:ext uri="{D42A27DB-BD31-4B8C-83A1-F6EECF244321}">
                <p14:modId xmlns:p14="http://schemas.microsoft.com/office/powerpoint/2010/main" val="2954889685"/>
              </p:ext>
            </p:extLst>
          </p:nvPr>
        </p:nvGraphicFramePr>
        <p:xfrm>
          <a:off x="1998468" y="4857749"/>
          <a:ext cx="9144000" cy="1562100"/>
        </p:xfrm>
        <a:graphic>
          <a:graphicData uri="http://schemas.openxmlformats.org/drawingml/2006/table">
            <a:tbl>
              <a:tblPr>
                <a:tableStyleId>{5C22544A-7EE6-4342-B048-85BDC9FD1C3A}</a:tableStyleId>
              </a:tblPr>
              <a:tblGrid>
                <a:gridCol w="1143000">
                  <a:extLst>
                    <a:ext uri="{9D8B030D-6E8A-4147-A177-3AD203B41FA5}">
                      <a16:colId xmlns:a16="http://schemas.microsoft.com/office/drawing/2014/main" val="3769846156"/>
                    </a:ext>
                  </a:extLst>
                </a:gridCol>
                <a:gridCol w="1143000">
                  <a:extLst>
                    <a:ext uri="{9D8B030D-6E8A-4147-A177-3AD203B41FA5}">
                      <a16:colId xmlns:a16="http://schemas.microsoft.com/office/drawing/2014/main" val="1682284775"/>
                    </a:ext>
                  </a:extLst>
                </a:gridCol>
                <a:gridCol w="1143000">
                  <a:extLst>
                    <a:ext uri="{9D8B030D-6E8A-4147-A177-3AD203B41FA5}">
                      <a16:colId xmlns:a16="http://schemas.microsoft.com/office/drawing/2014/main" val="900520772"/>
                    </a:ext>
                  </a:extLst>
                </a:gridCol>
                <a:gridCol w="1143000">
                  <a:extLst>
                    <a:ext uri="{9D8B030D-6E8A-4147-A177-3AD203B41FA5}">
                      <a16:colId xmlns:a16="http://schemas.microsoft.com/office/drawing/2014/main" val="1009013064"/>
                    </a:ext>
                  </a:extLst>
                </a:gridCol>
                <a:gridCol w="1143000">
                  <a:extLst>
                    <a:ext uri="{9D8B030D-6E8A-4147-A177-3AD203B41FA5}">
                      <a16:colId xmlns:a16="http://schemas.microsoft.com/office/drawing/2014/main" val="645510135"/>
                    </a:ext>
                  </a:extLst>
                </a:gridCol>
                <a:gridCol w="1143000">
                  <a:extLst>
                    <a:ext uri="{9D8B030D-6E8A-4147-A177-3AD203B41FA5}">
                      <a16:colId xmlns:a16="http://schemas.microsoft.com/office/drawing/2014/main" val="836916174"/>
                    </a:ext>
                  </a:extLst>
                </a:gridCol>
                <a:gridCol w="1143000">
                  <a:extLst>
                    <a:ext uri="{9D8B030D-6E8A-4147-A177-3AD203B41FA5}">
                      <a16:colId xmlns:a16="http://schemas.microsoft.com/office/drawing/2014/main" val="4185343582"/>
                    </a:ext>
                  </a:extLst>
                </a:gridCol>
                <a:gridCol w="1143000">
                  <a:extLst>
                    <a:ext uri="{9D8B030D-6E8A-4147-A177-3AD203B41FA5}">
                      <a16:colId xmlns:a16="http://schemas.microsoft.com/office/drawing/2014/main" val="2159983175"/>
                    </a:ext>
                  </a:extLst>
                </a:gridCol>
              </a:tblGrid>
              <a:tr h="781050">
                <a:tc>
                  <a:txBody>
                    <a:bodyPr/>
                    <a:lstStyle/>
                    <a:p>
                      <a:pPr algn="ctr" fontAlgn="b"/>
                      <a:r>
                        <a:rPr lang="en-US" sz="2400" u="none" strike="noStrike" dirty="0">
                          <a:effectLst/>
                        </a:rPr>
                        <a:t>2017-18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2018-19</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2019-20</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2020-21</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2021-22</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2022-23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2023-24</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2024-25</a:t>
                      </a:r>
                      <a:endParaRPr lang="en-US" sz="24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270590605"/>
                  </a:ext>
                </a:extLst>
              </a:tr>
              <a:tr h="781050">
                <a:tc>
                  <a:txBody>
                    <a:bodyPr/>
                    <a:lstStyle/>
                    <a:p>
                      <a:pPr algn="ctr" fontAlgn="b"/>
                      <a:r>
                        <a:rPr lang="en-US" sz="2400" u="none" strike="noStrike">
                          <a:effectLst/>
                        </a:rPr>
                        <a:t>16,760</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16,068</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15,863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16,053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14,222</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13,868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14,668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4,925</a:t>
                      </a:r>
                      <a:endParaRPr lang="en-US" sz="24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53575026"/>
                  </a:ext>
                </a:extLst>
              </a:tr>
            </a:tbl>
          </a:graphicData>
        </a:graphic>
      </p:graphicFrame>
      <p:sp>
        <p:nvSpPr>
          <p:cNvPr id="8" name="Oval 7">
            <a:extLst>
              <a:ext uri="{FF2B5EF4-FFF2-40B4-BE49-F238E27FC236}">
                <a16:creationId xmlns:a16="http://schemas.microsoft.com/office/drawing/2014/main" id="{CC9B6954-FD49-81DE-D389-A43D50CA31D5}"/>
              </a:ext>
            </a:extLst>
          </p:cNvPr>
          <p:cNvSpPr/>
          <p:nvPr/>
        </p:nvSpPr>
        <p:spPr>
          <a:xfrm>
            <a:off x="1827212" y="5742711"/>
            <a:ext cx="1447800" cy="738781"/>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8974375-83EC-5D99-ECBB-793D137BD361}"/>
              </a:ext>
            </a:extLst>
          </p:cNvPr>
          <p:cNvSpPr/>
          <p:nvPr/>
        </p:nvSpPr>
        <p:spPr>
          <a:xfrm>
            <a:off x="7618412" y="5708075"/>
            <a:ext cx="1295400" cy="738781"/>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8817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2097" name="Group 2096">
            <a:extLst>
              <a:ext uri="{FF2B5EF4-FFF2-40B4-BE49-F238E27FC236}">
                <a16:creationId xmlns:a16="http://schemas.microsoft.com/office/drawing/2014/main" id="{0A47CF6F-27C2-43F3-AF69-E3D5763637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5957" y="-4763"/>
            <a:ext cx="5013607" cy="6862763"/>
            <a:chOff x="2928938" y="-4763"/>
            <a:chExt cx="5014912" cy="6862763"/>
          </a:xfrm>
        </p:grpSpPr>
        <p:sp>
          <p:nvSpPr>
            <p:cNvPr id="2098" name="Freeform 6">
              <a:extLst>
                <a:ext uri="{FF2B5EF4-FFF2-40B4-BE49-F238E27FC236}">
                  <a16:creationId xmlns:a16="http://schemas.microsoft.com/office/drawing/2014/main" id="{39EB00CB-5B69-438D-944F-2E0382BA03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2099" name="Freeform 7">
              <a:extLst>
                <a:ext uri="{FF2B5EF4-FFF2-40B4-BE49-F238E27FC236}">
                  <a16:creationId xmlns:a16="http://schemas.microsoft.com/office/drawing/2014/main" id="{6D931D9D-4C35-4CDF-BFF0-03DD038816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2100" name="Freeform 9">
              <a:extLst>
                <a:ext uri="{FF2B5EF4-FFF2-40B4-BE49-F238E27FC236}">
                  <a16:creationId xmlns:a16="http://schemas.microsoft.com/office/drawing/2014/main" id="{26D9B8E3-CFAB-4428-9D62-576BF978EB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2101" name="Freeform 10">
              <a:extLst>
                <a:ext uri="{FF2B5EF4-FFF2-40B4-BE49-F238E27FC236}">
                  <a16:creationId xmlns:a16="http://schemas.microsoft.com/office/drawing/2014/main" id="{F019DFF8-C5AB-45D0-8A70-627BFEF9A5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2102" name="Freeform 11">
              <a:extLst>
                <a:ext uri="{FF2B5EF4-FFF2-40B4-BE49-F238E27FC236}">
                  <a16:creationId xmlns:a16="http://schemas.microsoft.com/office/drawing/2014/main" id="{E548346E-CCE3-4C53-B753-ABF3C098BC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2103" name="Freeform 12">
              <a:extLst>
                <a:ext uri="{FF2B5EF4-FFF2-40B4-BE49-F238E27FC236}">
                  <a16:creationId xmlns:a16="http://schemas.microsoft.com/office/drawing/2014/main" id="{C19E6868-EA25-4961-B0E5-EF4F9DD20D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useBgFill="1">
        <p:nvSpPr>
          <p:cNvPr id="2104" name="Rectangle 2103">
            <a:extLst>
              <a:ext uri="{FF2B5EF4-FFF2-40B4-BE49-F238E27FC236}">
                <a16:creationId xmlns:a16="http://schemas.microsoft.com/office/drawing/2014/main" id="{4FEB7930-F0D6-4044-8BA9-D730103DBF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Vector image in neutral colors representing Hamlet Black and white illustration of Hamlet with a skull in his hand hamlet skull stock illustrations">
            <a:extLst>
              <a:ext uri="{FF2B5EF4-FFF2-40B4-BE49-F238E27FC236}">
                <a16:creationId xmlns:a16="http://schemas.microsoft.com/office/drawing/2014/main" id="{0CA53001-CCFB-A697-D6CC-F8820EE5289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0672" r="17123" b="9089"/>
          <a:stretch/>
        </p:blipFill>
        <p:spPr bwMode="auto">
          <a:xfrm>
            <a:off x="20" y="10"/>
            <a:ext cx="5446861" cy="6857990"/>
          </a:xfrm>
          <a:prstGeom prst="rect">
            <a:avLst/>
          </a:prstGeom>
          <a:noFill/>
          <a:extLst>
            <a:ext uri="{909E8E84-426E-40DD-AFC4-6F175D3DCCD1}">
              <a14:hiddenFill xmlns:a14="http://schemas.microsoft.com/office/drawing/2010/main">
                <a:solidFill>
                  <a:srgbClr val="FFFFFF"/>
                </a:solidFill>
              </a14:hiddenFill>
            </a:ext>
          </a:extLst>
        </p:spPr>
      </p:pic>
      <p:grpSp>
        <p:nvGrpSpPr>
          <p:cNvPr id="2105" name="Group 2104">
            <a:extLst>
              <a:ext uri="{FF2B5EF4-FFF2-40B4-BE49-F238E27FC236}">
                <a16:creationId xmlns:a16="http://schemas.microsoft.com/office/drawing/2014/main" id="{3D37B8A0-A486-4042-834D-0C08DD3B430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35979" y="0"/>
            <a:ext cx="2610901" cy="6858000"/>
            <a:chOff x="2836718" y="0"/>
            <a:chExt cx="2611581" cy="6858000"/>
          </a:xfrm>
        </p:grpSpPr>
        <p:sp useBgFill="1">
          <p:nvSpPr>
            <p:cNvPr id="2087" name="Rectangle 19">
              <a:extLst>
                <a:ext uri="{FF2B5EF4-FFF2-40B4-BE49-F238E27FC236}">
                  <a16:creationId xmlns:a16="http://schemas.microsoft.com/office/drawing/2014/main" id="{D467C104-5C3F-411A-B2C4-EBFD4228D1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36718" y="0"/>
              <a:ext cx="2611581" cy="2554287"/>
            </a:xfrm>
            <a:custGeom>
              <a:avLst/>
              <a:gdLst>
                <a:gd name="connsiteX0" fmla="*/ 0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0 w 2570017"/>
                <a:gd name="connsiteY4" fmla="*/ 0 h 2554287"/>
                <a:gd name="connsiteX0" fmla="*/ 904009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904009 w 2570017"/>
                <a:gd name="connsiteY4" fmla="*/ 0 h 2554287"/>
                <a:gd name="connsiteX0" fmla="*/ 644236 w 2570017"/>
                <a:gd name="connsiteY0" fmla="*/ 10391 h 2554287"/>
                <a:gd name="connsiteX1" fmla="*/ 2570017 w 2570017"/>
                <a:gd name="connsiteY1" fmla="*/ 0 h 2554287"/>
                <a:gd name="connsiteX2" fmla="*/ 2570017 w 2570017"/>
                <a:gd name="connsiteY2" fmla="*/ 2554287 h 2554287"/>
                <a:gd name="connsiteX3" fmla="*/ 0 w 2570017"/>
                <a:gd name="connsiteY3" fmla="*/ 2554287 h 2554287"/>
                <a:gd name="connsiteX4" fmla="*/ 644236 w 2570017"/>
                <a:gd name="connsiteY4" fmla="*/ 10391 h 2554287"/>
                <a:gd name="connsiteX0" fmla="*/ 633845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633845 w 2570017"/>
                <a:gd name="connsiteY4" fmla="*/ 0 h 2554287"/>
                <a:gd name="connsiteX0" fmla="*/ 675409 w 2611581"/>
                <a:gd name="connsiteY0" fmla="*/ 0 h 2554287"/>
                <a:gd name="connsiteX1" fmla="*/ 2611581 w 2611581"/>
                <a:gd name="connsiteY1" fmla="*/ 0 h 2554287"/>
                <a:gd name="connsiteX2" fmla="*/ 2611581 w 2611581"/>
                <a:gd name="connsiteY2" fmla="*/ 2554287 h 2554287"/>
                <a:gd name="connsiteX3" fmla="*/ 0 w 2611581"/>
                <a:gd name="connsiteY3" fmla="*/ 2554287 h 2554287"/>
                <a:gd name="connsiteX4" fmla="*/ 675409 w 2611581"/>
                <a:gd name="connsiteY4" fmla="*/ 0 h 255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1581" h="2554287">
                  <a:moveTo>
                    <a:pt x="675409" y="0"/>
                  </a:moveTo>
                  <a:lnTo>
                    <a:pt x="2611581" y="0"/>
                  </a:lnTo>
                  <a:lnTo>
                    <a:pt x="2611581" y="2554287"/>
                  </a:lnTo>
                  <a:lnTo>
                    <a:pt x="0" y="2554287"/>
                  </a:lnTo>
                  <a:lnTo>
                    <a:pt x="675409"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06" name="Rectangle 20">
              <a:extLst>
                <a:ext uri="{FF2B5EF4-FFF2-40B4-BE49-F238E27FC236}">
                  <a16:creationId xmlns:a16="http://schemas.microsoft.com/office/drawing/2014/main" id="{6B04D505-A84F-4973-9090-0F1ACF7ABD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36718" y="2554287"/>
              <a:ext cx="2611581" cy="4303713"/>
            </a:xfrm>
            <a:custGeom>
              <a:avLst/>
              <a:gdLst>
                <a:gd name="connsiteX0" fmla="*/ 0 w 2611581"/>
                <a:gd name="connsiteY0" fmla="*/ 0 h 4303713"/>
                <a:gd name="connsiteX1" fmla="*/ 2611581 w 2611581"/>
                <a:gd name="connsiteY1" fmla="*/ 0 h 4303713"/>
                <a:gd name="connsiteX2" fmla="*/ 2611581 w 2611581"/>
                <a:gd name="connsiteY2" fmla="*/ 4303713 h 4303713"/>
                <a:gd name="connsiteX3" fmla="*/ 0 w 2611581"/>
                <a:gd name="connsiteY3" fmla="*/ 4303713 h 4303713"/>
                <a:gd name="connsiteX4" fmla="*/ 0 w 2611581"/>
                <a:gd name="connsiteY4" fmla="*/ 0 h 4303713"/>
                <a:gd name="connsiteX0" fmla="*/ 0 w 2611581"/>
                <a:gd name="connsiteY0" fmla="*/ 0 h 4314104"/>
                <a:gd name="connsiteX1" fmla="*/ 2611581 w 2611581"/>
                <a:gd name="connsiteY1" fmla="*/ 0 h 4314104"/>
                <a:gd name="connsiteX2" fmla="*/ 2611581 w 2611581"/>
                <a:gd name="connsiteY2" fmla="*/ 4303713 h 4314104"/>
                <a:gd name="connsiteX3" fmla="*/ 1693718 w 2611581"/>
                <a:gd name="connsiteY3" fmla="*/ 4314104 h 4314104"/>
                <a:gd name="connsiteX4" fmla="*/ 0 w 2611581"/>
                <a:gd name="connsiteY4" fmla="*/ 0 h 4314104"/>
                <a:gd name="connsiteX0" fmla="*/ 0 w 2611581"/>
                <a:gd name="connsiteY0" fmla="*/ 0 h 4314104"/>
                <a:gd name="connsiteX1" fmla="*/ 2611581 w 2611581"/>
                <a:gd name="connsiteY1" fmla="*/ 0 h 4314104"/>
                <a:gd name="connsiteX2" fmla="*/ 2611581 w 2611581"/>
                <a:gd name="connsiteY2" fmla="*/ 4303713 h 4314104"/>
                <a:gd name="connsiteX3" fmla="*/ 1963882 w 2611581"/>
                <a:gd name="connsiteY3" fmla="*/ 4314104 h 4314104"/>
                <a:gd name="connsiteX4" fmla="*/ 0 w 2611581"/>
                <a:gd name="connsiteY4" fmla="*/ 0 h 4314104"/>
                <a:gd name="connsiteX0" fmla="*/ 0 w 2611581"/>
                <a:gd name="connsiteY0" fmla="*/ 0 h 4303713"/>
                <a:gd name="connsiteX1" fmla="*/ 2611581 w 2611581"/>
                <a:gd name="connsiteY1" fmla="*/ 0 h 4303713"/>
                <a:gd name="connsiteX2" fmla="*/ 2611581 w 2611581"/>
                <a:gd name="connsiteY2" fmla="*/ 4303713 h 4303713"/>
                <a:gd name="connsiteX3" fmla="*/ 2213264 w 2611581"/>
                <a:gd name="connsiteY3" fmla="*/ 4293322 h 4303713"/>
                <a:gd name="connsiteX4" fmla="*/ 0 w 2611581"/>
                <a:gd name="connsiteY4" fmla="*/ 0 h 4303713"/>
                <a:gd name="connsiteX0" fmla="*/ 0 w 2611581"/>
                <a:gd name="connsiteY0" fmla="*/ 0 h 4303713"/>
                <a:gd name="connsiteX1" fmla="*/ 2611581 w 2611581"/>
                <a:gd name="connsiteY1" fmla="*/ 0 h 4303713"/>
                <a:gd name="connsiteX2" fmla="*/ 2611581 w 2611581"/>
                <a:gd name="connsiteY2" fmla="*/ 4303713 h 4303713"/>
                <a:gd name="connsiteX3" fmla="*/ 2171701 w 2611581"/>
                <a:gd name="connsiteY3" fmla="*/ 3638695 h 4303713"/>
                <a:gd name="connsiteX4" fmla="*/ 0 w 2611581"/>
                <a:gd name="connsiteY4" fmla="*/ 0 h 4303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1581" h="4303713">
                  <a:moveTo>
                    <a:pt x="0" y="0"/>
                  </a:moveTo>
                  <a:lnTo>
                    <a:pt x="2611581" y="0"/>
                  </a:lnTo>
                  <a:lnTo>
                    <a:pt x="2611581" y="4303713"/>
                  </a:lnTo>
                  <a:lnTo>
                    <a:pt x="2171701" y="3638695"/>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07" name="Group 2106">
            <a:extLst>
              <a:ext uri="{FF2B5EF4-FFF2-40B4-BE49-F238E27FC236}">
                <a16:creationId xmlns:a16="http://schemas.microsoft.com/office/drawing/2014/main" id="{945CE9A4-4A26-4B57-A688-E6D3A8498A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958329" y="-4763"/>
            <a:ext cx="5013607" cy="6862763"/>
            <a:chOff x="2928938" y="-4763"/>
            <a:chExt cx="5014912" cy="6862763"/>
          </a:xfrm>
        </p:grpSpPr>
        <p:sp>
          <p:nvSpPr>
            <p:cNvPr id="2108" name="Freeform 6">
              <a:extLst>
                <a:ext uri="{FF2B5EF4-FFF2-40B4-BE49-F238E27FC236}">
                  <a16:creationId xmlns:a16="http://schemas.microsoft.com/office/drawing/2014/main" id="{1FA9CDC9-B659-42F5-9DA2-70B1A39453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2109" name="Freeform 7">
              <a:extLst>
                <a:ext uri="{FF2B5EF4-FFF2-40B4-BE49-F238E27FC236}">
                  <a16:creationId xmlns:a16="http://schemas.microsoft.com/office/drawing/2014/main" id="{C007AF8D-D1A5-4CAC-AE7B-D2A3E72B87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2110" name="Freeform 9">
              <a:extLst>
                <a:ext uri="{FF2B5EF4-FFF2-40B4-BE49-F238E27FC236}">
                  <a16:creationId xmlns:a16="http://schemas.microsoft.com/office/drawing/2014/main" id="{096A8434-7327-4C0E-BAAF-F4D86BBDFA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2111" name="Freeform 10">
              <a:extLst>
                <a:ext uri="{FF2B5EF4-FFF2-40B4-BE49-F238E27FC236}">
                  <a16:creationId xmlns:a16="http://schemas.microsoft.com/office/drawing/2014/main" id="{602C7E10-50F7-489D-8249-9ECB0B456F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2095" name="Freeform 11">
              <a:extLst>
                <a:ext uri="{FF2B5EF4-FFF2-40B4-BE49-F238E27FC236}">
                  <a16:creationId xmlns:a16="http://schemas.microsoft.com/office/drawing/2014/main" id="{950DCCEA-5572-4095-A960-C569CF6922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2096" name="Freeform 12">
              <a:extLst>
                <a:ext uri="{FF2B5EF4-FFF2-40B4-BE49-F238E27FC236}">
                  <a16:creationId xmlns:a16="http://schemas.microsoft.com/office/drawing/2014/main" id="{5CDFA5C2-7CC1-4739-B874-1ABBCDECFB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p:nvSpPr>
          <p:cNvPr id="4" name="Text Placeholder 3"/>
          <p:cNvSpPr>
            <a:spLocks/>
          </p:cNvSpPr>
          <p:nvPr/>
        </p:nvSpPr>
        <p:spPr>
          <a:xfrm>
            <a:off x="4977102" y="1380068"/>
            <a:ext cx="6522924" cy="2616199"/>
          </a:xfrm>
          <a:prstGeom prst="rect">
            <a:avLst/>
          </a:prstGeom>
        </p:spPr>
        <p:txBody>
          <a:bodyPr vert="horz" lIns="91440" tIns="45720" rIns="91440" bIns="45720" rtlCol="0" anchor="b">
            <a:normAutofit/>
          </a:bodyPr>
          <a:lstStyle/>
          <a:p>
            <a:pPr algn="r">
              <a:spcBef>
                <a:spcPct val="0"/>
              </a:spcBef>
              <a:spcAft>
                <a:spcPts val="600"/>
              </a:spcAft>
            </a:pPr>
            <a:r>
              <a:rPr lang="en-US" sz="6000" dirty="0">
                <a:ln w="3175" cmpd="sng">
                  <a:noFill/>
                </a:ln>
                <a:latin typeface="+mj-lt"/>
                <a:ea typeface="+mj-ea"/>
                <a:cs typeface="+mj-cs"/>
              </a:rPr>
              <a:t>TO RESTORE OR NOT TO RESTORE?</a:t>
            </a:r>
          </a:p>
        </p:txBody>
      </p:sp>
    </p:spTree>
    <p:extLst>
      <p:ext uri="{BB962C8B-B14F-4D97-AF65-F5344CB8AC3E}">
        <p14:creationId xmlns:p14="http://schemas.microsoft.com/office/powerpoint/2010/main" val="2765137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D5F51-0DA7-8FCB-08CD-C38CE954401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2C30A6C-3A03-10BC-9F66-1BE223FED0F7}"/>
              </a:ext>
            </a:extLst>
          </p:cNvPr>
          <p:cNvSpPr>
            <a:spLocks noGrp="1"/>
          </p:cNvSpPr>
          <p:nvPr>
            <p:ph type="title"/>
          </p:nvPr>
        </p:nvSpPr>
        <p:spPr>
          <a:xfrm>
            <a:off x="1147452" y="1002497"/>
            <a:ext cx="2639275" cy="5105400"/>
          </a:xfrm>
        </p:spPr>
        <p:txBody>
          <a:bodyPr vert="horz" lIns="91440" tIns="45720" rIns="91440" bIns="45720" rtlCol="0" anchor="ctr">
            <a:normAutofit/>
          </a:bodyPr>
          <a:lstStyle/>
          <a:p>
            <a:pPr defTabSz="457200"/>
            <a:r>
              <a:rPr lang="en-US" sz="4000" b="1" dirty="0"/>
              <a:t>SCFF Funding Model and FHDA’s</a:t>
            </a:r>
            <a:br>
              <a:rPr lang="en-US" sz="4000" b="1" dirty="0"/>
            </a:br>
            <a:r>
              <a:rPr lang="en-US" sz="4000" b="1" dirty="0"/>
              <a:t>Situation</a:t>
            </a:r>
          </a:p>
        </p:txBody>
      </p:sp>
      <p:sp>
        <p:nvSpPr>
          <p:cNvPr id="8" name="Rectangle 7">
            <a:extLst>
              <a:ext uri="{FF2B5EF4-FFF2-40B4-BE49-F238E27FC236}">
                <a16:creationId xmlns:a16="http://schemas.microsoft.com/office/drawing/2014/main" id="{6D58BF26-90BA-EB94-C7E7-F8AEB2EE5BA8}"/>
              </a:ext>
            </a:extLst>
          </p:cNvPr>
          <p:cNvSpPr/>
          <p:nvPr/>
        </p:nvSpPr>
        <p:spPr>
          <a:xfrm>
            <a:off x="5636537" y="2426194"/>
            <a:ext cx="1430345" cy="2813944"/>
          </a:xfrm>
          <a:prstGeom prst="rect">
            <a:avLst/>
          </a:prstGeom>
          <a:solidFill>
            <a:schemeClr val="accent6">
              <a:lumMod val="75000"/>
            </a:schemeClr>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9584B3F0-956E-FD05-A20B-EF4D2C588B61}"/>
              </a:ext>
            </a:extLst>
          </p:cNvPr>
          <p:cNvSpPr txBox="1"/>
          <p:nvPr/>
        </p:nvSpPr>
        <p:spPr>
          <a:xfrm>
            <a:off x="9348864" y="4169813"/>
            <a:ext cx="2355168" cy="646331"/>
          </a:xfrm>
          <a:prstGeom prst="rect">
            <a:avLst/>
          </a:prstGeom>
          <a:noFill/>
        </p:spPr>
        <p:txBody>
          <a:bodyPr wrap="square" rtlCol="0">
            <a:spAutoFit/>
          </a:bodyPr>
          <a:lstStyle/>
          <a:p>
            <a:pPr defTabSz="288036">
              <a:spcAft>
                <a:spcPts val="600"/>
              </a:spcAft>
            </a:pPr>
            <a:r>
              <a:rPr lang="en-US" b="1" kern="1200" dirty="0">
                <a:solidFill>
                  <a:schemeClr val="tx1"/>
                </a:solidFill>
              </a:rPr>
              <a:t>2022-23</a:t>
            </a:r>
            <a:r>
              <a:rPr lang="en-US" kern="1200" dirty="0">
                <a:solidFill>
                  <a:schemeClr val="tx1"/>
                </a:solidFill>
              </a:rPr>
              <a:t>: Significant enrollment</a:t>
            </a:r>
            <a:r>
              <a:rPr lang="en-US" dirty="0"/>
              <a:t> decrease</a:t>
            </a:r>
          </a:p>
        </p:txBody>
      </p:sp>
      <p:sp>
        <p:nvSpPr>
          <p:cNvPr id="29" name="Rectangle 28">
            <a:extLst>
              <a:ext uri="{FF2B5EF4-FFF2-40B4-BE49-F238E27FC236}">
                <a16:creationId xmlns:a16="http://schemas.microsoft.com/office/drawing/2014/main" id="{76AF623F-EDAE-DFC5-4331-5041F4E506DC}"/>
              </a:ext>
            </a:extLst>
          </p:cNvPr>
          <p:cNvSpPr/>
          <p:nvPr/>
        </p:nvSpPr>
        <p:spPr>
          <a:xfrm>
            <a:off x="5623290" y="1369018"/>
            <a:ext cx="1443592" cy="1057176"/>
          </a:xfrm>
          <a:prstGeom prst="rect">
            <a:avLst/>
          </a:prstGeom>
          <a:solidFill>
            <a:srgbClr val="92D05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288036">
              <a:spcAft>
                <a:spcPts val="600"/>
              </a:spcAft>
            </a:pPr>
            <a:r>
              <a:rPr lang="en-US" sz="1512" b="1" kern="1200" dirty="0">
                <a:solidFill>
                  <a:schemeClr val="tx1">
                    <a:lumMod val="95000"/>
                    <a:lumOff val="5000"/>
                  </a:schemeClr>
                </a:solidFill>
                <a:latin typeface="+mn-lt"/>
                <a:ea typeface="+mn-ea"/>
                <a:cs typeface="+mn-cs"/>
              </a:rPr>
              <a:t>Extra funding</a:t>
            </a:r>
            <a:endParaRPr lang="en-US" sz="2400" b="1" dirty="0">
              <a:solidFill>
                <a:schemeClr val="tx1">
                  <a:lumMod val="95000"/>
                  <a:lumOff val="5000"/>
                </a:schemeClr>
              </a:solidFill>
            </a:endParaRPr>
          </a:p>
        </p:txBody>
      </p:sp>
      <p:sp>
        <p:nvSpPr>
          <p:cNvPr id="31" name="Arrow: Right 30">
            <a:extLst>
              <a:ext uri="{FF2B5EF4-FFF2-40B4-BE49-F238E27FC236}">
                <a16:creationId xmlns:a16="http://schemas.microsoft.com/office/drawing/2014/main" id="{991BC6D2-5A04-CBB3-6A96-4B90E059389F}"/>
              </a:ext>
            </a:extLst>
          </p:cNvPr>
          <p:cNvSpPr/>
          <p:nvPr/>
        </p:nvSpPr>
        <p:spPr>
          <a:xfrm>
            <a:off x="5623290" y="2252827"/>
            <a:ext cx="3326450" cy="528588"/>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288036">
              <a:spcAft>
                <a:spcPts val="600"/>
              </a:spcAft>
            </a:pPr>
            <a:r>
              <a:rPr lang="en-US" sz="1600" b="1" kern="1200" dirty="0">
                <a:solidFill>
                  <a:schemeClr val="bg1"/>
                </a:solidFill>
              </a:rPr>
              <a:t>16,</a:t>
            </a:r>
            <a:r>
              <a:rPr lang="en-US" sz="1600" b="1" dirty="0">
                <a:solidFill>
                  <a:schemeClr val="bg1"/>
                </a:solidFill>
              </a:rPr>
              <a:t>760</a:t>
            </a:r>
            <a:r>
              <a:rPr lang="en-US" sz="1600" b="1" kern="1200" dirty="0">
                <a:solidFill>
                  <a:schemeClr val="bg1"/>
                </a:solidFill>
              </a:rPr>
              <a:t> enrollment</a:t>
            </a:r>
            <a:endParaRPr lang="en-US" sz="1600" b="1" dirty="0">
              <a:solidFill>
                <a:schemeClr val="bg1"/>
              </a:solidFill>
            </a:endParaRPr>
          </a:p>
        </p:txBody>
      </p:sp>
      <p:sp>
        <p:nvSpPr>
          <p:cNvPr id="33" name="Arrow: Right 32">
            <a:extLst>
              <a:ext uri="{FF2B5EF4-FFF2-40B4-BE49-F238E27FC236}">
                <a16:creationId xmlns:a16="http://schemas.microsoft.com/office/drawing/2014/main" id="{A835B76B-FDCE-6BB9-CA63-67E145021451}"/>
              </a:ext>
            </a:extLst>
          </p:cNvPr>
          <p:cNvSpPr/>
          <p:nvPr/>
        </p:nvSpPr>
        <p:spPr>
          <a:xfrm>
            <a:off x="5619116" y="4094296"/>
            <a:ext cx="3326450" cy="528588"/>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288036">
              <a:spcAft>
                <a:spcPts val="600"/>
              </a:spcAft>
            </a:pPr>
            <a:r>
              <a:rPr lang="en-US" sz="1600" b="1" kern="1200" dirty="0">
                <a:solidFill>
                  <a:schemeClr val="bg1"/>
                </a:solidFill>
              </a:rPr>
              <a:t>13,868 enrollment</a:t>
            </a:r>
            <a:endParaRPr lang="en-US" sz="1600" b="1" dirty="0">
              <a:solidFill>
                <a:schemeClr val="bg1"/>
              </a:solidFill>
            </a:endParaRPr>
          </a:p>
        </p:txBody>
      </p:sp>
      <p:sp>
        <p:nvSpPr>
          <p:cNvPr id="40" name="TextBox 39">
            <a:extLst>
              <a:ext uri="{FF2B5EF4-FFF2-40B4-BE49-F238E27FC236}">
                <a16:creationId xmlns:a16="http://schemas.microsoft.com/office/drawing/2014/main" id="{EEB3FA9D-59B9-C707-8B3A-9B583C3468B8}"/>
              </a:ext>
            </a:extLst>
          </p:cNvPr>
          <p:cNvSpPr txBox="1"/>
          <p:nvPr/>
        </p:nvSpPr>
        <p:spPr>
          <a:xfrm>
            <a:off x="9298776" y="2242523"/>
            <a:ext cx="2355168" cy="663292"/>
          </a:xfrm>
          <a:prstGeom prst="rect">
            <a:avLst/>
          </a:prstGeom>
          <a:noFill/>
        </p:spPr>
        <p:txBody>
          <a:bodyPr wrap="square" rtlCol="0">
            <a:spAutoFit/>
          </a:bodyPr>
          <a:lstStyle/>
          <a:p>
            <a:pPr defTabSz="288036">
              <a:spcAft>
                <a:spcPts val="600"/>
              </a:spcAft>
            </a:pPr>
            <a:r>
              <a:rPr lang="en-US" b="1" kern="1200" dirty="0">
                <a:solidFill>
                  <a:schemeClr val="tx1"/>
                </a:solidFill>
              </a:rPr>
              <a:t>2017-18 levels</a:t>
            </a:r>
            <a:r>
              <a:rPr lang="en-US" kern="1200" dirty="0">
                <a:solidFill>
                  <a:schemeClr val="tx1"/>
                </a:solidFill>
              </a:rPr>
              <a:t>: Current funding level</a:t>
            </a:r>
            <a:endParaRPr lang="en-US" dirty="0"/>
          </a:p>
        </p:txBody>
      </p:sp>
      <p:sp>
        <p:nvSpPr>
          <p:cNvPr id="6" name="Arrow: Right 5">
            <a:extLst>
              <a:ext uri="{FF2B5EF4-FFF2-40B4-BE49-F238E27FC236}">
                <a16:creationId xmlns:a16="http://schemas.microsoft.com/office/drawing/2014/main" id="{44182EC8-E4CF-7049-7916-A30981D727A4}"/>
              </a:ext>
            </a:extLst>
          </p:cNvPr>
          <p:cNvSpPr/>
          <p:nvPr/>
        </p:nvSpPr>
        <p:spPr>
          <a:xfrm>
            <a:off x="5636537" y="3175062"/>
            <a:ext cx="3326450" cy="528588"/>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288036">
              <a:spcAft>
                <a:spcPts val="600"/>
              </a:spcAft>
            </a:pPr>
            <a:r>
              <a:rPr lang="en-US" sz="1600" b="1" kern="1200" dirty="0">
                <a:solidFill>
                  <a:schemeClr val="bg1"/>
                </a:solidFill>
              </a:rPr>
              <a:t>14,668 enrollment</a:t>
            </a:r>
            <a:endParaRPr lang="en-US" sz="1600" b="1" dirty="0">
              <a:solidFill>
                <a:schemeClr val="bg1"/>
              </a:solidFill>
            </a:endParaRPr>
          </a:p>
        </p:txBody>
      </p:sp>
      <p:sp>
        <p:nvSpPr>
          <p:cNvPr id="10" name="TextBox 9">
            <a:extLst>
              <a:ext uri="{FF2B5EF4-FFF2-40B4-BE49-F238E27FC236}">
                <a16:creationId xmlns:a16="http://schemas.microsoft.com/office/drawing/2014/main" id="{5A94DC9A-51AC-B051-2B61-BB59410A8EB6}"/>
              </a:ext>
            </a:extLst>
          </p:cNvPr>
          <p:cNvSpPr txBox="1"/>
          <p:nvPr/>
        </p:nvSpPr>
        <p:spPr>
          <a:xfrm>
            <a:off x="9315614" y="3093532"/>
            <a:ext cx="2355168" cy="923330"/>
          </a:xfrm>
          <a:prstGeom prst="rect">
            <a:avLst/>
          </a:prstGeom>
          <a:noFill/>
        </p:spPr>
        <p:txBody>
          <a:bodyPr wrap="square" rtlCol="0">
            <a:spAutoFit/>
          </a:bodyPr>
          <a:lstStyle/>
          <a:p>
            <a:pPr defTabSz="288036">
              <a:spcAft>
                <a:spcPts val="600"/>
              </a:spcAft>
            </a:pPr>
            <a:r>
              <a:rPr lang="en-US" b="1" kern="1200" dirty="0">
                <a:solidFill>
                  <a:schemeClr val="tx1"/>
                </a:solidFill>
              </a:rPr>
              <a:t>2023-24:  </a:t>
            </a:r>
            <a:r>
              <a:rPr lang="en-US" kern="1200" dirty="0">
                <a:solidFill>
                  <a:schemeClr val="tx1"/>
                </a:solidFill>
              </a:rPr>
              <a:t>Approximate </a:t>
            </a:r>
            <a:r>
              <a:rPr lang="en-US" dirty="0"/>
              <a:t>5.8</a:t>
            </a:r>
            <a:r>
              <a:rPr lang="en-US" kern="1200" dirty="0">
                <a:solidFill>
                  <a:schemeClr val="tx1"/>
                </a:solidFill>
              </a:rPr>
              <a:t>% enrollment increase last year</a:t>
            </a:r>
            <a:endParaRPr lang="en-US" dirty="0"/>
          </a:p>
        </p:txBody>
      </p:sp>
      <p:sp>
        <p:nvSpPr>
          <p:cNvPr id="11" name="Arrow: Right 10">
            <a:extLst>
              <a:ext uri="{FF2B5EF4-FFF2-40B4-BE49-F238E27FC236}">
                <a16:creationId xmlns:a16="http://schemas.microsoft.com/office/drawing/2014/main" id="{6DBF8072-72A5-5770-221A-81A348D93089}"/>
              </a:ext>
            </a:extLst>
          </p:cNvPr>
          <p:cNvSpPr/>
          <p:nvPr/>
        </p:nvSpPr>
        <p:spPr>
          <a:xfrm>
            <a:off x="5619116" y="4904582"/>
            <a:ext cx="3326450" cy="654688"/>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288036">
              <a:spcAft>
                <a:spcPts val="600"/>
              </a:spcAft>
            </a:pPr>
            <a:r>
              <a:rPr lang="en-US" sz="1600" b="1" kern="1200" dirty="0">
                <a:solidFill>
                  <a:schemeClr val="bg1"/>
                </a:solidFill>
              </a:rPr>
              <a:t>12,481 enrollment</a:t>
            </a:r>
            <a:endParaRPr lang="en-US" sz="1600" b="1" dirty="0">
              <a:solidFill>
                <a:schemeClr val="bg1"/>
              </a:solidFill>
            </a:endParaRPr>
          </a:p>
        </p:txBody>
      </p:sp>
      <p:sp>
        <p:nvSpPr>
          <p:cNvPr id="12" name="TextBox 11">
            <a:extLst>
              <a:ext uri="{FF2B5EF4-FFF2-40B4-BE49-F238E27FC236}">
                <a16:creationId xmlns:a16="http://schemas.microsoft.com/office/drawing/2014/main" id="{7D9D5D33-CE36-295A-BE6F-A7BBB88C3EFC}"/>
              </a:ext>
            </a:extLst>
          </p:cNvPr>
          <p:cNvSpPr txBox="1"/>
          <p:nvPr/>
        </p:nvSpPr>
        <p:spPr>
          <a:xfrm>
            <a:off x="9346683" y="4957604"/>
            <a:ext cx="2355168" cy="923330"/>
          </a:xfrm>
          <a:prstGeom prst="rect">
            <a:avLst/>
          </a:prstGeom>
          <a:noFill/>
        </p:spPr>
        <p:txBody>
          <a:bodyPr wrap="square" rtlCol="0">
            <a:spAutoFit/>
          </a:bodyPr>
          <a:lstStyle/>
          <a:p>
            <a:pPr defTabSz="288036">
              <a:spcAft>
                <a:spcPts val="600"/>
              </a:spcAft>
            </a:pPr>
            <a:r>
              <a:rPr lang="en-US" b="1" kern="1200" dirty="0">
                <a:solidFill>
                  <a:schemeClr val="tx1"/>
                </a:solidFill>
              </a:rPr>
              <a:t>Hypothetical</a:t>
            </a:r>
            <a:r>
              <a:rPr lang="en-US" kern="1200" dirty="0">
                <a:solidFill>
                  <a:schemeClr val="tx1"/>
                </a:solidFill>
              </a:rPr>
              <a:t>: Enrollment decrease of 10%</a:t>
            </a:r>
            <a:endParaRPr lang="en-US" dirty="0"/>
          </a:p>
        </p:txBody>
      </p:sp>
      <p:sp>
        <p:nvSpPr>
          <p:cNvPr id="14" name="Arrow: Curved Right 13">
            <a:extLst>
              <a:ext uri="{FF2B5EF4-FFF2-40B4-BE49-F238E27FC236}">
                <a16:creationId xmlns:a16="http://schemas.microsoft.com/office/drawing/2014/main" id="{8A8932DF-1ED7-9D43-C11F-AE01C16F0CD1}"/>
              </a:ext>
            </a:extLst>
          </p:cNvPr>
          <p:cNvSpPr/>
          <p:nvPr/>
        </p:nvSpPr>
        <p:spPr>
          <a:xfrm>
            <a:off x="4322227" y="2377196"/>
            <a:ext cx="1194011" cy="3211383"/>
          </a:xfrm>
          <a:prstGeom prst="curvedRightArrow">
            <a:avLst/>
          </a:prstGeom>
          <a:solidFill>
            <a:srgbClr val="C00000"/>
          </a:solidFill>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2333793E-4279-BF4D-4F3A-7DF7CC2ABA7D}"/>
              </a:ext>
            </a:extLst>
          </p:cNvPr>
          <p:cNvSpPr/>
          <p:nvPr/>
        </p:nvSpPr>
        <p:spPr>
          <a:xfrm>
            <a:off x="4505438" y="3385448"/>
            <a:ext cx="1009631" cy="103415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288036">
              <a:spcAft>
                <a:spcPts val="600"/>
              </a:spcAft>
            </a:pPr>
            <a:r>
              <a:rPr lang="en-US" sz="1400" b="1" kern="1200" dirty="0">
                <a:solidFill>
                  <a:schemeClr val="lt1"/>
                </a:solidFill>
              </a:rPr>
              <a:t>Same funding amount</a:t>
            </a:r>
            <a:endParaRPr lang="en-US" sz="1400" b="1" dirty="0"/>
          </a:p>
        </p:txBody>
      </p:sp>
    </p:spTree>
    <p:extLst>
      <p:ext uri="{BB962C8B-B14F-4D97-AF65-F5344CB8AC3E}">
        <p14:creationId xmlns:p14="http://schemas.microsoft.com/office/powerpoint/2010/main" val="4245942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wipe(left)">
                                      <p:cBhvr>
                                        <p:cTn id="7" dur="500"/>
                                        <p:tgtEl>
                                          <p:spTgt spid="31"/>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0"/>
                                        </p:tgtEl>
                                        <p:attrNameLst>
                                          <p:attrName>style.visibility</p:attrName>
                                        </p:attrNameLst>
                                      </p:cBhvr>
                                      <p:to>
                                        <p:strVal val="visible"/>
                                      </p:to>
                                    </p:set>
                                    <p:animEffect transition="in" filter="fade">
                                      <p:cBhvr>
                                        <p:cTn id="11" dur="500"/>
                                        <p:tgtEl>
                                          <p:spTgt spid="4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3"/>
                                        </p:tgtEl>
                                        <p:attrNameLst>
                                          <p:attrName>style.visibility</p:attrName>
                                        </p:attrNameLst>
                                      </p:cBhvr>
                                      <p:to>
                                        <p:strVal val="visible"/>
                                      </p:to>
                                    </p:set>
                                    <p:animEffect transition="in" filter="wipe(left)">
                                      <p:cBhvr>
                                        <p:cTn id="16" dur="500"/>
                                        <p:tgtEl>
                                          <p:spTgt spid="33"/>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fade">
                                      <p:cBhvr>
                                        <p:cTn id="20" dur="500"/>
                                        <p:tgtEl>
                                          <p:spTgt spid="22"/>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left)">
                                      <p:cBhvr>
                                        <p:cTn id="25" dur="500"/>
                                        <p:tgtEl>
                                          <p:spTgt spid="6"/>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left)">
                                      <p:cBhvr>
                                        <p:cTn id="34" dur="500"/>
                                        <p:tgtEl>
                                          <p:spTgt spid="11"/>
                                        </p:tgtEl>
                                      </p:cBhvr>
                                    </p:animEffect>
                                  </p:childTnLst>
                                </p:cTn>
                              </p:par>
                            </p:childTnLst>
                          </p:cTn>
                        </p:par>
                        <p:par>
                          <p:cTn id="35" fill="hold">
                            <p:stCondLst>
                              <p:cond delay="500"/>
                            </p:stCondLst>
                            <p:childTnLst>
                              <p:par>
                                <p:cTn id="36" presetID="10" presetClass="entr" presetSubtype="0" fill="hold" grpId="0" nodeType="after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fade">
                                      <p:cBhvr>
                                        <p:cTn id="38" dur="500"/>
                                        <p:tgtEl>
                                          <p:spTgt spid="12"/>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fade">
                                      <p:cBhvr>
                                        <p:cTn id="43" dur="500"/>
                                        <p:tgtEl>
                                          <p:spTgt spid="14"/>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fade">
                                      <p:cBhvr>
                                        <p:cTn id="46" dur="500"/>
                                        <p:tgtEl>
                                          <p:spTgt spid="16"/>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9" grpId="0" animBg="1"/>
      <p:bldP spid="31" grpId="0" animBg="1"/>
      <p:bldP spid="33" grpId="0" animBg="1"/>
      <p:bldP spid="40" grpId="0"/>
      <p:bldP spid="6" grpId="0" animBg="1"/>
      <p:bldP spid="10" grpId="0"/>
      <p:bldP spid="11" grpId="0" animBg="1"/>
      <p:bldP spid="12" grpId="0"/>
      <p:bldP spid="14" grpId="0" animBg="1"/>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77B9C-12E4-8153-A248-35FCCD03A5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3392DF-D79D-EB16-6368-0CB032F83226}"/>
              </a:ext>
            </a:extLst>
          </p:cNvPr>
          <p:cNvSpPr>
            <a:spLocks noGrp="1"/>
          </p:cNvSpPr>
          <p:nvPr>
            <p:ph type="title"/>
          </p:nvPr>
        </p:nvSpPr>
        <p:spPr>
          <a:xfrm>
            <a:off x="2132012" y="330660"/>
            <a:ext cx="8928421" cy="738781"/>
          </a:xfrm>
        </p:spPr>
        <p:txBody>
          <a:bodyPr>
            <a:normAutofit/>
          </a:bodyPr>
          <a:lstStyle/>
          <a:p>
            <a:pPr algn="ctr"/>
            <a:r>
              <a:rPr lang="en-US" b="1" dirty="0"/>
              <a:t>RESTORATION ATTEMPT 2023-24</a:t>
            </a:r>
          </a:p>
        </p:txBody>
      </p:sp>
      <p:sp>
        <p:nvSpPr>
          <p:cNvPr id="3" name="Text Placeholder 2">
            <a:extLst>
              <a:ext uri="{FF2B5EF4-FFF2-40B4-BE49-F238E27FC236}">
                <a16:creationId xmlns:a16="http://schemas.microsoft.com/office/drawing/2014/main" id="{8749DB23-ED67-1A75-200E-C9B83B48F327}"/>
              </a:ext>
            </a:extLst>
          </p:cNvPr>
          <p:cNvSpPr>
            <a:spLocks noGrp="1"/>
          </p:cNvSpPr>
          <p:nvPr>
            <p:ph type="body" idx="1"/>
          </p:nvPr>
        </p:nvSpPr>
        <p:spPr>
          <a:xfrm>
            <a:off x="2132012" y="1645632"/>
            <a:ext cx="9829800" cy="2297569"/>
          </a:xfrm>
        </p:spPr>
        <p:txBody>
          <a:bodyPr>
            <a:normAutofit/>
          </a:bodyPr>
          <a:lstStyle/>
          <a:p>
            <a:pPr marL="799963" lvl="1" indent="-342900">
              <a:buFont typeface="Arial" panose="020B0604020202020204" pitchFamily="34" charset="0"/>
              <a:buChar char="•"/>
            </a:pPr>
            <a:r>
              <a:rPr lang="en-US" sz="2400" dirty="0">
                <a:solidFill>
                  <a:schemeClr val="tx1"/>
                </a:solidFill>
              </a:rPr>
              <a:t>Tried to restore in 2023-24 with $1.8M one-time funding</a:t>
            </a:r>
          </a:p>
          <a:p>
            <a:pPr marL="1257026" lvl="2" indent="-342900">
              <a:buFont typeface="Arial" panose="020B0604020202020204" pitchFamily="34" charset="0"/>
              <a:buChar char="•"/>
            </a:pPr>
            <a:r>
              <a:rPr lang="en-US" sz="2400" dirty="0">
                <a:solidFill>
                  <a:schemeClr val="tx1"/>
                </a:solidFill>
              </a:rPr>
              <a:t>Approx 5.8% enrollment increase</a:t>
            </a:r>
          </a:p>
          <a:p>
            <a:pPr marL="1257026" lvl="2" indent="-342900">
              <a:buFont typeface="Arial" panose="020B0604020202020204" pitchFamily="34" charset="0"/>
              <a:buChar char="•"/>
            </a:pPr>
            <a:r>
              <a:rPr lang="en-US" sz="2400" dirty="0">
                <a:solidFill>
                  <a:schemeClr val="tx1"/>
                </a:solidFill>
              </a:rPr>
              <a:t>Restored 800 FTES from previous year at De Anza</a:t>
            </a:r>
          </a:p>
          <a:p>
            <a:pPr marL="1257026" lvl="2" indent="-342900">
              <a:buFont typeface="Arial" panose="020B0604020202020204" pitchFamily="34" charset="0"/>
              <a:buChar char="•"/>
            </a:pPr>
            <a:r>
              <a:rPr lang="en-US" sz="2400" dirty="0">
                <a:solidFill>
                  <a:schemeClr val="tx1"/>
                </a:solidFill>
              </a:rPr>
              <a:t>Needs to be a District-wide effort</a:t>
            </a:r>
          </a:p>
          <a:p>
            <a:pPr marL="799963" lvl="1" indent="-342900">
              <a:buFont typeface="Arial" panose="020B0604020202020204" pitchFamily="34" charset="0"/>
              <a:buChar char="•"/>
            </a:pPr>
            <a:endParaRPr lang="en-US" sz="2400" dirty="0">
              <a:solidFill>
                <a:schemeClr val="tx1"/>
              </a:solidFill>
            </a:endParaRPr>
          </a:p>
          <a:p>
            <a:pPr lvl="1"/>
            <a:endParaRPr lang="en-US" dirty="0"/>
          </a:p>
          <a:p>
            <a:pPr marL="342900" indent="-342900">
              <a:buFont typeface="Arial" panose="020B0604020202020204" pitchFamily="34" charset="0"/>
              <a:buChar char="•"/>
            </a:pPr>
            <a:endParaRPr lang="en-US" dirty="0"/>
          </a:p>
        </p:txBody>
      </p:sp>
      <p:graphicFrame>
        <p:nvGraphicFramePr>
          <p:cNvPr id="6" name="Table 5">
            <a:extLst>
              <a:ext uri="{FF2B5EF4-FFF2-40B4-BE49-F238E27FC236}">
                <a16:creationId xmlns:a16="http://schemas.microsoft.com/office/drawing/2014/main" id="{BAC1F8AF-ECBA-898D-5E34-C1806BF58400}"/>
              </a:ext>
            </a:extLst>
          </p:cNvPr>
          <p:cNvGraphicFramePr>
            <a:graphicFrameLocks noGrp="1"/>
          </p:cNvGraphicFramePr>
          <p:nvPr>
            <p:extLst>
              <p:ext uri="{D42A27DB-BD31-4B8C-83A1-F6EECF244321}">
                <p14:modId xmlns:p14="http://schemas.microsoft.com/office/powerpoint/2010/main" val="2756485070"/>
              </p:ext>
            </p:extLst>
          </p:nvPr>
        </p:nvGraphicFramePr>
        <p:xfrm>
          <a:off x="2444027" y="4002704"/>
          <a:ext cx="9144000" cy="1562100"/>
        </p:xfrm>
        <a:graphic>
          <a:graphicData uri="http://schemas.openxmlformats.org/drawingml/2006/table">
            <a:tbl>
              <a:tblPr>
                <a:tableStyleId>{5C22544A-7EE6-4342-B048-85BDC9FD1C3A}</a:tableStyleId>
              </a:tblPr>
              <a:tblGrid>
                <a:gridCol w="1143000">
                  <a:extLst>
                    <a:ext uri="{9D8B030D-6E8A-4147-A177-3AD203B41FA5}">
                      <a16:colId xmlns:a16="http://schemas.microsoft.com/office/drawing/2014/main" val="3769846156"/>
                    </a:ext>
                  </a:extLst>
                </a:gridCol>
                <a:gridCol w="1143000">
                  <a:extLst>
                    <a:ext uri="{9D8B030D-6E8A-4147-A177-3AD203B41FA5}">
                      <a16:colId xmlns:a16="http://schemas.microsoft.com/office/drawing/2014/main" val="1682284775"/>
                    </a:ext>
                  </a:extLst>
                </a:gridCol>
                <a:gridCol w="1143000">
                  <a:extLst>
                    <a:ext uri="{9D8B030D-6E8A-4147-A177-3AD203B41FA5}">
                      <a16:colId xmlns:a16="http://schemas.microsoft.com/office/drawing/2014/main" val="900520772"/>
                    </a:ext>
                  </a:extLst>
                </a:gridCol>
                <a:gridCol w="1143000">
                  <a:extLst>
                    <a:ext uri="{9D8B030D-6E8A-4147-A177-3AD203B41FA5}">
                      <a16:colId xmlns:a16="http://schemas.microsoft.com/office/drawing/2014/main" val="1009013064"/>
                    </a:ext>
                  </a:extLst>
                </a:gridCol>
                <a:gridCol w="1143000">
                  <a:extLst>
                    <a:ext uri="{9D8B030D-6E8A-4147-A177-3AD203B41FA5}">
                      <a16:colId xmlns:a16="http://schemas.microsoft.com/office/drawing/2014/main" val="645510135"/>
                    </a:ext>
                  </a:extLst>
                </a:gridCol>
                <a:gridCol w="1143000">
                  <a:extLst>
                    <a:ext uri="{9D8B030D-6E8A-4147-A177-3AD203B41FA5}">
                      <a16:colId xmlns:a16="http://schemas.microsoft.com/office/drawing/2014/main" val="836916174"/>
                    </a:ext>
                  </a:extLst>
                </a:gridCol>
                <a:gridCol w="1143000">
                  <a:extLst>
                    <a:ext uri="{9D8B030D-6E8A-4147-A177-3AD203B41FA5}">
                      <a16:colId xmlns:a16="http://schemas.microsoft.com/office/drawing/2014/main" val="4185343582"/>
                    </a:ext>
                  </a:extLst>
                </a:gridCol>
                <a:gridCol w="1143000">
                  <a:extLst>
                    <a:ext uri="{9D8B030D-6E8A-4147-A177-3AD203B41FA5}">
                      <a16:colId xmlns:a16="http://schemas.microsoft.com/office/drawing/2014/main" val="2159983175"/>
                    </a:ext>
                  </a:extLst>
                </a:gridCol>
              </a:tblGrid>
              <a:tr h="781050">
                <a:tc>
                  <a:txBody>
                    <a:bodyPr/>
                    <a:lstStyle/>
                    <a:p>
                      <a:pPr algn="ctr" fontAlgn="b"/>
                      <a:r>
                        <a:rPr lang="en-US" sz="2400" u="none" strike="noStrike" dirty="0">
                          <a:effectLst/>
                        </a:rPr>
                        <a:t>2017-18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2018-19</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2019-20</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2020-21</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2021-22</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2022-23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2023-24</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2024-25</a:t>
                      </a:r>
                      <a:endParaRPr lang="en-US" sz="24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270590605"/>
                  </a:ext>
                </a:extLst>
              </a:tr>
              <a:tr h="781050">
                <a:tc>
                  <a:txBody>
                    <a:bodyPr/>
                    <a:lstStyle/>
                    <a:p>
                      <a:pPr algn="ctr" fontAlgn="b"/>
                      <a:r>
                        <a:rPr lang="en-US" sz="2400" u="none" strike="noStrike">
                          <a:effectLst/>
                        </a:rPr>
                        <a:t>16,760</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16,068</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15,863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16,053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14,222</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13,868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14,668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4,925</a:t>
                      </a:r>
                      <a:endParaRPr lang="en-US" sz="24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53575026"/>
                  </a:ext>
                </a:extLst>
              </a:tr>
            </a:tbl>
          </a:graphicData>
        </a:graphic>
      </p:graphicFrame>
      <p:sp>
        <p:nvSpPr>
          <p:cNvPr id="8" name="Oval 7">
            <a:extLst>
              <a:ext uri="{FF2B5EF4-FFF2-40B4-BE49-F238E27FC236}">
                <a16:creationId xmlns:a16="http://schemas.microsoft.com/office/drawing/2014/main" id="{1579E322-710A-8207-E53D-489F5049EA9C}"/>
              </a:ext>
            </a:extLst>
          </p:cNvPr>
          <p:cNvSpPr/>
          <p:nvPr/>
        </p:nvSpPr>
        <p:spPr>
          <a:xfrm>
            <a:off x="2284412" y="4888782"/>
            <a:ext cx="1447800" cy="738781"/>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383462F-D7E0-3395-55C6-68124A0BD2BA}"/>
              </a:ext>
            </a:extLst>
          </p:cNvPr>
          <p:cNvSpPr/>
          <p:nvPr/>
        </p:nvSpPr>
        <p:spPr>
          <a:xfrm>
            <a:off x="9256713" y="4888782"/>
            <a:ext cx="1295400" cy="738781"/>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6340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left)">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arn(inVertical)">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arn(inVertical)">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barn(inVertical)">
                                      <p:cBhvr>
                                        <p:cTn id="3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97912-3744-6ECC-6807-71AAD0F558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74A888-CF60-E7D1-18BC-42B4B7C6601A}"/>
              </a:ext>
            </a:extLst>
          </p:cNvPr>
          <p:cNvSpPr>
            <a:spLocks noGrp="1"/>
          </p:cNvSpPr>
          <p:nvPr>
            <p:ph type="title"/>
          </p:nvPr>
        </p:nvSpPr>
        <p:spPr>
          <a:xfrm>
            <a:off x="2132012" y="330660"/>
            <a:ext cx="8928421" cy="738781"/>
          </a:xfrm>
        </p:spPr>
        <p:txBody>
          <a:bodyPr>
            <a:normAutofit/>
          </a:bodyPr>
          <a:lstStyle/>
          <a:p>
            <a:pPr algn="ctr"/>
            <a:r>
              <a:rPr lang="en-US" b="1" dirty="0"/>
              <a:t>RESTORATION ATTEMPT 2024-25</a:t>
            </a:r>
          </a:p>
        </p:txBody>
      </p:sp>
      <p:sp>
        <p:nvSpPr>
          <p:cNvPr id="3" name="Text Placeholder 2">
            <a:extLst>
              <a:ext uri="{FF2B5EF4-FFF2-40B4-BE49-F238E27FC236}">
                <a16:creationId xmlns:a16="http://schemas.microsoft.com/office/drawing/2014/main" id="{A2AC2BAD-01B4-F965-24C2-FFAD3255B735}"/>
              </a:ext>
            </a:extLst>
          </p:cNvPr>
          <p:cNvSpPr>
            <a:spLocks noGrp="1"/>
          </p:cNvSpPr>
          <p:nvPr>
            <p:ph type="body" idx="1"/>
          </p:nvPr>
        </p:nvSpPr>
        <p:spPr>
          <a:xfrm>
            <a:off x="2085684" y="3276600"/>
            <a:ext cx="9829800" cy="3124200"/>
          </a:xfrm>
        </p:spPr>
        <p:txBody>
          <a:bodyPr>
            <a:normAutofit fontScale="85000" lnSpcReduction="20000"/>
          </a:bodyPr>
          <a:lstStyle/>
          <a:p>
            <a:pPr marL="799963" lvl="1" indent="-342900">
              <a:buFont typeface="Arial" panose="020B0604020202020204" pitchFamily="34" charset="0"/>
              <a:buChar char="•"/>
            </a:pPr>
            <a:r>
              <a:rPr lang="en-US" sz="2400" b="1" dirty="0">
                <a:solidFill>
                  <a:schemeClr val="tx1"/>
                </a:solidFill>
              </a:rPr>
              <a:t>Continued $1.8M one-time funding</a:t>
            </a:r>
          </a:p>
          <a:p>
            <a:pPr marL="799963" lvl="1" indent="-342900">
              <a:buFont typeface="Arial" panose="020B0604020202020204" pitchFamily="34" charset="0"/>
              <a:buChar char="•"/>
            </a:pPr>
            <a:r>
              <a:rPr lang="en-US" sz="2400" b="1" dirty="0">
                <a:solidFill>
                  <a:schemeClr val="tx1"/>
                </a:solidFill>
              </a:rPr>
              <a:t>Possibly more one-time funding to try to restore </a:t>
            </a:r>
          </a:p>
          <a:p>
            <a:pPr marL="1257026" lvl="2" indent="-342900">
              <a:buFont typeface="Arial" panose="020B0604020202020204" pitchFamily="34" charset="0"/>
              <a:buChar char="•"/>
            </a:pPr>
            <a:r>
              <a:rPr lang="en-US" sz="2201" b="1" dirty="0">
                <a:solidFill>
                  <a:schemeClr val="tx1"/>
                </a:solidFill>
              </a:rPr>
              <a:t>Need approximately 1581 FTES district-wide = 7% growth</a:t>
            </a:r>
          </a:p>
          <a:p>
            <a:pPr marL="1257026" lvl="2" indent="-342900">
              <a:buFont typeface="Arial" panose="020B0604020202020204" pitchFamily="34" charset="0"/>
              <a:buChar char="•"/>
            </a:pPr>
            <a:r>
              <a:rPr lang="en-US" sz="2201" b="1" dirty="0">
                <a:solidFill>
                  <a:schemeClr val="tx1"/>
                </a:solidFill>
              </a:rPr>
              <a:t>Traditional credit students = 3-yr. average</a:t>
            </a:r>
          </a:p>
          <a:p>
            <a:pPr marL="1257026" lvl="2" indent="-342900">
              <a:buFont typeface="Arial" panose="020B0604020202020204" pitchFamily="34" charset="0"/>
              <a:buChar char="•"/>
            </a:pPr>
            <a:r>
              <a:rPr lang="en-US" sz="2201" b="1" dirty="0">
                <a:solidFill>
                  <a:schemeClr val="tx1"/>
                </a:solidFill>
              </a:rPr>
              <a:t>Focus on specialized categories subject NOT subject to 3-yr. average</a:t>
            </a:r>
          </a:p>
          <a:p>
            <a:pPr marL="799963" lvl="1" indent="-342900">
              <a:buFont typeface="Arial" panose="020B0604020202020204" pitchFamily="34" charset="0"/>
              <a:buChar char="•"/>
            </a:pPr>
            <a:r>
              <a:rPr lang="en-US" sz="2400" b="1" dirty="0">
                <a:solidFill>
                  <a:schemeClr val="tx1"/>
                </a:solidFill>
              </a:rPr>
              <a:t>Summer quarter up 11% (approx. 1880 FTES)</a:t>
            </a:r>
          </a:p>
          <a:p>
            <a:pPr marL="799963" lvl="1" indent="-342900">
              <a:buFont typeface="Arial" panose="020B0604020202020204" pitchFamily="34" charset="0"/>
              <a:buChar char="•"/>
            </a:pPr>
            <a:r>
              <a:rPr lang="en-US" sz="2400" b="1" dirty="0">
                <a:solidFill>
                  <a:schemeClr val="tx1"/>
                </a:solidFill>
              </a:rPr>
              <a:t>Possible change in State accounting method</a:t>
            </a:r>
          </a:p>
          <a:p>
            <a:pPr marL="1257026" lvl="2" indent="-342900">
              <a:buFont typeface="Arial" panose="020B0604020202020204" pitchFamily="34" charset="0"/>
              <a:buChar char="•"/>
            </a:pPr>
            <a:r>
              <a:rPr lang="en-US" sz="2201" b="1" dirty="0">
                <a:solidFill>
                  <a:schemeClr val="tx1"/>
                </a:solidFill>
              </a:rPr>
              <a:t>11.67 </a:t>
            </a:r>
            <a:r>
              <a:rPr lang="en-US" sz="2201" b="1" dirty="0">
                <a:solidFill>
                  <a:schemeClr val="tx1"/>
                </a:solidFill>
                <a:sym typeface="Wingdings" panose="05000000000000000000" pitchFamily="2" charset="2"/>
              </a:rPr>
              <a:t> 12.00 factor</a:t>
            </a:r>
            <a:endParaRPr lang="en-US" sz="2201" b="1" dirty="0">
              <a:solidFill>
                <a:schemeClr val="tx1"/>
              </a:solidFill>
            </a:endParaRPr>
          </a:p>
          <a:p>
            <a:pPr lvl="2"/>
            <a:endParaRPr lang="en-US" sz="2201" b="1" dirty="0">
              <a:solidFill>
                <a:schemeClr val="tx1"/>
              </a:solidFill>
            </a:endParaRPr>
          </a:p>
        </p:txBody>
      </p:sp>
      <p:graphicFrame>
        <p:nvGraphicFramePr>
          <p:cNvPr id="6" name="Table 5">
            <a:extLst>
              <a:ext uri="{FF2B5EF4-FFF2-40B4-BE49-F238E27FC236}">
                <a16:creationId xmlns:a16="http://schemas.microsoft.com/office/drawing/2014/main" id="{5B27F55A-B3A7-F2AD-0247-EF6C99B00410}"/>
              </a:ext>
            </a:extLst>
          </p:cNvPr>
          <p:cNvGraphicFramePr>
            <a:graphicFrameLocks noGrp="1"/>
          </p:cNvGraphicFramePr>
          <p:nvPr>
            <p:extLst>
              <p:ext uri="{D42A27DB-BD31-4B8C-83A1-F6EECF244321}">
                <p14:modId xmlns:p14="http://schemas.microsoft.com/office/powerpoint/2010/main" val="1989678006"/>
              </p:ext>
            </p:extLst>
          </p:nvPr>
        </p:nvGraphicFramePr>
        <p:xfrm>
          <a:off x="2284412" y="1308703"/>
          <a:ext cx="9144000" cy="1562100"/>
        </p:xfrm>
        <a:graphic>
          <a:graphicData uri="http://schemas.openxmlformats.org/drawingml/2006/table">
            <a:tbl>
              <a:tblPr>
                <a:tableStyleId>{5C22544A-7EE6-4342-B048-85BDC9FD1C3A}</a:tableStyleId>
              </a:tblPr>
              <a:tblGrid>
                <a:gridCol w="1143000">
                  <a:extLst>
                    <a:ext uri="{9D8B030D-6E8A-4147-A177-3AD203B41FA5}">
                      <a16:colId xmlns:a16="http://schemas.microsoft.com/office/drawing/2014/main" val="3769846156"/>
                    </a:ext>
                  </a:extLst>
                </a:gridCol>
                <a:gridCol w="1143000">
                  <a:extLst>
                    <a:ext uri="{9D8B030D-6E8A-4147-A177-3AD203B41FA5}">
                      <a16:colId xmlns:a16="http://schemas.microsoft.com/office/drawing/2014/main" val="1682284775"/>
                    </a:ext>
                  </a:extLst>
                </a:gridCol>
                <a:gridCol w="1143000">
                  <a:extLst>
                    <a:ext uri="{9D8B030D-6E8A-4147-A177-3AD203B41FA5}">
                      <a16:colId xmlns:a16="http://schemas.microsoft.com/office/drawing/2014/main" val="900520772"/>
                    </a:ext>
                  </a:extLst>
                </a:gridCol>
                <a:gridCol w="1143000">
                  <a:extLst>
                    <a:ext uri="{9D8B030D-6E8A-4147-A177-3AD203B41FA5}">
                      <a16:colId xmlns:a16="http://schemas.microsoft.com/office/drawing/2014/main" val="1009013064"/>
                    </a:ext>
                  </a:extLst>
                </a:gridCol>
                <a:gridCol w="1143000">
                  <a:extLst>
                    <a:ext uri="{9D8B030D-6E8A-4147-A177-3AD203B41FA5}">
                      <a16:colId xmlns:a16="http://schemas.microsoft.com/office/drawing/2014/main" val="645510135"/>
                    </a:ext>
                  </a:extLst>
                </a:gridCol>
                <a:gridCol w="1143000">
                  <a:extLst>
                    <a:ext uri="{9D8B030D-6E8A-4147-A177-3AD203B41FA5}">
                      <a16:colId xmlns:a16="http://schemas.microsoft.com/office/drawing/2014/main" val="836916174"/>
                    </a:ext>
                  </a:extLst>
                </a:gridCol>
                <a:gridCol w="1143000">
                  <a:extLst>
                    <a:ext uri="{9D8B030D-6E8A-4147-A177-3AD203B41FA5}">
                      <a16:colId xmlns:a16="http://schemas.microsoft.com/office/drawing/2014/main" val="4185343582"/>
                    </a:ext>
                  </a:extLst>
                </a:gridCol>
                <a:gridCol w="1143000">
                  <a:extLst>
                    <a:ext uri="{9D8B030D-6E8A-4147-A177-3AD203B41FA5}">
                      <a16:colId xmlns:a16="http://schemas.microsoft.com/office/drawing/2014/main" val="2159983175"/>
                    </a:ext>
                  </a:extLst>
                </a:gridCol>
              </a:tblGrid>
              <a:tr h="781050">
                <a:tc>
                  <a:txBody>
                    <a:bodyPr/>
                    <a:lstStyle/>
                    <a:p>
                      <a:pPr algn="ctr" fontAlgn="b"/>
                      <a:r>
                        <a:rPr lang="en-US" sz="2400" u="none" strike="noStrike" dirty="0">
                          <a:effectLst/>
                        </a:rPr>
                        <a:t>2017-18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2018-19</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2019-20</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2020-21</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2021-22</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2022-23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2023-24</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2024-25</a:t>
                      </a:r>
                      <a:endParaRPr lang="en-US" sz="24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270590605"/>
                  </a:ext>
                </a:extLst>
              </a:tr>
              <a:tr h="781050">
                <a:tc>
                  <a:txBody>
                    <a:bodyPr/>
                    <a:lstStyle/>
                    <a:p>
                      <a:pPr algn="ctr" fontAlgn="b"/>
                      <a:r>
                        <a:rPr lang="en-US" sz="2400" u="none" strike="noStrike">
                          <a:effectLst/>
                        </a:rPr>
                        <a:t>16,760</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16,068</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15,863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16,053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14,222</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13,868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14,668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4,925</a:t>
                      </a:r>
                      <a:endParaRPr lang="en-US" sz="24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53575026"/>
                  </a:ext>
                </a:extLst>
              </a:tr>
            </a:tbl>
          </a:graphicData>
        </a:graphic>
      </p:graphicFrame>
      <p:sp>
        <p:nvSpPr>
          <p:cNvPr id="8" name="Oval 7">
            <a:extLst>
              <a:ext uri="{FF2B5EF4-FFF2-40B4-BE49-F238E27FC236}">
                <a16:creationId xmlns:a16="http://schemas.microsoft.com/office/drawing/2014/main" id="{966B2E1A-6093-2A9C-BCD7-A1E6679682C1}"/>
              </a:ext>
            </a:extLst>
          </p:cNvPr>
          <p:cNvSpPr/>
          <p:nvPr/>
        </p:nvSpPr>
        <p:spPr>
          <a:xfrm>
            <a:off x="2101127" y="2319058"/>
            <a:ext cx="1447800" cy="738781"/>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7D700CB-CB8D-1078-10E3-7EF4ACF82AD7}"/>
              </a:ext>
            </a:extLst>
          </p:cNvPr>
          <p:cNvSpPr/>
          <p:nvPr/>
        </p:nvSpPr>
        <p:spPr>
          <a:xfrm>
            <a:off x="10316297" y="2157859"/>
            <a:ext cx="1295400" cy="738781"/>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9408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wipe(left)">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barn(inVertical)">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barn(inVertical)">
                                      <p:cBhvr>
                                        <p:cTn id="47" dur="500"/>
                                        <p:tgtEl>
                                          <p:spTgt spid="3">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Effect transition="in" filter="barn(inVertical)">
                                      <p:cBhvr>
                                        <p:cTn id="5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B08E7-6D37-CA0A-9440-561AED800A64}"/>
              </a:ext>
            </a:extLst>
          </p:cNvPr>
          <p:cNvSpPr>
            <a:spLocks noGrp="1"/>
          </p:cNvSpPr>
          <p:nvPr>
            <p:ph type="title"/>
          </p:nvPr>
        </p:nvSpPr>
        <p:spPr/>
        <p:txBody>
          <a:bodyPr/>
          <a:lstStyle/>
          <a:p>
            <a:r>
              <a:rPr lang="en-US" sz="4000" dirty="0"/>
              <a:t>Other factors for consideration</a:t>
            </a:r>
            <a:endParaRPr lang="en-US" dirty="0"/>
          </a:p>
        </p:txBody>
      </p:sp>
      <p:sp>
        <p:nvSpPr>
          <p:cNvPr id="3" name="Content Placeholder 2">
            <a:extLst>
              <a:ext uri="{FF2B5EF4-FFF2-40B4-BE49-F238E27FC236}">
                <a16:creationId xmlns:a16="http://schemas.microsoft.com/office/drawing/2014/main" id="{42FDA9A1-D7BB-5D23-862F-A3858BA4C09B}"/>
              </a:ext>
            </a:extLst>
          </p:cNvPr>
          <p:cNvSpPr>
            <a:spLocks noGrp="1"/>
          </p:cNvSpPr>
          <p:nvPr>
            <p:ph sz="half" idx="1"/>
          </p:nvPr>
        </p:nvSpPr>
        <p:spPr>
          <a:xfrm>
            <a:off x="1483926" y="1981200"/>
            <a:ext cx="4893780" cy="4648200"/>
          </a:xfrm>
        </p:spPr>
        <p:txBody>
          <a:bodyPr>
            <a:normAutofit lnSpcReduction="10000"/>
          </a:bodyPr>
          <a:lstStyle/>
          <a:p>
            <a:pPr defTabSz="457200"/>
            <a:r>
              <a:rPr lang="en-US" sz="2000" b="1" dirty="0"/>
              <a:t>Fifty Percent Law</a:t>
            </a:r>
          </a:p>
          <a:p>
            <a:pPr lvl="1" defTabSz="457200"/>
            <a:r>
              <a:rPr lang="en-US" dirty="0"/>
              <a:t>The “Fifty Percent Law” (50% Law), as defined in Education Code Section 84362 and California Code of Regulations Section 59200 et seq., requires each district to spend at least half of its current expense of education each fiscal year for salaries and benefits of classroom instructors  .</a:t>
            </a:r>
          </a:p>
          <a:p>
            <a:pPr lvl="1" defTabSz="457200"/>
            <a:r>
              <a:rPr lang="en-US" dirty="0"/>
              <a:t>Also included are the salaries, benefits, and related expenses of those coordinators, supervisors, departmental chairpersons and their support staff whose duties are directly related to specific instructional activities.</a:t>
            </a:r>
          </a:p>
          <a:p>
            <a:pPr marL="457063" lvl="1" indent="0" algn="r" defTabSz="457200">
              <a:buNone/>
            </a:pPr>
            <a:r>
              <a:rPr lang="en-US" sz="1800" dirty="0"/>
              <a:t>(</a:t>
            </a:r>
            <a:r>
              <a:rPr lang="en-US" sz="1400" i="1" dirty="0"/>
              <a:t>from the State California Community College website)</a:t>
            </a:r>
          </a:p>
          <a:p>
            <a:pPr lvl="1" defTabSz="457200"/>
            <a:endParaRPr lang="en-US" sz="1801" dirty="0"/>
          </a:p>
          <a:p>
            <a:endParaRPr lang="en-US" dirty="0"/>
          </a:p>
        </p:txBody>
      </p:sp>
      <p:sp>
        <p:nvSpPr>
          <p:cNvPr id="4" name="Content Placeholder 3">
            <a:extLst>
              <a:ext uri="{FF2B5EF4-FFF2-40B4-BE49-F238E27FC236}">
                <a16:creationId xmlns:a16="http://schemas.microsoft.com/office/drawing/2014/main" id="{0BDB462F-701B-70E8-69E6-A0D1F77F404B}"/>
              </a:ext>
            </a:extLst>
          </p:cNvPr>
          <p:cNvSpPr>
            <a:spLocks noGrp="1"/>
          </p:cNvSpPr>
          <p:nvPr>
            <p:ph sz="half" idx="2"/>
          </p:nvPr>
        </p:nvSpPr>
        <p:spPr>
          <a:xfrm>
            <a:off x="6606246" y="1981200"/>
            <a:ext cx="4893781" cy="2514600"/>
          </a:xfrm>
        </p:spPr>
        <p:txBody>
          <a:bodyPr>
            <a:normAutofit lnSpcReduction="10000"/>
          </a:bodyPr>
          <a:lstStyle/>
          <a:p>
            <a:r>
              <a:rPr lang="en-US" sz="2000" b="1" dirty="0"/>
              <a:t>Full Time Faculty Obligation (aka “75/25 rule” or “FON”)</a:t>
            </a:r>
          </a:p>
          <a:p>
            <a:pPr lvl="1"/>
            <a:r>
              <a:rPr lang="en-US" dirty="0"/>
              <a:t>Education Code section 87482.6 was enacted in 1988 by the Legislature to recognize and make efforts to address the goal that 75 percent of the hours of credit instruction taught in California Community Colleges be taught by full-time instructors. This has come to be known as the fulltime/part-time faculty ratio.</a:t>
            </a:r>
          </a:p>
        </p:txBody>
      </p:sp>
    </p:spTree>
    <p:extLst>
      <p:ext uri="{BB962C8B-B14F-4D97-AF65-F5344CB8AC3E}">
        <p14:creationId xmlns:p14="http://schemas.microsoft.com/office/powerpoint/2010/main" val="3174491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D6B11F9-7CF4-4EA5-927D-BD9AB9BAAE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771" y="0"/>
            <a:ext cx="2436179" cy="6858001"/>
            <a:chOff x="1320800" y="0"/>
            <a:chExt cx="2436813" cy="6858001"/>
          </a:xfrm>
        </p:grpSpPr>
        <p:sp>
          <p:nvSpPr>
            <p:cNvPr id="32" name="Freeform 6">
              <a:extLst>
                <a:ext uri="{FF2B5EF4-FFF2-40B4-BE49-F238E27FC236}">
                  <a16:creationId xmlns:a16="http://schemas.microsoft.com/office/drawing/2014/main" id="{5583BE8A-798A-49D7-83DC-A870570978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33" name="Freeform 7">
              <a:extLst>
                <a:ext uri="{FF2B5EF4-FFF2-40B4-BE49-F238E27FC236}">
                  <a16:creationId xmlns:a16="http://schemas.microsoft.com/office/drawing/2014/main" id="{6DE657C4-420A-45F7-B1EF-FDF95A5D62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34" name="Freeform 8">
              <a:extLst>
                <a:ext uri="{FF2B5EF4-FFF2-40B4-BE49-F238E27FC236}">
                  <a16:creationId xmlns:a16="http://schemas.microsoft.com/office/drawing/2014/main" id="{1EE460FA-528A-4C78-B916-355E0AE7C5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35" name="Freeform 9">
              <a:extLst>
                <a:ext uri="{FF2B5EF4-FFF2-40B4-BE49-F238E27FC236}">
                  <a16:creationId xmlns:a16="http://schemas.microsoft.com/office/drawing/2014/main" id="{38A1243A-751B-4A0E-B1E7-3437113B2C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36" name="Freeform 10">
              <a:extLst>
                <a:ext uri="{FF2B5EF4-FFF2-40B4-BE49-F238E27FC236}">
                  <a16:creationId xmlns:a16="http://schemas.microsoft.com/office/drawing/2014/main" id="{11550A02-C965-4A16-A9A9-E686940FA6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37" name="Freeform 11">
              <a:extLst>
                <a:ext uri="{FF2B5EF4-FFF2-40B4-BE49-F238E27FC236}">
                  <a16:creationId xmlns:a16="http://schemas.microsoft.com/office/drawing/2014/main" id="{4A579E77-1FA8-4170-94D2-499DB104C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useBgFill="1">
        <p:nvSpPr>
          <p:cNvPr id="39" name="Rectangle 38">
            <a:extLst>
              <a:ext uri="{FF2B5EF4-FFF2-40B4-BE49-F238E27FC236}">
                <a16:creationId xmlns:a16="http://schemas.microsoft.com/office/drawing/2014/main" id="{6AD30037-67ED-4367-9BE0-45787510BF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Question marks in a line and one question mark is lit">
            <a:extLst>
              <a:ext uri="{FF2B5EF4-FFF2-40B4-BE49-F238E27FC236}">
                <a16:creationId xmlns:a16="http://schemas.microsoft.com/office/drawing/2014/main" id="{B66CFEA8-C274-536B-2C57-82DF4EA5D606}"/>
              </a:ext>
            </a:extLst>
          </p:cNvPr>
          <p:cNvPicPr>
            <a:picLocks noChangeAspect="1"/>
          </p:cNvPicPr>
          <p:nvPr/>
        </p:nvPicPr>
        <p:blipFill rotWithShape="1">
          <a:blip r:embed="rId3"/>
          <a:srcRect l="1657" r="46779" b="-1"/>
          <a:stretch/>
        </p:blipFill>
        <p:spPr>
          <a:xfrm>
            <a:off x="6891128" y="10"/>
            <a:ext cx="5297697" cy="6857990"/>
          </a:xfrm>
          <a:custGeom>
            <a:avLst/>
            <a:gdLst/>
            <a:ahLst/>
            <a:cxnLst/>
            <a:rect l="l" t="t" r="r" b="b"/>
            <a:pathLst>
              <a:path w="5299077" h="6858000">
                <a:moveTo>
                  <a:pt x="836871" y="0"/>
                </a:moveTo>
                <a:lnTo>
                  <a:pt x="5299077" y="0"/>
                </a:lnTo>
                <a:lnTo>
                  <a:pt x="5299077" y="6858000"/>
                </a:lnTo>
                <a:lnTo>
                  <a:pt x="1911312" y="6858000"/>
                </a:lnTo>
                <a:lnTo>
                  <a:pt x="0" y="5333999"/>
                </a:lnTo>
                <a:close/>
              </a:path>
            </a:pathLst>
          </a:custGeom>
        </p:spPr>
      </p:pic>
      <p:grpSp>
        <p:nvGrpSpPr>
          <p:cNvPr id="41" name="Group 40">
            <a:extLst>
              <a:ext uri="{FF2B5EF4-FFF2-40B4-BE49-F238E27FC236}">
                <a16:creationId xmlns:a16="http://schemas.microsoft.com/office/drawing/2014/main" id="{50841A4E-5BC1-44B4-83CF-D524E8AEAD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31135" y="0"/>
            <a:ext cx="2436179" cy="6858001"/>
            <a:chOff x="1320800" y="0"/>
            <a:chExt cx="2436813" cy="6858001"/>
          </a:xfrm>
        </p:grpSpPr>
        <p:sp>
          <p:nvSpPr>
            <p:cNvPr id="42" name="Freeform 6">
              <a:extLst>
                <a:ext uri="{FF2B5EF4-FFF2-40B4-BE49-F238E27FC236}">
                  <a16:creationId xmlns:a16="http://schemas.microsoft.com/office/drawing/2014/main" id="{BF371BCC-8954-44E2-8C4F-29DC188727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43" name="Freeform 7">
              <a:extLst>
                <a:ext uri="{FF2B5EF4-FFF2-40B4-BE49-F238E27FC236}">
                  <a16:creationId xmlns:a16="http://schemas.microsoft.com/office/drawing/2014/main" id="{CD3505BE-B420-41C5-BE34-3E7652D37A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44" name="Freeform 8">
              <a:extLst>
                <a:ext uri="{FF2B5EF4-FFF2-40B4-BE49-F238E27FC236}">
                  <a16:creationId xmlns:a16="http://schemas.microsoft.com/office/drawing/2014/main" id="{4B68A05B-A78B-4D59-8CF9-1900731A2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45" name="Freeform 9">
              <a:extLst>
                <a:ext uri="{FF2B5EF4-FFF2-40B4-BE49-F238E27FC236}">
                  <a16:creationId xmlns:a16="http://schemas.microsoft.com/office/drawing/2014/main" id="{84D57A01-C112-4FF2-B5ED-0B762AAD9C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46" name="Freeform 10">
              <a:extLst>
                <a:ext uri="{FF2B5EF4-FFF2-40B4-BE49-F238E27FC236}">
                  <a16:creationId xmlns:a16="http://schemas.microsoft.com/office/drawing/2014/main" id="{6CCCCDF1-5D4F-4CA1-8400-DFBB96BB01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47" name="Freeform 11">
              <a:extLst>
                <a:ext uri="{FF2B5EF4-FFF2-40B4-BE49-F238E27FC236}">
                  <a16:creationId xmlns:a16="http://schemas.microsoft.com/office/drawing/2014/main" id="{20A090B2-5344-43CD-BC70-A6D44F15E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4" name="Content Placeholder 3">
            <a:extLst>
              <a:ext uri="{FF2B5EF4-FFF2-40B4-BE49-F238E27FC236}">
                <a16:creationId xmlns:a16="http://schemas.microsoft.com/office/drawing/2014/main" id="{77C7599C-E807-CB9A-D834-54C2B1C5FD84}"/>
              </a:ext>
            </a:extLst>
          </p:cNvPr>
          <p:cNvSpPr>
            <a:spLocks noGrp="1"/>
          </p:cNvSpPr>
          <p:nvPr>
            <p:ph sz="half" idx="2"/>
          </p:nvPr>
        </p:nvSpPr>
        <p:spPr>
          <a:xfrm>
            <a:off x="457079" y="1317444"/>
            <a:ext cx="5637333" cy="5159557"/>
          </a:xfrm>
        </p:spPr>
        <p:txBody>
          <a:bodyPr vert="horz" lIns="91440" tIns="45720" rIns="91440" bIns="45720" rtlCol="0" anchor="ctr">
            <a:normAutofit/>
          </a:bodyPr>
          <a:lstStyle/>
          <a:p>
            <a:pPr marL="0" indent="0" algn="ctr" defTabSz="457200">
              <a:buNone/>
            </a:pPr>
            <a:r>
              <a:rPr lang="en-US" sz="4400" b="1" dirty="0"/>
              <a:t>Questions?</a:t>
            </a:r>
          </a:p>
        </p:txBody>
      </p:sp>
    </p:spTree>
    <p:extLst>
      <p:ext uri="{BB962C8B-B14F-4D97-AF65-F5344CB8AC3E}">
        <p14:creationId xmlns:p14="http://schemas.microsoft.com/office/powerpoint/2010/main" val="2957873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18963-1DD2-FC16-ACC3-B4DFAFB10513}"/>
              </a:ext>
            </a:extLst>
          </p:cNvPr>
          <p:cNvSpPr>
            <a:spLocks noGrp="1"/>
          </p:cNvSpPr>
          <p:nvPr>
            <p:ph type="title"/>
          </p:nvPr>
        </p:nvSpPr>
        <p:spPr/>
        <p:txBody>
          <a:bodyPr/>
          <a:lstStyle/>
          <a:p>
            <a:r>
              <a:rPr lang="en-US" b="1" dirty="0"/>
              <a:t>Examples of Types of Budgets</a:t>
            </a:r>
          </a:p>
        </p:txBody>
      </p:sp>
      <p:sp>
        <p:nvSpPr>
          <p:cNvPr id="3" name="Content Placeholder 2">
            <a:extLst>
              <a:ext uri="{FF2B5EF4-FFF2-40B4-BE49-F238E27FC236}">
                <a16:creationId xmlns:a16="http://schemas.microsoft.com/office/drawing/2014/main" id="{F2064205-C893-53DC-A9E4-CA7E8254C880}"/>
              </a:ext>
            </a:extLst>
          </p:cNvPr>
          <p:cNvSpPr>
            <a:spLocks noGrp="1"/>
          </p:cNvSpPr>
          <p:nvPr>
            <p:ph idx="1"/>
          </p:nvPr>
        </p:nvSpPr>
        <p:spPr>
          <a:xfrm>
            <a:off x="2360612" y="2667000"/>
            <a:ext cx="8839200" cy="3124201"/>
          </a:xfrm>
        </p:spPr>
        <p:txBody>
          <a:bodyPr numCol="2">
            <a:noAutofit/>
          </a:bodyPr>
          <a:lstStyle/>
          <a:p>
            <a:r>
              <a:rPr lang="en-US" sz="2800" b="1" dirty="0"/>
              <a:t>Fund 14 General Fund</a:t>
            </a:r>
          </a:p>
          <a:p>
            <a:r>
              <a:rPr lang="en-US" sz="2800" b="1" dirty="0"/>
              <a:t>Categorical funding (e.g. Lottery, Instructional Equipment)</a:t>
            </a:r>
          </a:p>
          <a:p>
            <a:r>
              <a:rPr lang="en-US" sz="2800" b="1" dirty="0"/>
              <a:t>Grants (Federal, State)</a:t>
            </a:r>
          </a:p>
          <a:p>
            <a:r>
              <a:rPr lang="en-US" sz="2800" b="1" dirty="0"/>
              <a:t>Fund 15 (self-sustaining)</a:t>
            </a:r>
          </a:p>
          <a:p>
            <a:r>
              <a:rPr lang="en-US" sz="2800" b="1" dirty="0"/>
              <a:t>Foundation (donated)</a:t>
            </a:r>
          </a:p>
          <a:p>
            <a:r>
              <a:rPr lang="en-US" sz="2800" b="1" dirty="0"/>
              <a:t>Bond measure</a:t>
            </a:r>
          </a:p>
        </p:txBody>
      </p:sp>
      <p:sp>
        <p:nvSpPr>
          <p:cNvPr id="4" name="Rectangle: Rounded Corners 3">
            <a:extLst>
              <a:ext uri="{FF2B5EF4-FFF2-40B4-BE49-F238E27FC236}">
                <a16:creationId xmlns:a16="http://schemas.microsoft.com/office/drawing/2014/main" id="{E15D1441-7751-BBE0-6ADB-471170CB1394}"/>
              </a:ext>
            </a:extLst>
          </p:cNvPr>
          <p:cNvSpPr/>
          <p:nvPr/>
        </p:nvSpPr>
        <p:spPr>
          <a:xfrm>
            <a:off x="2665412" y="2743200"/>
            <a:ext cx="3886200" cy="685800"/>
          </a:xfrm>
          <a:prstGeom prst="round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75230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97DCBC0-715C-77E3-F408-E8502D027321}"/>
              </a:ext>
            </a:extLst>
          </p:cNvPr>
          <p:cNvSpPr>
            <a:spLocks noGrp="1"/>
          </p:cNvSpPr>
          <p:nvPr>
            <p:ph type="title"/>
          </p:nvPr>
        </p:nvSpPr>
        <p:spPr>
          <a:xfrm>
            <a:off x="1522413" y="228044"/>
            <a:ext cx="9144001" cy="929421"/>
          </a:xfrm>
        </p:spPr>
        <p:txBody>
          <a:bodyPr>
            <a:normAutofit fontScale="90000"/>
          </a:bodyPr>
          <a:lstStyle/>
          <a:p>
            <a:pPr algn="ctr"/>
            <a:r>
              <a:rPr lang="en-US" b="1" dirty="0"/>
              <a:t>Previous Funding Model</a:t>
            </a:r>
            <a:br>
              <a:rPr lang="en-US" b="1" dirty="0"/>
            </a:br>
            <a:r>
              <a:rPr lang="en-US" b="1" dirty="0"/>
              <a:t>(Enrollment focus)</a:t>
            </a:r>
          </a:p>
        </p:txBody>
      </p:sp>
      <p:sp>
        <p:nvSpPr>
          <p:cNvPr id="7" name="Rectangle 6">
            <a:extLst>
              <a:ext uri="{FF2B5EF4-FFF2-40B4-BE49-F238E27FC236}">
                <a16:creationId xmlns:a16="http://schemas.microsoft.com/office/drawing/2014/main" id="{837014FD-599F-6E0F-AD23-A701053F1B8F}"/>
              </a:ext>
            </a:extLst>
          </p:cNvPr>
          <p:cNvSpPr/>
          <p:nvPr/>
        </p:nvSpPr>
        <p:spPr>
          <a:xfrm>
            <a:off x="3046412" y="1687210"/>
            <a:ext cx="1905000" cy="1092654"/>
          </a:xfrm>
          <a:prstGeom prst="rect">
            <a:avLst/>
          </a:prstGeom>
          <a:solidFill>
            <a:srgbClr val="FF000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Over cap</a:t>
            </a:r>
          </a:p>
        </p:txBody>
      </p:sp>
      <p:sp>
        <p:nvSpPr>
          <p:cNvPr id="8" name="Rectangle 7">
            <a:extLst>
              <a:ext uri="{FF2B5EF4-FFF2-40B4-BE49-F238E27FC236}">
                <a16:creationId xmlns:a16="http://schemas.microsoft.com/office/drawing/2014/main" id="{51770E23-5C2E-6B0C-3403-63CFA2EC61C1}"/>
              </a:ext>
            </a:extLst>
          </p:cNvPr>
          <p:cNvSpPr/>
          <p:nvPr/>
        </p:nvSpPr>
        <p:spPr>
          <a:xfrm>
            <a:off x="3046411" y="2807500"/>
            <a:ext cx="1905000" cy="2619063"/>
          </a:xfrm>
          <a:prstGeom prst="rect">
            <a:avLst/>
          </a:prstGeom>
          <a:solidFill>
            <a:srgbClr val="92D05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a:t>
            </a:r>
          </a:p>
        </p:txBody>
      </p:sp>
      <p:sp>
        <p:nvSpPr>
          <p:cNvPr id="9" name="Rectangle 8">
            <a:extLst>
              <a:ext uri="{FF2B5EF4-FFF2-40B4-BE49-F238E27FC236}">
                <a16:creationId xmlns:a16="http://schemas.microsoft.com/office/drawing/2014/main" id="{508FEB9F-F989-6A47-3391-1D27626EA719}"/>
              </a:ext>
            </a:extLst>
          </p:cNvPr>
          <p:cNvSpPr/>
          <p:nvPr/>
        </p:nvSpPr>
        <p:spPr>
          <a:xfrm>
            <a:off x="3046412" y="5438465"/>
            <a:ext cx="1905000" cy="478972"/>
          </a:xfrm>
          <a:prstGeom prst="rect">
            <a:avLst/>
          </a:prstGeom>
          <a:solidFill>
            <a:srgbClr val="FF000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t>Below base</a:t>
            </a:r>
          </a:p>
        </p:txBody>
      </p:sp>
      <p:sp>
        <p:nvSpPr>
          <p:cNvPr id="17" name="TextBox 16">
            <a:extLst>
              <a:ext uri="{FF2B5EF4-FFF2-40B4-BE49-F238E27FC236}">
                <a16:creationId xmlns:a16="http://schemas.microsoft.com/office/drawing/2014/main" id="{D8F3A5DA-D480-2F3F-BE6E-49AE0A758829}"/>
              </a:ext>
            </a:extLst>
          </p:cNvPr>
          <p:cNvSpPr txBox="1"/>
          <p:nvPr/>
        </p:nvSpPr>
        <p:spPr>
          <a:xfrm>
            <a:off x="3363328" y="3312759"/>
            <a:ext cx="1271167" cy="1508105"/>
          </a:xfrm>
          <a:prstGeom prst="rect">
            <a:avLst/>
          </a:prstGeom>
          <a:noFill/>
        </p:spPr>
        <p:txBody>
          <a:bodyPr vert="horz" wrap="square" rtlCol="0">
            <a:spAutoFit/>
          </a:bodyPr>
          <a:lstStyle/>
          <a:p>
            <a:pPr algn="ctr"/>
            <a:r>
              <a:rPr lang="en-US" sz="2800" b="1" dirty="0">
                <a:solidFill>
                  <a:schemeClr val="tx1">
                    <a:lumMod val="95000"/>
                    <a:lumOff val="5000"/>
                  </a:schemeClr>
                </a:solidFill>
              </a:rPr>
              <a:t>FTES</a:t>
            </a:r>
          </a:p>
          <a:p>
            <a:pPr algn="ctr"/>
            <a:r>
              <a:rPr lang="en-US" b="1" dirty="0">
                <a:solidFill>
                  <a:schemeClr val="tx1">
                    <a:lumMod val="95000"/>
                    <a:lumOff val="5000"/>
                  </a:schemeClr>
                </a:solidFill>
              </a:rPr>
              <a:t>Full-Time</a:t>
            </a:r>
            <a:r>
              <a:rPr lang="en-US" sz="2800" b="1" dirty="0">
                <a:solidFill>
                  <a:schemeClr val="tx1">
                    <a:lumMod val="95000"/>
                    <a:lumOff val="5000"/>
                  </a:schemeClr>
                </a:solidFill>
              </a:rPr>
              <a:t> </a:t>
            </a:r>
            <a:r>
              <a:rPr lang="en-US" b="1" dirty="0">
                <a:solidFill>
                  <a:schemeClr val="tx1">
                    <a:lumMod val="95000"/>
                    <a:lumOff val="5000"/>
                  </a:schemeClr>
                </a:solidFill>
              </a:rPr>
              <a:t>Equivalent Student</a:t>
            </a:r>
          </a:p>
        </p:txBody>
      </p:sp>
      <p:sp>
        <p:nvSpPr>
          <p:cNvPr id="22" name="TextBox 21">
            <a:extLst>
              <a:ext uri="{FF2B5EF4-FFF2-40B4-BE49-F238E27FC236}">
                <a16:creationId xmlns:a16="http://schemas.microsoft.com/office/drawing/2014/main" id="{B3E3ED8F-FAA1-9443-5931-78ACD2D6C07B}"/>
              </a:ext>
            </a:extLst>
          </p:cNvPr>
          <p:cNvSpPr txBox="1"/>
          <p:nvPr/>
        </p:nvSpPr>
        <p:spPr>
          <a:xfrm>
            <a:off x="8211184" y="5129103"/>
            <a:ext cx="3352800" cy="646331"/>
          </a:xfrm>
          <a:prstGeom prst="rect">
            <a:avLst/>
          </a:prstGeom>
          <a:noFill/>
        </p:spPr>
        <p:txBody>
          <a:bodyPr wrap="square" rtlCol="0">
            <a:spAutoFit/>
          </a:bodyPr>
          <a:lstStyle/>
          <a:p>
            <a:r>
              <a:rPr lang="en-US" b="1" dirty="0"/>
              <a:t>Base</a:t>
            </a:r>
            <a:r>
              <a:rPr lang="en-US" dirty="0"/>
              <a:t>: base apportionment determined by size</a:t>
            </a:r>
          </a:p>
        </p:txBody>
      </p:sp>
      <p:sp>
        <p:nvSpPr>
          <p:cNvPr id="25" name="TextBox 24">
            <a:extLst>
              <a:ext uri="{FF2B5EF4-FFF2-40B4-BE49-F238E27FC236}">
                <a16:creationId xmlns:a16="http://schemas.microsoft.com/office/drawing/2014/main" id="{00233152-D592-B507-B1CC-985EBC37C25A}"/>
              </a:ext>
            </a:extLst>
          </p:cNvPr>
          <p:cNvSpPr txBox="1"/>
          <p:nvPr/>
        </p:nvSpPr>
        <p:spPr>
          <a:xfrm>
            <a:off x="8228012" y="3568278"/>
            <a:ext cx="2628900" cy="923330"/>
          </a:xfrm>
          <a:prstGeom prst="rect">
            <a:avLst/>
          </a:prstGeom>
          <a:noFill/>
        </p:spPr>
        <p:txBody>
          <a:bodyPr wrap="square" rtlCol="0">
            <a:spAutoFit/>
          </a:bodyPr>
          <a:lstStyle/>
          <a:p>
            <a:r>
              <a:rPr lang="en-US" b="1" dirty="0"/>
              <a:t>FTES: </a:t>
            </a:r>
            <a:r>
              <a:rPr lang="en-US" dirty="0"/>
              <a:t>Funding per full-time equivalent student in addition to base</a:t>
            </a:r>
          </a:p>
        </p:txBody>
      </p:sp>
      <p:sp>
        <p:nvSpPr>
          <p:cNvPr id="29" name="Rectangle 28">
            <a:extLst>
              <a:ext uri="{FF2B5EF4-FFF2-40B4-BE49-F238E27FC236}">
                <a16:creationId xmlns:a16="http://schemas.microsoft.com/office/drawing/2014/main" id="{ADEBB252-31A9-3DB3-B663-346AEE861EDA}"/>
              </a:ext>
            </a:extLst>
          </p:cNvPr>
          <p:cNvSpPr/>
          <p:nvPr/>
        </p:nvSpPr>
        <p:spPr>
          <a:xfrm>
            <a:off x="3046411" y="1681519"/>
            <a:ext cx="1905000" cy="1112163"/>
          </a:xfrm>
          <a:prstGeom prst="rect">
            <a:avLst/>
          </a:prstGeom>
          <a:solidFill>
            <a:srgbClr val="92D05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lumMod val="95000"/>
                    <a:lumOff val="5000"/>
                  </a:schemeClr>
                </a:solidFill>
              </a:rPr>
              <a:t>Growth</a:t>
            </a:r>
          </a:p>
        </p:txBody>
      </p:sp>
      <p:sp>
        <p:nvSpPr>
          <p:cNvPr id="31" name="Arrow: Right 30">
            <a:extLst>
              <a:ext uri="{FF2B5EF4-FFF2-40B4-BE49-F238E27FC236}">
                <a16:creationId xmlns:a16="http://schemas.microsoft.com/office/drawing/2014/main" id="{398E6DC5-B8D0-B250-7C10-60C7DEECAF75}"/>
              </a:ext>
            </a:extLst>
          </p:cNvPr>
          <p:cNvSpPr/>
          <p:nvPr/>
        </p:nvSpPr>
        <p:spPr>
          <a:xfrm>
            <a:off x="3046412" y="2662843"/>
            <a:ext cx="4735510" cy="484632"/>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988D56CF-B5E1-9430-B011-0E1C78251872}"/>
              </a:ext>
            </a:extLst>
          </p:cNvPr>
          <p:cNvSpPr/>
          <p:nvPr/>
        </p:nvSpPr>
        <p:spPr>
          <a:xfrm>
            <a:off x="3046412" y="2819400"/>
            <a:ext cx="1905000" cy="2595265"/>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Arrow: Right 32">
            <a:extLst>
              <a:ext uri="{FF2B5EF4-FFF2-40B4-BE49-F238E27FC236}">
                <a16:creationId xmlns:a16="http://schemas.microsoft.com/office/drawing/2014/main" id="{9FDEEBBC-9E41-9A5C-D4A3-2EA8303A9B58}"/>
              </a:ext>
            </a:extLst>
          </p:cNvPr>
          <p:cNvSpPr/>
          <p:nvPr/>
        </p:nvSpPr>
        <p:spPr>
          <a:xfrm>
            <a:off x="3046412" y="5071453"/>
            <a:ext cx="4735510" cy="484632"/>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B01BE410-A305-FBCA-C1C8-006AE10BCA09}"/>
              </a:ext>
            </a:extLst>
          </p:cNvPr>
          <p:cNvSpPr txBox="1"/>
          <p:nvPr/>
        </p:nvSpPr>
        <p:spPr>
          <a:xfrm>
            <a:off x="8228012" y="5863705"/>
            <a:ext cx="2895600" cy="646331"/>
          </a:xfrm>
          <a:prstGeom prst="rect">
            <a:avLst/>
          </a:prstGeom>
          <a:noFill/>
        </p:spPr>
        <p:txBody>
          <a:bodyPr wrap="square">
            <a:spAutoFit/>
          </a:bodyPr>
          <a:lstStyle/>
          <a:p>
            <a:r>
              <a:rPr lang="en-US" dirty="0"/>
              <a:t>Can’t fall below it or State will rebase apportionment</a:t>
            </a:r>
          </a:p>
        </p:txBody>
      </p:sp>
      <p:sp>
        <p:nvSpPr>
          <p:cNvPr id="37" name="TextBox 36">
            <a:extLst>
              <a:ext uri="{FF2B5EF4-FFF2-40B4-BE49-F238E27FC236}">
                <a16:creationId xmlns:a16="http://schemas.microsoft.com/office/drawing/2014/main" id="{F43366D8-F475-1AE4-13B7-6902DCD86601}"/>
              </a:ext>
            </a:extLst>
          </p:cNvPr>
          <p:cNvSpPr txBox="1"/>
          <p:nvPr/>
        </p:nvSpPr>
        <p:spPr>
          <a:xfrm>
            <a:off x="8250866" y="1739780"/>
            <a:ext cx="3863346" cy="369332"/>
          </a:xfrm>
          <a:prstGeom prst="rect">
            <a:avLst/>
          </a:prstGeom>
          <a:noFill/>
        </p:spPr>
        <p:txBody>
          <a:bodyPr wrap="square">
            <a:spAutoFit/>
          </a:bodyPr>
          <a:lstStyle/>
          <a:p>
            <a:r>
              <a:rPr lang="en-US" dirty="0"/>
              <a:t>Can’t go above cap</a:t>
            </a:r>
            <a:r>
              <a:rPr lang="en-US" dirty="0">
                <a:sym typeface="Wingdings" panose="05000000000000000000" pitchFamily="2" charset="2"/>
              </a:rPr>
              <a:t> Unfunded FTES</a:t>
            </a:r>
            <a:endParaRPr lang="en-US" dirty="0"/>
          </a:p>
        </p:txBody>
      </p:sp>
      <p:sp>
        <p:nvSpPr>
          <p:cNvPr id="39" name="TextBox 38">
            <a:extLst>
              <a:ext uri="{FF2B5EF4-FFF2-40B4-BE49-F238E27FC236}">
                <a16:creationId xmlns:a16="http://schemas.microsoft.com/office/drawing/2014/main" id="{F68F9C48-5ED2-2CB6-F852-352326691BAC}"/>
              </a:ext>
            </a:extLst>
          </p:cNvPr>
          <p:cNvSpPr txBox="1"/>
          <p:nvPr/>
        </p:nvSpPr>
        <p:spPr>
          <a:xfrm>
            <a:off x="8278487" y="2059418"/>
            <a:ext cx="2437899" cy="369332"/>
          </a:xfrm>
          <a:prstGeom prst="rect">
            <a:avLst/>
          </a:prstGeom>
          <a:noFill/>
        </p:spPr>
        <p:txBody>
          <a:bodyPr wrap="square">
            <a:spAutoFit/>
          </a:bodyPr>
          <a:lstStyle/>
          <a:p>
            <a:r>
              <a:rPr lang="en-US" dirty="0"/>
              <a:t>unless in growth mode</a:t>
            </a:r>
          </a:p>
        </p:txBody>
      </p:sp>
      <p:sp>
        <p:nvSpPr>
          <p:cNvPr id="40" name="TextBox 39">
            <a:extLst>
              <a:ext uri="{FF2B5EF4-FFF2-40B4-BE49-F238E27FC236}">
                <a16:creationId xmlns:a16="http://schemas.microsoft.com/office/drawing/2014/main" id="{986DE084-102E-AEA9-AACE-15BAE200FBEF}"/>
              </a:ext>
            </a:extLst>
          </p:cNvPr>
          <p:cNvSpPr txBox="1"/>
          <p:nvPr/>
        </p:nvSpPr>
        <p:spPr>
          <a:xfrm>
            <a:off x="8278807" y="2652003"/>
            <a:ext cx="3352800" cy="646331"/>
          </a:xfrm>
          <a:prstGeom prst="rect">
            <a:avLst/>
          </a:prstGeom>
          <a:noFill/>
        </p:spPr>
        <p:txBody>
          <a:bodyPr wrap="square" rtlCol="0">
            <a:spAutoFit/>
          </a:bodyPr>
          <a:lstStyle/>
          <a:p>
            <a:r>
              <a:rPr lang="en-US" b="1" dirty="0"/>
              <a:t>Cap</a:t>
            </a:r>
            <a:r>
              <a:rPr lang="en-US" dirty="0"/>
              <a:t>: Maximum # of students funded by the State</a:t>
            </a:r>
          </a:p>
        </p:txBody>
      </p:sp>
    </p:spTree>
    <p:extLst>
      <p:ext uri="{BB962C8B-B14F-4D97-AF65-F5344CB8AC3E}">
        <p14:creationId xmlns:p14="http://schemas.microsoft.com/office/powerpoint/2010/main" val="1521528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wipe(left)">
                                      <p:cBhvr>
                                        <p:cTn id="7" dur="500"/>
                                        <p:tgtEl>
                                          <p:spTgt spid="3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fade">
                                      <p:cBhvr>
                                        <p:cTn id="11" dur="500"/>
                                        <p:tgtEl>
                                          <p:spTgt spid="2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ipe(down)">
                                      <p:cBhvr>
                                        <p:cTn id="16" dur="500"/>
                                        <p:tgtEl>
                                          <p:spTgt spid="8"/>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25"/>
                                        </p:tgtEl>
                                        <p:attrNameLst>
                                          <p:attrName>style.visibility</p:attrName>
                                        </p:attrNameLst>
                                      </p:cBhvr>
                                      <p:to>
                                        <p:strVal val="visible"/>
                                      </p:to>
                                    </p:set>
                                    <p:animEffect transition="in" filter="fade">
                                      <p:cBhvr>
                                        <p:cTn id="20" dur="500"/>
                                        <p:tgtEl>
                                          <p:spTgt spid="2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1"/>
                                        </p:tgtEl>
                                        <p:attrNameLst>
                                          <p:attrName>style.visibility</p:attrName>
                                        </p:attrNameLst>
                                      </p:cBhvr>
                                      <p:to>
                                        <p:strVal val="visible"/>
                                      </p:to>
                                    </p:set>
                                    <p:animEffect transition="in" filter="wipe(left)">
                                      <p:cBhvr>
                                        <p:cTn id="25" dur="500"/>
                                        <p:tgtEl>
                                          <p:spTgt spid="31"/>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40"/>
                                        </p:tgtEl>
                                        <p:attrNameLst>
                                          <p:attrName>style.visibility</p:attrName>
                                        </p:attrNameLst>
                                      </p:cBhvr>
                                      <p:to>
                                        <p:strVal val="visible"/>
                                      </p:to>
                                    </p:set>
                                    <p:animEffect transition="in" filter="fade">
                                      <p:cBhvr>
                                        <p:cTn id="29" dur="500"/>
                                        <p:tgtEl>
                                          <p:spTgt spid="40"/>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up)">
                                      <p:cBhvr>
                                        <p:cTn id="34" dur="500"/>
                                        <p:tgtEl>
                                          <p:spTgt spid="9"/>
                                        </p:tgtEl>
                                      </p:cBhvr>
                                    </p:animEffect>
                                  </p:childTnLst>
                                </p:cTn>
                              </p:par>
                            </p:childTnLst>
                          </p:cTn>
                        </p:par>
                        <p:par>
                          <p:cTn id="35" fill="hold">
                            <p:stCondLst>
                              <p:cond delay="500"/>
                            </p:stCondLst>
                            <p:childTnLst>
                              <p:par>
                                <p:cTn id="36" presetID="10" presetClass="entr" presetSubtype="0" fill="hold" grpId="0" nodeType="afterEffect">
                                  <p:stCondLst>
                                    <p:cond delay="0"/>
                                  </p:stCondLst>
                                  <p:childTnLst>
                                    <p:set>
                                      <p:cBhvr>
                                        <p:cTn id="37" dur="1" fill="hold">
                                          <p:stCondLst>
                                            <p:cond delay="0"/>
                                          </p:stCondLst>
                                        </p:cTn>
                                        <p:tgtEl>
                                          <p:spTgt spid="35"/>
                                        </p:tgtEl>
                                        <p:attrNameLst>
                                          <p:attrName>style.visibility</p:attrName>
                                        </p:attrNameLst>
                                      </p:cBhvr>
                                      <p:to>
                                        <p:strVal val="visible"/>
                                      </p:to>
                                    </p:set>
                                    <p:animEffect transition="in" filter="fade">
                                      <p:cBhvr>
                                        <p:cTn id="38" dur="500"/>
                                        <p:tgtEl>
                                          <p:spTgt spid="35"/>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wipe(down)">
                                      <p:cBhvr>
                                        <p:cTn id="43" dur="500"/>
                                        <p:tgtEl>
                                          <p:spTgt spid="7"/>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7"/>
                                        </p:tgtEl>
                                        <p:attrNameLst>
                                          <p:attrName>style.visibility</p:attrName>
                                        </p:attrNameLst>
                                      </p:cBhvr>
                                      <p:to>
                                        <p:strVal val="visible"/>
                                      </p:to>
                                    </p:set>
                                    <p:animEffect transition="in" filter="fade">
                                      <p:cBhvr>
                                        <p:cTn id="46" dur="500"/>
                                        <p:tgtEl>
                                          <p:spTgt spid="37"/>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500"/>
                                        <p:tgtEl>
                                          <p:spTgt spid="29"/>
                                        </p:tgtEl>
                                      </p:cBhvr>
                                    </p:animEffect>
                                  </p:childTnLst>
                                </p:cTn>
                              </p:par>
                            </p:childTnLst>
                          </p:cTn>
                        </p:par>
                        <p:par>
                          <p:cTn id="52" fill="hold">
                            <p:stCondLst>
                              <p:cond delay="500"/>
                            </p:stCondLst>
                            <p:childTnLst>
                              <p:par>
                                <p:cTn id="53" presetID="10" presetClass="entr" presetSubtype="0" fill="hold" grpId="0" nodeType="afterEffect">
                                  <p:stCondLst>
                                    <p:cond delay="0"/>
                                  </p:stCondLst>
                                  <p:childTnLst>
                                    <p:set>
                                      <p:cBhvr>
                                        <p:cTn id="54" dur="1" fill="hold">
                                          <p:stCondLst>
                                            <p:cond delay="0"/>
                                          </p:stCondLst>
                                        </p:cTn>
                                        <p:tgtEl>
                                          <p:spTgt spid="39"/>
                                        </p:tgtEl>
                                        <p:attrNameLst>
                                          <p:attrName>style.visibility</p:attrName>
                                        </p:attrNameLst>
                                      </p:cBhvr>
                                      <p:to>
                                        <p:strVal val="visible"/>
                                      </p:to>
                                    </p:set>
                                    <p:animEffect transition="in" filter="fade">
                                      <p:cBhvr>
                                        <p:cTn id="55"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22" grpId="0"/>
      <p:bldP spid="25" grpId="0"/>
      <p:bldP spid="29" grpId="0" animBg="1"/>
      <p:bldP spid="31" grpId="0" animBg="1"/>
      <p:bldP spid="33" grpId="0" animBg="1"/>
      <p:bldP spid="35" grpId="0"/>
      <p:bldP spid="37" grpId="0"/>
      <p:bldP spid="39" grpId="0"/>
      <p:bldP spid="4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482158" y="304801"/>
            <a:ext cx="10016104" cy="1143000"/>
          </a:xfrm>
        </p:spPr>
        <p:txBody>
          <a:bodyPr>
            <a:normAutofit/>
          </a:bodyPr>
          <a:lstStyle/>
          <a:p>
            <a:r>
              <a:rPr lang="en-US" dirty="0"/>
              <a:t>Productivity, FTEF, and Breaking Even</a:t>
            </a:r>
          </a:p>
        </p:txBody>
      </p:sp>
      <p:sp>
        <p:nvSpPr>
          <p:cNvPr id="4" name="Freeform: Shape 3">
            <a:extLst>
              <a:ext uri="{FF2B5EF4-FFF2-40B4-BE49-F238E27FC236}">
                <a16:creationId xmlns:a16="http://schemas.microsoft.com/office/drawing/2014/main" id="{49FEF34E-832F-9417-441A-45A2DD98639F}"/>
              </a:ext>
            </a:extLst>
          </p:cNvPr>
          <p:cNvSpPr/>
          <p:nvPr/>
        </p:nvSpPr>
        <p:spPr>
          <a:xfrm>
            <a:off x="1876512" y="2856157"/>
            <a:ext cx="2743195" cy="2745884"/>
          </a:xfrm>
          <a:custGeom>
            <a:avLst/>
            <a:gdLst>
              <a:gd name="connsiteX0" fmla="*/ 0 w 2743195"/>
              <a:gd name="connsiteY0" fmla="*/ 274320 h 2745884"/>
              <a:gd name="connsiteX1" fmla="*/ 274320 w 2743195"/>
              <a:gd name="connsiteY1" fmla="*/ 0 h 2745884"/>
              <a:gd name="connsiteX2" fmla="*/ 2468876 w 2743195"/>
              <a:gd name="connsiteY2" fmla="*/ 0 h 2745884"/>
              <a:gd name="connsiteX3" fmla="*/ 2743196 w 2743195"/>
              <a:gd name="connsiteY3" fmla="*/ 274320 h 2745884"/>
              <a:gd name="connsiteX4" fmla="*/ 2743195 w 2743195"/>
              <a:gd name="connsiteY4" fmla="*/ 2471565 h 2745884"/>
              <a:gd name="connsiteX5" fmla="*/ 2468875 w 2743195"/>
              <a:gd name="connsiteY5" fmla="*/ 2745885 h 2745884"/>
              <a:gd name="connsiteX6" fmla="*/ 274320 w 2743195"/>
              <a:gd name="connsiteY6" fmla="*/ 2745884 h 2745884"/>
              <a:gd name="connsiteX7" fmla="*/ 0 w 2743195"/>
              <a:gd name="connsiteY7" fmla="*/ 2471564 h 2745884"/>
              <a:gd name="connsiteX8" fmla="*/ 0 w 2743195"/>
              <a:gd name="connsiteY8" fmla="*/ 274320 h 2745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3195" h="2745884">
                <a:moveTo>
                  <a:pt x="0" y="274320"/>
                </a:moveTo>
                <a:cubicBezTo>
                  <a:pt x="0" y="122817"/>
                  <a:pt x="122817" y="0"/>
                  <a:pt x="274320" y="0"/>
                </a:cubicBezTo>
                <a:lnTo>
                  <a:pt x="2468876" y="0"/>
                </a:lnTo>
                <a:cubicBezTo>
                  <a:pt x="2620379" y="0"/>
                  <a:pt x="2743196" y="122817"/>
                  <a:pt x="2743196" y="274320"/>
                </a:cubicBezTo>
                <a:cubicBezTo>
                  <a:pt x="2743196" y="1006735"/>
                  <a:pt x="2743195" y="1739150"/>
                  <a:pt x="2743195" y="2471565"/>
                </a:cubicBezTo>
                <a:cubicBezTo>
                  <a:pt x="2743195" y="2623068"/>
                  <a:pt x="2620378" y="2745885"/>
                  <a:pt x="2468875" y="2745885"/>
                </a:cubicBezTo>
                <a:lnTo>
                  <a:pt x="274320" y="2745884"/>
                </a:lnTo>
                <a:cubicBezTo>
                  <a:pt x="122817" y="2745884"/>
                  <a:pt x="0" y="2623067"/>
                  <a:pt x="0" y="2471564"/>
                </a:cubicBezTo>
                <a:lnTo>
                  <a:pt x="0" y="274320"/>
                </a:lnTo>
                <a:close/>
              </a:path>
            </a:pathLst>
          </a:custGeom>
        </p:spPr>
        <p:style>
          <a:lnRef idx="2">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txBody>
          <a:bodyPr spcFirstLastPara="0" vert="horz" wrap="square" lIns="91765" tIns="91765" rIns="91765" bIns="680169" numCol="1" spcCol="1270" anchor="t" anchorCtr="0">
            <a:noAutofit/>
          </a:bodyPr>
          <a:lstStyle/>
          <a:p>
            <a:pPr marL="114300" lvl="1" indent="-114300" algn="l" defTabSz="666750">
              <a:lnSpc>
                <a:spcPct val="90000"/>
              </a:lnSpc>
              <a:spcBef>
                <a:spcPct val="0"/>
              </a:spcBef>
              <a:spcAft>
                <a:spcPct val="15000"/>
              </a:spcAft>
              <a:buChar char="•"/>
            </a:pPr>
            <a:r>
              <a:rPr lang="en-US" sz="1500" kern="1200" dirty="0"/>
              <a:t>WSCH per FTEF</a:t>
            </a:r>
          </a:p>
          <a:p>
            <a:pPr marL="114300" lvl="1" indent="-114300" algn="l" defTabSz="666750">
              <a:lnSpc>
                <a:spcPct val="90000"/>
              </a:lnSpc>
              <a:spcBef>
                <a:spcPct val="0"/>
              </a:spcBef>
              <a:spcAft>
                <a:spcPct val="15000"/>
              </a:spcAft>
              <a:buChar char="•"/>
            </a:pPr>
            <a:r>
              <a:rPr lang="en-US" sz="1500" kern="1200" dirty="0"/>
              <a:t>Target was low 500’s</a:t>
            </a:r>
          </a:p>
          <a:p>
            <a:pPr marL="114300" lvl="1" indent="-114300" algn="l" defTabSz="666750">
              <a:lnSpc>
                <a:spcPct val="90000"/>
              </a:lnSpc>
              <a:spcBef>
                <a:spcPct val="0"/>
              </a:spcBef>
              <a:spcAft>
                <a:spcPct val="15000"/>
              </a:spcAft>
              <a:buChar char="•"/>
            </a:pPr>
            <a:r>
              <a:rPr lang="en-US" sz="1500" kern="1200" dirty="0"/>
              <a:t>Actual for academic year 2023-24 was 528</a:t>
            </a:r>
          </a:p>
        </p:txBody>
      </p:sp>
      <p:sp>
        <p:nvSpPr>
          <p:cNvPr id="5" name="Shape 4">
            <a:extLst>
              <a:ext uri="{FF2B5EF4-FFF2-40B4-BE49-F238E27FC236}">
                <a16:creationId xmlns:a16="http://schemas.microsoft.com/office/drawing/2014/main" id="{48A45D7E-9AC3-B52D-FD82-C1F9E96FA42C}"/>
              </a:ext>
            </a:extLst>
          </p:cNvPr>
          <p:cNvSpPr/>
          <p:nvPr/>
        </p:nvSpPr>
        <p:spPr>
          <a:xfrm>
            <a:off x="3670582" y="4152658"/>
            <a:ext cx="2569231" cy="2569231"/>
          </a:xfrm>
          <a:prstGeom prst="leftCircularArrow">
            <a:avLst>
              <a:gd name="adj1" fmla="val 4093"/>
              <a:gd name="adj2" fmla="val 515171"/>
              <a:gd name="adj3" fmla="val 1558715"/>
              <a:gd name="adj4" fmla="val 8292523"/>
              <a:gd name="adj5" fmla="val 4775"/>
            </a:avLst>
          </a:prstGeom>
        </p:spPr>
        <p:style>
          <a:lnRef idx="0">
            <a:schemeClr val="dk2">
              <a:tint val="60000"/>
              <a:hueOff val="0"/>
              <a:satOff val="0"/>
              <a:lumOff val="0"/>
              <a:alphaOff val="0"/>
            </a:schemeClr>
          </a:lnRef>
          <a:fillRef idx="1">
            <a:schemeClr val="dk2">
              <a:tint val="60000"/>
              <a:hueOff val="0"/>
              <a:satOff val="0"/>
              <a:lumOff val="0"/>
              <a:alphaOff val="0"/>
            </a:schemeClr>
          </a:fillRef>
          <a:effectRef idx="1">
            <a:schemeClr val="dk2">
              <a:tint val="60000"/>
              <a:hueOff val="0"/>
              <a:satOff val="0"/>
              <a:lumOff val="0"/>
              <a:alphaOff val="0"/>
            </a:schemeClr>
          </a:effectRef>
          <a:fontRef idx="minor">
            <a:schemeClr val="lt1"/>
          </a:fontRef>
        </p:style>
        <p:txBody>
          <a:bodyPr/>
          <a:lstStyle/>
          <a:p>
            <a:endParaRPr lang="en-US"/>
          </a:p>
        </p:txBody>
      </p:sp>
      <p:sp>
        <p:nvSpPr>
          <p:cNvPr id="6" name="Freeform: Shape 5">
            <a:extLst>
              <a:ext uri="{FF2B5EF4-FFF2-40B4-BE49-F238E27FC236}">
                <a16:creationId xmlns:a16="http://schemas.microsoft.com/office/drawing/2014/main" id="{2B9C347A-A047-7889-4D51-14B25D013A83}"/>
              </a:ext>
            </a:extLst>
          </p:cNvPr>
          <p:cNvSpPr/>
          <p:nvPr/>
        </p:nvSpPr>
        <p:spPr>
          <a:xfrm>
            <a:off x="3275018" y="5105400"/>
            <a:ext cx="1649827" cy="656082"/>
          </a:xfrm>
          <a:custGeom>
            <a:avLst/>
            <a:gdLst>
              <a:gd name="connsiteX0" fmla="*/ 0 w 1649827"/>
              <a:gd name="connsiteY0" fmla="*/ 65608 h 656082"/>
              <a:gd name="connsiteX1" fmla="*/ 65608 w 1649827"/>
              <a:gd name="connsiteY1" fmla="*/ 0 h 656082"/>
              <a:gd name="connsiteX2" fmla="*/ 1584219 w 1649827"/>
              <a:gd name="connsiteY2" fmla="*/ 0 h 656082"/>
              <a:gd name="connsiteX3" fmla="*/ 1649827 w 1649827"/>
              <a:gd name="connsiteY3" fmla="*/ 65608 h 656082"/>
              <a:gd name="connsiteX4" fmla="*/ 1649827 w 1649827"/>
              <a:gd name="connsiteY4" fmla="*/ 590474 h 656082"/>
              <a:gd name="connsiteX5" fmla="*/ 1584219 w 1649827"/>
              <a:gd name="connsiteY5" fmla="*/ 656082 h 656082"/>
              <a:gd name="connsiteX6" fmla="*/ 65608 w 1649827"/>
              <a:gd name="connsiteY6" fmla="*/ 656082 h 656082"/>
              <a:gd name="connsiteX7" fmla="*/ 0 w 1649827"/>
              <a:gd name="connsiteY7" fmla="*/ 590474 h 656082"/>
              <a:gd name="connsiteX8" fmla="*/ 0 w 1649827"/>
              <a:gd name="connsiteY8" fmla="*/ 65608 h 656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49827" h="656082">
                <a:moveTo>
                  <a:pt x="0" y="65608"/>
                </a:moveTo>
                <a:cubicBezTo>
                  <a:pt x="0" y="29374"/>
                  <a:pt x="29374" y="0"/>
                  <a:pt x="65608" y="0"/>
                </a:cubicBezTo>
                <a:lnTo>
                  <a:pt x="1584219" y="0"/>
                </a:lnTo>
                <a:cubicBezTo>
                  <a:pt x="1620453" y="0"/>
                  <a:pt x="1649827" y="29374"/>
                  <a:pt x="1649827" y="65608"/>
                </a:cubicBezTo>
                <a:lnTo>
                  <a:pt x="1649827" y="590474"/>
                </a:lnTo>
                <a:cubicBezTo>
                  <a:pt x="1649827" y="626708"/>
                  <a:pt x="1620453" y="656082"/>
                  <a:pt x="1584219" y="656082"/>
                </a:cubicBezTo>
                <a:lnTo>
                  <a:pt x="65608" y="656082"/>
                </a:lnTo>
                <a:cubicBezTo>
                  <a:pt x="29374" y="656082"/>
                  <a:pt x="0" y="626708"/>
                  <a:pt x="0" y="590474"/>
                </a:cubicBezTo>
                <a:lnTo>
                  <a:pt x="0" y="65608"/>
                </a:lnTo>
                <a:close/>
              </a:path>
            </a:pathLst>
          </a:custGeom>
        </p:spPr>
        <p:style>
          <a:lnRef idx="3">
            <a:schemeClr val="lt2">
              <a:hueOff val="0"/>
              <a:satOff val="0"/>
              <a:lumOff val="0"/>
              <a:alphaOff val="0"/>
            </a:schemeClr>
          </a:lnRef>
          <a:fillRef idx="1">
            <a:schemeClr val="dk2">
              <a:hueOff val="0"/>
              <a:satOff val="0"/>
              <a:lumOff val="0"/>
              <a:alphaOff val="0"/>
            </a:schemeClr>
          </a:fillRef>
          <a:effectRef idx="1">
            <a:schemeClr val="dk2">
              <a:hueOff val="0"/>
              <a:satOff val="0"/>
              <a:lumOff val="0"/>
              <a:alphaOff val="0"/>
            </a:schemeClr>
          </a:effectRef>
          <a:fontRef idx="minor">
            <a:schemeClr val="lt1"/>
          </a:fontRef>
        </p:style>
        <p:txBody>
          <a:bodyPr spcFirstLastPara="0" vert="horz" wrap="square" lIns="57316" tIns="44616" rIns="57316" bIns="44616" numCol="1" spcCol="1270" anchor="ctr" anchorCtr="0">
            <a:noAutofit/>
          </a:bodyPr>
          <a:lstStyle/>
          <a:p>
            <a:pPr marL="0" lvl="0" indent="0" algn="ctr" defTabSz="889000">
              <a:lnSpc>
                <a:spcPct val="90000"/>
              </a:lnSpc>
              <a:spcBef>
                <a:spcPct val="0"/>
              </a:spcBef>
              <a:spcAft>
                <a:spcPct val="35000"/>
              </a:spcAft>
              <a:buNone/>
            </a:pPr>
            <a:r>
              <a:rPr lang="en-US" sz="2000" kern="1200" dirty="0"/>
              <a:t>Productivity</a:t>
            </a:r>
          </a:p>
        </p:txBody>
      </p:sp>
      <p:sp>
        <p:nvSpPr>
          <p:cNvPr id="7" name="Freeform: Shape 6">
            <a:extLst>
              <a:ext uri="{FF2B5EF4-FFF2-40B4-BE49-F238E27FC236}">
                <a16:creationId xmlns:a16="http://schemas.microsoft.com/office/drawing/2014/main" id="{90C6700F-9912-38CE-C613-7B9076E9A0D9}"/>
              </a:ext>
            </a:extLst>
          </p:cNvPr>
          <p:cNvSpPr/>
          <p:nvPr/>
        </p:nvSpPr>
        <p:spPr>
          <a:xfrm>
            <a:off x="5120483" y="2856157"/>
            <a:ext cx="2743195" cy="2745884"/>
          </a:xfrm>
          <a:custGeom>
            <a:avLst/>
            <a:gdLst>
              <a:gd name="connsiteX0" fmla="*/ 0 w 2743195"/>
              <a:gd name="connsiteY0" fmla="*/ 274320 h 2745884"/>
              <a:gd name="connsiteX1" fmla="*/ 274320 w 2743195"/>
              <a:gd name="connsiteY1" fmla="*/ 0 h 2745884"/>
              <a:gd name="connsiteX2" fmla="*/ 2468876 w 2743195"/>
              <a:gd name="connsiteY2" fmla="*/ 0 h 2745884"/>
              <a:gd name="connsiteX3" fmla="*/ 2743196 w 2743195"/>
              <a:gd name="connsiteY3" fmla="*/ 274320 h 2745884"/>
              <a:gd name="connsiteX4" fmla="*/ 2743195 w 2743195"/>
              <a:gd name="connsiteY4" fmla="*/ 2471565 h 2745884"/>
              <a:gd name="connsiteX5" fmla="*/ 2468875 w 2743195"/>
              <a:gd name="connsiteY5" fmla="*/ 2745885 h 2745884"/>
              <a:gd name="connsiteX6" fmla="*/ 274320 w 2743195"/>
              <a:gd name="connsiteY6" fmla="*/ 2745884 h 2745884"/>
              <a:gd name="connsiteX7" fmla="*/ 0 w 2743195"/>
              <a:gd name="connsiteY7" fmla="*/ 2471564 h 2745884"/>
              <a:gd name="connsiteX8" fmla="*/ 0 w 2743195"/>
              <a:gd name="connsiteY8" fmla="*/ 274320 h 2745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3195" h="2745884">
                <a:moveTo>
                  <a:pt x="0" y="274320"/>
                </a:moveTo>
                <a:cubicBezTo>
                  <a:pt x="0" y="122817"/>
                  <a:pt x="122817" y="0"/>
                  <a:pt x="274320" y="0"/>
                </a:cubicBezTo>
                <a:lnTo>
                  <a:pt x="2468876" y="0"/>
                </a:lnTo>
                <a:cubicBezTo>
                  <a:pt x="2620379" y="0"/>
                  <a:pt x="2743196" y="122817"/>
                  <a:pt x="2743196" y="274320"/>
                </a:cubicBezTo>
                <a:cubicBezTo>
                  <a:pt x="2743196" y="1006735"/>
                  <a:pt x="2743195" y="1739150"/>
                  <a:pt x="2743195" y="2471565"/>
                </a:cubicBezTo>
                <a:cubicBezTo>
                  <a:pt x="2743195" y="2623068"/>
                  <a:pt x="2620378" y="2745885"/>
                  <a:pt x="2468875" y="2745885"/>
                </a:cubicBezTo>
                <a:lnTo>
                  <a:pt x="274320" y="2745884"/>
                </a:lnTo>
                <a:cubicBezTo>
                  <a:pt x="122817" y="2745884"/>
                  <a:pt x="0" y="2623067"/>
                  <a:pt x="0" y="2471564"/>
                </a:cubicBezTo>
                <a:lnTo>
                  <a:pt x="0" y="274320"/>
                </a:lnTo>
                <a:close/>
              </a:path>
            </a:pathLst>
          </a:custGeom>
        </p:spPr>
        <p:style>
          <a:lnRef idx="2">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txBody>
          <a:bodyPr spcFirstLastPara="0" vert="horz" wrap="square" lIns="89860" tIns="678264" rIns="89860" bIns="8986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FT faculty = General fund</a:t>
            </a:r>
          </a:p>
          <a:p>
            <a:pPr marL="114300" lvl="1" indent="-114300" algn="l" defTabSz="622300">
              <a:lnSpc>
                <a:spcPct val="90000"/>
              </a:lnSpc>
              <a:spcBef>
                <a:spcPct val="0"/>
              </a:spcBef>
              <a:spcAft>
                <a:spcPct val="15000"/>
              </a:spcAft>
              <a:buChar char="•"/>
            </a:pPr>
            <a:r>
              <a:rPr lang="en-US" sz="1400" kern="1200" dirty="0"/>
              <a:t>PT faculty = 1320 dollars</a:t>
            </a:r>
          </a:p>
          <a:p>
            <a:pPr marL="114300" lvl="1" indent="-114300" algn="l" defTabSz="622300">
              <a:lnSpc>
                <a:spcPct val="90000"/>
              </a:lnSpc>
              <a:spcBef>
                <a:spcPct val="0"/>
              </a:spcBef>
              <a:spcAft>
                <a:spcPct val="15000"/>
              </a:spcAft>
              <a:buChar char="•"/>
            </a:pPr>
            <a:r>
              <a:rPr lang="en-US" sz="1400" kern="1200" dirty="0"/>
              <a:t>Approx. $10K per class</a:t>
            </a:r>
          </a:p>
          <a:p>
            <a:pPr marL="114300" lvl="1" indent="-114300" algn="l" defTabSz="622300">
              <a:lnSpc>
                <a:spcPct val="90000"/>
              </a:lnSpc>
              <a:spcBef>
                <a:spcPct val="0"/>
              </a:spcBef>
              <a:spcAft>
                <a:spcPct val="15000"/>
              </a:spcAft>
              <a:buChar char="•"/>
            </a:pPr>
            <a:r>
              <a:rPr lang="en-US" sz="1400" kern="1200" dirty="0"/>
              <a:t>$18M/yr. = 1800 classes/yr. = 450 classes/qtr.</a:t>
            </a:r>
          </a:p>
        </p:txBody>
      </p:sp>
      <p:sp>
        <p:nvSpPr>
          <p:cNvPr id="8" name="Arrow: Circular 7">
            <a:extLst>
              <a:ext uri="{FF2B5EF4-FFF2-40B4-BE49-F238E27FC236}">
                <a16:creationId xmlns:a16="http://schemas.microsoft.com/office/drawing/2014/main" id="{D6865B57-3017-C57B-337D-69DC8822CE35}"/>
              </a:ext>
            </a:extLst>
          </p:cNvPr>
          <p:cNvSpPr/>
          <p:nvPr/>
        </p:nvSpPr>
        <p:spPr>
          <a:xfrm>
            <a:off x="7312386" y="1714367"/>
            <a:ext cx="2840709" cy="2840709"/>
          </a:xfrm>
          <a:prstGeom prst="circularArrow">
            <a:avLst>
              <a:gd name="adj1" fmla="val 3702"/>
              <a:gd name="adj2" fmla="val 461559"/>
              <a:gd name="adj3" fmla="val 20063708"/>
              <a:gd name="adj4" fmla="val 13276288"/>
              <a:gd name="adj5" fmla="val 4319"/>
            </a:avLst>
          </a:prstGeom>
        </p:spPr>
        <p:style>
          <a:lnRef idx="0">
            <a:schemeClr val="dk2">
              <a:tint val="60000"/>
              <a:hueOff val="0"/>
              <a:satOff val="0"/>
              <a:lumOff val="0"/>
              <a:alphaOff val="0"/>
            </a:schemeClr>
          </a:lnRef>
          <a:fillRef idx="1">
            <a:schemeClr val="dk2">
              <a:tint val="60000"/>
              <a:hueOff val="0"/>
              <a:satOff val="0"/>
              <a:lumOff val="0"/>
              <a:alphaOff val="0"/>
            </a:schemeClr>
          </a:fillRef>
          <a:effectRef idx="1">
            <a:schemeClr val="dk2">
              <a:tint val="60000"/>
              <a:hueOff val="0"/>
              <a:satOff val="0"/>
              <a:lumOff val="0"/>
              <a:alphaOff val="0"/>
            </a:schemeClr>
          </a:effectRef>
          <a:fontRef idx="minor">
            <a:schemeClr val="lt1"/>
          </a:fontRef>
        </p:style>
        <p:txBody>
          <a:bodyPr/>
          <a:lstStyle/>
          <a:p>
            <a:endParaRPr lang="en-US"/>
          </a:p>
        </p:txBody>
      </p:sp>
      <p:sp>
        <p:nvSpPr>
          <p:cNvPr id="9" name="Freeform: Shape 8">
            <a:extLst>
              <a:ext uri="{FF2B5EF4-FFF2-40B4-BE49-F238E27FC236}">
                <a16:creationId xmlns:a16="http://schemas.microsoft.com/office/drawing/2014/main" id="{DDE41FE1-6A84-CF57-3428-B61A846F6474}"/>
              </a:ext>
            </a:extLst>
          </p:cNvPr>
          <p:cNvSpPr/>
          <p:nvPr/>
        </p:nvSpPr>
        <p:spPr>
          <a:xfrm>
            <a:off x="6490217" y="2667000"/>
            <a:ext cx="1649827" cy="656082"/>
          </a:xfrm>
          <a:custGeom>
            <a:avLst/>
            <a:gdLst>
              <a:gd name="connsiteX0" fmla="*/ 0 w 1649827"/>
              <a:gd name="connsiteY0" fmla="*/ 65608 h 656082"/>
              <a:gd name="connsiteX1" fmla="*/ 65608 w 1649827"/>
              <a:gd name="connsiteY1" fmla="*/ 0 h 656082"/>
              <a:gd name="connsiteX2" fmla="*/ 1584219 w 1649827"/>
              <a:gd name="connsiteY2" fmla="*/ 0 h 656082"/>
              <a:gd name="connsiteX3" fmla="*/ 1649827 w 1649827"/>
              <a:gd name="connsiteY3" fmla="*/ 65608 h 656082"/>
              <a:gd name="connsiteX4" fmla="*/ 1649827 w 1649827"/>
              <a:gd name="connsiteY4" fmla="*/ 590474 h 656082"/>
              <a:gd name="connsiteX5" fmla="*/ 1584219 w 1649827"/>
              <a:gd name="connsiteY5" fmla="*/ 656082 h 656082"/>
              <a:gd name="connsiteX6" fmla="*/ 65608 w 1649827"/>
              <a:gd name="connsiteY6" fmla="*/ 656082 h 656082"/>
              <a:gd name="connsiteX7" fmla="*/ 0 w 1649827"/>
              <a:gd name="connsiteY7" fmla="*/ 590474 h 656082"/>
              <a:gd name="connsiteX8" fmla="*/ 0 w 1649827"/>
              <a:gd name="connsiteY8" fmla="*/ 65608 h 656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49827" h="656082">
                <a:moveTo>
                  <a:pt x="0" y="65608"/>
                </a:moveTo>
                <a:cubicBezTo>
                  <a:pt x="0" y="29374"/>
                  <a:pt x="29374" y="0"/>
                  <a:pt x="65608" y="0"/>
                </a:cubicBezTo>
                <a:lnTo>
                  <a:pt x="1584219" y="0"/>
                </a:lnTo>
                <a:cubicBezTo>
                  <a:pt x="1620453" y="0"/>
                  <a:pt x="1649827" y="29374"/>
                  <a:pt x="1649827" y="65608"/>
                </a:cubicBezTo>
                <a:lnTo>
                  <a:pt x="1649827" y="590474"/>
                </a:lnTo>
                <a:cubicBezTo>
                  <a:pt x="1649827" y="626708"/>
                  <a:pt x="1620453" y="656082"/>
                  <a:pt x="1584219" y="656082"/>
                </a:cubicBezTo>
                <a:lnTo>
                  <a:pt x="65608" y="656082"/>
                </a:lnTo>
                <a:cubicBezTo>
                  <a:pt x="29374" y="656082"/>
                  <a:pt x="0" y="626708"/>
                  <a:pt x="0" y="590474"/>
                </a:cubicBezTo>
                <a:lnTo>
                  <a:pt x="0" y="65608"/>
                </a:lnTo>
                <a:close/>
              </a:path>
            </a:pathLst>
          </a:custGeom>
        </p:spPr>
        <p:style>
          <a:lnRef idx="3">
            <a:schemeClr val="lt2">
              <a:hueOff val="0"/>
              <a:satOff val="0"/>
              <a:lumOff val="0"/>
              <a:alphaOff val="0"/>
            </a:schemeClr>
          </a:lnRef>
          <a:fillRef idx="1">
            <a:schemeClr val="dk2">
              <a:hueOff val="0"/>
              <a:satOff val="0"/>
              <a:lumOff val="0"/>
              <a:alphaOff val="0"/>
            </a:schemeClr>
          </a:fillRef>
          <a:effectRef idx="1">
            <a:schemeClr val="dk2">
              <a:hueOff val="0"/>
              <a:satOff val="0"/>
              <a:lumOff val="0"/>
              <a:alphaOff val="0"/>
            </a:schemeClr>
          </a:effectRef>
          <a:fontRef idx="minor">
            <a:schemeClr val="lt1"/>
          </a:fontRef>
        </p:style>
        <p:txBody>
          <a:bodyPr spcFirstLastPara="0" vert="horz" wrap="square" lIns="57316" tIns="44616" rIns="57316" bIns="44616" numCol="1" spcCol="1270" anchor="ctr" anchorCtr="0">
            <a:noAutofit/>
          </a:bodyPr>
          <a:lstStyle/>
          <a:p>
            <a:pPr marL="0" lvl="0" indent="0" algn="ctr" defTabSz="889000">
              <a:lnSpc>
                <a:spcPct val="90000"/>
              </a:lnSpc>
              <a:spcBef>
                <a:spcPct val="0"/>
              </a:spcBef>
              <a:spcAft>
                <a:spcPct val="35000"/>
              </a:spcAft>
              <a:buNone/>
            </a:pPr>
            <a:r>
              <a:rPr lang="en-US" sz="2000" kern="1200" dirty="0"/>
              <a:t>FTEF</a:t>
            </a:r>
          </a:p>
        </p:txBody>
      </p:sp>
      <p:sp>
        <p:nvSpPr>
          <p:cNvPr id="10" name="Freeform: Shape 9">
            <a:extLst>
              <a:ext uri="{FF2B5EF4-FFF2-40B4-BE49-F238E27FC236}">
                <a16:creationId xmlns:a16="http://schemas.microsoft.com/office/drawing/2014/main" id="{019CC0EF-6086-33B0-FE64-E816E9007B01}"/>
              </a:ext>
            </a:extLst>
          </p:cNvPr>
          <p:cNvSpPr/>
          <p:nvPr/>
        </p:nvSpPr>
        <p:spPr>
          <a:xfrm>
            <a:off x="8364455" y="2856157"/>
            <a:ext cx="2743195" cy="2745884"/>
          </a:xfrm>
          <a:custGeom>
            <a:avLst/>
            <a:gdLst>
              <a:gd name="connsiteX0" fmla="*/ 0 w 2743195"/>
              <a:gd name="connsiteY0" fmla="*/ 274320 h 2745884"/>
              <a:gd name="connsiteX1" fmla="*/ 274320 w 2743195"/>
              <a:gd name="connsiteY1" fmla="*/ 0 h 2745884"/>
              <a:gd name="connsiteX2" fmla="*/ 2468876 w 2743195"/>
              <a:gd name="connsiteY2" fmla="*/ 0 h 2745884"/>
              <a:gd name="connsiteX3" fmla="*/ 2743196 w 2743195"/>
              <a:gd name="connsiteY3" fmla="*/ 274320 h 2745884"/>
              <a:gd name="connsiteX4" fmla="*/ 2743195 w 2743195"/>
              <a:gd name="connsiteY4" fmla="*/ 2471565 h 2745884"/>
              <a:gd name="connsiteX5" fmla="*/ 2468875 w 2743195"/>
              <a:gd name="connsiteY5" fmla="*/ 2745885 h 2745884"/>
              <a:gd name="connsiteX6" fmla="*/ 274320 w 2743195"/>
              <a:gd name="connsiteY6" fmla="*/ 2745884 h 2745884"/>
              <a:gd name="connsiteX7" fmla="*/ 0 w 2743195"/>
              <a:gd name="connsiteY7" fmla="*/ 2471564 h 2745884"/>
              <a:gd name="connsiteX8" fmla="*/ 0 w 2743195"/>
              <a:gd name="connsiteY8" fmla="*/ 274320 h 2745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3195" h="2745884">
                <a:moveTo>
                  <a:pt x="0" y="274320"/>
                </a:moveTo>
                <a:cubicBezTo>
                  <a:pt x="0" y="122817"/>
                  <a:pt x="122817" y="0"/>
                  <a:pt x="274320" y="0"/>
                </a:cubicBezTo>
                <a:lnTo>
                  <a:pt x="2468876" y="0"/>
                </a:lnTo>
                <a:cubicBezTo>
                  <a:pt x="2620379" y="0"/>
                  <a:pt x="2743196" y="122817"/>
                  <a:pt x="2743196" y="274320"/>
                </a:cubicBezTo>
                <a:cubicBezTo>
                  <a:pt x="2743196" y="1006735"/>
                  <a:pt x="2743195" y="1739150"/>
                  <a:pt x="2743195" y="2471565"/>
                </a:cubicBezTo>
                <a:cubicBezTo>
                  <a:pt x="2743195" y="2623068"/>
                  <a:pt x="2620378" y="2745885"/>
                  <a:pt x="2468875" y="2745885"/>
                </a:cubicBezTo>
                <a:lnTo>
                  <a:pt x="274320" y="2745884"/>
                </a:lnTo>
                <a:cubicBezTo>
                  <a:pt x="122817" y="2745884"/>
                  <a:pt x="0" y="2623067"/>
                  <a:pt x="0" y="2471564"/>
                </a:cubicBezTo>
                <a:lnTo>
                  <a:pt x="0" y="274320"/>
                </a:lnTo>
                <a:close/>
              </a:path>
            </a:pathLst>
          </a:custGeom>
        </p:spPr>
        <p:style>
          <a:lnRef idx="2">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txBody>
          <a:bodyPr spcFirstLastPara="0" vert="horz" wrap="square" lIns="89860" tIns="89860" rIns="89860" bIns="678264" numCol="1" spcCol="1270" anchor="t" anchorCtr="0">
            <a:noAutofit/>
          </a:bodyPr>
          <a:lstStyle/>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en-US" sz="1400" kern="1200" dirty="0"/>
              <a:t>38 students per class</a:t>
            </a:r>
          </a:p>
          <a:p>
            <a:pPr marL="114300" lvl="1" indent="-114300" algn="l" defTabSz="622300">
              <a:lnSpc>
                <a:spcPct val="90000"/>
              </a:lnSpc>
              <a:spcBef>
                <a:spcPct val="0"/>
              </a:spcBef>
              <a:spcAft>
                <a:spcPct val="15000"/>
              </a:spcAft>
              <a:buChar char="•"/>
            </a:pPr>
            <a:r>
              <a:rPr lang="en-US" sz="1400" kern="1200" dirty="0"/>
              <a:t>10 productivity pts. = $1M</a:t>
            </a:r>
          </a:p>
          <a:p>
            <a:pPr marL="114300" lvl="1" indent="-114300" algn="l" defTabSz="622300">
              <a:lnSpc>
                <a:spcPct val="90000"/>
              </a:lnSpc>
              <a:spcBef>
                <a:spcPct val="0"/>
              </a:spcBef>
              <a:spcAft>
                <a:spcPct val="15000"/>
              </a:spcAft>
              <a:buChar char="•"/>
            </a:pPr>
            <a:r>
              <a:rPr lang="en-US" sz="1400" dirty="0"/>
              <a:t>Demands on 1320 dollars</a:t>
            </a:r>
          </a:p>
          <a:p>
            <a:pPr marL="571500" lvl="2" indent="-114300" defTabSz="622300">
              <a:lnSpc>
                <a:spcPct val="90000"/>
              </a:lnSpc>
              <a:spcBef>
                <a:spcPct val="0"/>
              </a:spcBef>
              <a:spcAft>
                <a:spcPct val="15000"/>
              </a:spcAft>
              <a:buChar char="•"/>
            </a:pPr>
            <a:r>
              <a:rPr lang="en-US" sz="1400" dirty="0"/>
              <a:t>Leaves—PDL, extended sick </a:t>
            </a:r>
          </a:p>
          <a:p>
            <a:pPr marL="571500" lvl="2" indent="-114300" defTabSz="622300">
              <a:lnSpc>
                <a:spcPct val="90000"/>
              </a:lnSpc>
              <a:spcBef>
                <a:spcPct val="0"/>
              </a:spcBef>
              <a:spcAft>
                <a:spcPct val="15000"/>
              </a:spcAft>
              <a:buChar char="•"/>
            </a:pPr>
            <a:r>
              <a:rPr lang="en-US" sz="1400" dirty="0"/>
              <a:t>Reassigned time</a:t>
            </a:r>
          </a:p>
          <a:p>
            <a:pPr marL="114300" lvl="1" indent="-114300" algn="l" defTabSz="622300">
              <a:lnSpc>
                <a:spcPct val="90000"/>
              </a:lnSpc>
              <a:spcBef>
                <a:spcPct val="0"/>
              </a:spcBef>
              <a:spcAft>
                <a:spcPct val="15000"/>
              </a:spcAft>
              <a:buChar char="•"/>
            </a:pPr>
            <a:endParaRPr lang="en-US" sz="1400" kern="1200" dirty="0"/>
          </a:p>
        </p:txBody>
      </p:sp>
      <p:sp>
        <p:nvSpPr>
          <p:cNvPr id="11" name="Freeform: Shape 10">
            <a:extLst>
              <a:ext uri="{FF2B5EF4-FFF2-40B4-BE49-F238E27FC236}">
                <a16:creationId xmlns:a16="http://schemas.microsoft.com/office/drawing/2014/main" id="{66EA65D8-CD91-CBDA-95F5-21D3EADF18E5}"/>
              </a:ext>
            </a:extLst>
          </p:cNvPr>
          <p:cNvSpPr/>
          <p:nvPr/>
        </p:nvSpPr>
        <p:spPr>
          <a:xfrm>
            <a:off x="9848439" y="5135117"/>
            <a:ext cx="1649827" cy="656082"/>
          </a:xfrm>
          <a:custGeom>
            <a:avLst/>
            <a:gdLst>
              <a:gd name="connsiteX0" fmla="*/ 0 w 1649827"/>
              <a:gd name="connsiteY0" fmla="*/ 65608 h 656082"/>
              <a:gd name="connsiteX1" fmla="*/ 65608 w 1649827"/>
              <a:gd name="connsiteY1" fmla="*/ 0 h 656082"/>
              <a:gd name="connsiteX2" fmla="*/ 1584219 w 1649827"/>
              <a:gd name="connsiteY2" fmla="*/ 0 h 656082"/>
              <a:gd name="connsiteX3" fmla="*/ 1649827 w 1649827"/>
              <a:gd name="connsiteY3" fmla="*/ 65608 h 656082"/>
              <a:gd name="connsiteX4" fmla="*/ 1649827 w 1649827"/>
              <a:gd name="connsiteY4" fmla="*/ 590474 h 656082"/>
              <a:gd name="connsiteX5" fmla="*/ 1584219 w 1649827"/>
              <a:gd name="connsiteY5" fmla="*/ 656082 h 656082"/>
              <a:gd name="connsiteX6" fmla="*/ 65608 w 1649827"/>
              <a:gd name="connsiteY6" fmla="*/ 656082 h 656082"/>
              <a:gd name="connsiteX7" fmla="*/ 0 w 1649827"/>
              <a:gd name="connsiteY7" fmla="*/ 590474 h 656082"/>
              <a:gd name="connsiteX8" fmla="*/ 0 w 1649827"/>
              <a:gd name="connsiteY8" fmla="*/ 65608 h 656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49827" h="656082">
                <a:moveTo>
                  <a:pt x="0" y="65608"/>
                </a:moveTo>
                <a:cubicBezTo>
                  <a:pt x="0" y="29374"/>
                  <a:pt x="29374" y="0"/>
                  <a:pt x="65608" y="0"/>
                </a:cubicBezTo>
                <a:lnTo>
                  <a:pt x="1584219" y="0"/>
                </a:lnTo>
                <a:cubicBezTo>
                  <a:pt x="1620453" y="0"/>
                  <a:pt x="1649827" y="29374"/>
                  <a:pt x="1649827" y="65608"/>
                </a:cubicBezTo>
                <a:lnTo>
                  <a:pt x="1649827" y="590474"/>
                </a:lnTo>
                <a:cubicBezTo>
                  <a:pt x="1649827" y="626708"/>
                  <a:pt x="1620453" y="656082"/>
                  <a:pt x="1584219" y="656082"/>
                </a:cubicBezTo>
                <a:lnTo>
                  <a:pt x="65608" y="656082"/>
                </a:lnTo>
                <a:cubicBezTo>
                  <a:pt x="29374" y="656082"/>
                  <a:pt x="0" y="626708"/>
                  <a:pt x="0" y="590474"/>
                </a:cubicBezTo>
                <a:lnTo>
                  <a:pt x="0" y="65608"/>
                </a:lnTo>
                <a:close/>
              </a:path>
            </a:pathLst>
          </a:custGeom>
        </p:spPr>
        <p:style>
          <a:lnRef idx="3">
            <a:schemeClr val="lt2">
              <a:hueOff val="0"/>
              <a:satOff val="0"/>
              <a:lumOff val="0"/>
              <a:alphaOff val="0"/>
            </a:schemeClr>
          </a:lnRef>
          <a:fillRef idx="1">
            <a:schemeClr val="dk2">
              <a:hueOff val="0"/>
              <a:satOff val="0"/>
              <a:lumOff val="0"/>
              <a:alphaOff val="0"/>
            </a:schemeClr>
          </a:fillRef>
          <a:effectRef idx="1">
            <a:schemeClr val="dk2">
              <a:hueOff val="0"/>
              <a:satOff val="0"/>
              <a:lumOff val="0"/>
              <a:alphaOff val="0"/>
            </a:schemeClr>
          </a:effectRef>
          <a:fontRef idx="minor">
            <a:schemeClr val="lt1"/>
          </a:fontRef>
        </p:style>
        <p:txBody>
          <a:bodyPr spcFirstLastPara="0" vert="horz" wrap="square" lIns="57316" tIns="44616" rIns="57316" bIns="44616" numCol="1" spcCol="1270" anchor="ctr" anchorCtr="0">
            <a:noAutofit/>
          </a:bodyPr>
          <a:lstStyle/>
          <a:p>
            <a:pPr marL="0" lvl="0" indent="0" algn="ctr" defTabSz="889000">
              <a:lnSpc>
                <a:spcPct val="90000"/>
              </a:lnSpc>
              <a:spcBef>
                <a:spcPct val="0"/>
              </a:spcBef>
              <a:spcAft>
                <a:spcPct val="35000"/>
              </a:spcAft>
              <a:buNone/>
            </a:pPr>
            <a:r>
              <a:rPr lang="en-US" sz="2000" kern="1200" dirty="0"/>
              <a:t>Breaking even</a:t>
            </a:r>
          </a:p>
        </p:txBody>
      </p:sp>
    </p:spTree>
    <p:extLst>
      <p:ext uri="{BB962C8B-B14F-4D97-AF65-F5344CB8AC3E}">
        <p14:creationId xmlns:p14="http://schemas.microsoft.com/office/powerpoint/2010/main" val="462238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left)">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ipe(left)">
                                      <p:cBhvr>
                                        <p:cTn id="28" dur="5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500"/>
                                        <p:tgtEl>
                                          <p:spTgt spid="10"/>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97DCBC0-715C-77E3-F408-E8502D027321}"/>
              </a:ext>
            </a:extLst>
          </p:cNvPr>
          <p:cNvSpPr>
            <a:spLocks noGrp="1"/>
          </p:cNvSpPr>
          <p:nvPr>
            <p:ph type="title"/>
          </p:nvPr>
        </p:nvSpPr>
        <p:spPr>
          <a:xfrm>
            <a:off x="2132012" y="228649"/>
            <a:ext cx="9144001" cy="929421"/>
          </a:xfrm>
        </p:spPr>
        <p:txBody>
          <a:bodyPr>
            <a:normAutofit fontScale="90000"/>
          </a:bodyPr>
          <a:lstStyle/>
          <a:p>
            <a:pPr algn="ctr"/>
            <a:r>
              <a:rPr lang="en-US" b="1" dirty="0"/>
              <a:t>New Funding Model</a:t>
            </a:r>
            <a:br>
              <a:rPr lang="en-US" b="1" dirty="0"/>
            </a:br>
            <a:r>
              <a:rPr lang="en-US" b="1" dirty="0"/>
              <a:t>Student-Centered Funding Formula (SCFF)</a:t>
            </a:r>
          </a:p>
        </p:txBody>
      </p:sp>
      <p:sp>
        <p:nvSpPr>
          <p:cNvPr id="2" name="Rectangle 1">
            <a:extLst>
              <a:ext uri="{FF2B5EF4-FFF2-40B4-BE49-F238E27FC236}">
                <a16:creationId xmlns:a16="http://schemas.microsoft.com/office/drawing/2014/main" id="{E4304A0C-7A7F-82E8-D673-B4986A8ED1EA}"/>
              </a:ext>
            </a:extLst>
          </p:cNvPr>
          <p:cNvSpPr/>
          <p:nvPr/>
        </p:nvSpPr>
        <p:spPr>
          <a:xfrm>
            <a:off x="5637212" y="3551308"/>
            <a:ext cx="1524000" cy="2667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70% access (base allocation linked mainly to FTES)</a:t>
            </a:r>
          </a:p>
        </p:txBody>
      </p:sp>
      <p:sp>
        <p:nvSpPr>
          <p:cNvPr id="3" name="Rectangle 2">
            <a:extLst>
              <a:ext uri="{FF2B5EF4-FFF2-40B4-BE49-F238E27FC236}">
                <a16:creationId xmlns:a16="http://schemas.microsoft.com/office/drawing/2014/main" id="{4A4C0C1F-CB1C-7487-4B58-D4BF4A954275}"/>
              </a:ext>
            </a:extLst>
          </p:cNvPr>
          <p:cNvSpPr/>
          <p:nvPr/>
        </p:nvSpPr>
        <p:spPr>
          <a:xfrm>
            <a:off x="5637212" y="2621886"/>
            <a:ext cx="1524000" cy="92942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20% equity</a:t>
            </a:r>
          </a:p>
        </p:txBody>
      </p:sp>
      <p:sp>
        <p:nvSpPr>
          <p:cNvPr id="5" name="Rectangle 4">
            <a:extLst>
              <a:ext uri="{FF2B5EF4-FFF2-40B4-BE49-F238E27FC236}">
                <a16:creationId xmlns:a16="http://schemas.microsoft.com/office/drawing/2014/main" id="{15EFC42C-1A3F-4174-F8EC-9D5169D20337}"/>
              </a:ext>
            </a:extLst>
          </p:cNvPr>
          <p:cNvSpPr/>
          <p:nvPr/>
        </p:nvSpPr>
        <p:spPr>
          <a:xfrm>
            <a:off x="5637212" y="2057400"/>
            <a:ext cx="1524000" cy="56448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10% success</a:t>
            </a:r>
          </a:p>
        </p:txBody>
      </p:sp>
    </p:spTree>
    <p:extLst>
      <p:ext uri="{BB962C8B-B14F-4D97-AF65-F5344CB8AC3E}">
        <p14:creationId xmlns:p14="http://schemas.microsoft.com/office/powerpoint/2010/main" val="3026668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peech Bubble: Rectangle 8">
            <a:extLst>
              <a:ext uri="{FF2B5EF4-FFF2-40B4-BE49-F238E27FC236}">
                <a16:creationId xmlns:a16="http://schemas.microsoft.com/office/drawing/2014/main" id="{BB15D4F9-D6B3-B0FF-2A86-E797BBD5F12C}"/>
              </a:ext>
            </a:extLst>
          </p:cNvPr>
          <p:cNvSpPr/>
          <p:nvPr/>
        </p:nvSpPr>
        <p:spPr>
          <a:xfrm>
            <a:off x="6094412" y="1384791"/>
            <a:ext cx="5638800" cy="5447645"/>
          </a:xfrm>
          <a:prstGeom prst="wedgeRectCallout">
            <a:avLst>
              <a:gd name="adj1" fmla="val -90433"/>
              <a:gd name="adj2" fmla="val 18893"/>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Title 3">
            <a:extLst>
              <a:ext uri="{FF2B5EF4-FFF2-40B4-BE49-F238E27FC236}">
                <a16:creationId xmlns:a16="http://schemas.microsoft.com/office/drawing/2014/main" id="{B97DCBC0-715C-77E3-F408-E8502D027321}"/>
              </a:ext>
            </a:extLst>
          </p:cNvPr>
          <p:cNvSpPr>
            <a:spLocks noGrp="1"/>
          </p:cNvSpPr>
          <p:nvPr>
            <p:ph type="title"/>
          </p:nvPr>
        </p:nvSpPr>
        <p:spPr>
          <a:xfrm>
            <a:off x="2132012" y="228649"/>
            <a:ext cx="9144001" cy="929421"/>
          </a:xfrm>
        </p:spPr>
        <p:txBody>
          <a:bodyPr>
            <a:normAutofit fontScale="90000"/>
          </a:bodyPr>
          <a:lstStyle/>
          <a:p>
            <a:pPr algn="ctr"/>
            <a:r>
              <a:rPr lang="en-US" b="1" dirty="0"/>
              <a:t>New Funding Model</a:t>
            </a:r>
            <a:br>
              <a:rPr lang="en-US" b="1" dirty="0"/>
            </a:br>
            <a:r>
              <a:rPr lang="en-US" b="1" dirty="0"/>
              <a:t>Student-Centered Funding Formula (SCFF)</a:t>
            </a:r>
          </a:p>
        </p:txBody>
      </p:sp>
      <p:sp>
        <p:nvSpPr>
          <p:cNvPr id="2" name="Rectangle 1">
            <a:extLst>
              <a:ext uri="{FF2B5EF4-FFF2-40B4-BE49-F238E27FC236}">
                <a16:creationId xmlns:a16="http://schemas.microsoft.com/office/drawing/2014/main" id="{E4304A0C-7A7F-82E8-D673-B4986A8ED1EA}"/>
              </a:ext>
            </a:extLst>
          </p:cNvPr>
          <p:cNvSpPr/>
          <p:nvPr/>
        </p:nvSpPr>
        <p:spPr>
          <a:xfrm>
            <a:off x="2208212" y="3581400"/>
            <a:ext cx="1524000" cy="2667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70% access (base allocation)</a:t>
            </a:r>
          </a:p>
        </p:txBody>
      </p:sp>
      <p:sp>
        <p:nvSpPr>
          <p:cNvPr id="3" name="Rectangle 2">
            <a:extLst>
              <a:ext uri="{FF2B5EF4-FFF2-40B4-BE49-F238E27FC236}">
                <a16:creationId xmlns:a16="http://schemas.microsoft.com/office/drawing/2014/main" id="{4A4C0C1F-CB1C-7487-4B58-D4BF4A954275}"/>
              </a:ext>
            </a:extLst>
          </p:cNvPr>
          <p:cNvSpPr/>
          <p:nvPr/>
        </p:nvSpPr>
        <p:spPr>
          <a:xfrm>
            <a:off x="2208212" y="2651978"/>
            <a:ext cx="1524000" cy="929422"/>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20% equity</a:t>
            </a:r>
          </a:p>
        </p:txBody>
      </p:sp>
      <p:sp>
        <p:nvSpPr>
          <p:cNvPr id="5" name="Rectangle 4">
            <a:extLst>
              <a:ext uri="{FF2B5EF4-FFF2-40B4-BE49-F238E27FC236}">
                <a16:creationId xmlns:a16="http://schemas.microsoft.com/office/drawing/2014/main" id="{15EFC42C-1A3F-4174-F8EC-9D5169D20337}"/>
              </a:ext>
            </a:extLst>
          </p:cNvPr>
          <p:cNvSpPr/>
          <p:nvPr/>
        </p:nvSpPr>
        <p:spPr>
          <a:xfrm>
            <a:off x="2208212" y="2087492"/>
            <a:ext cx="1524000" cy="564486"/>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10% success</a:t>
            </a:r>
          </a:p>
        </p:txBody>
      </p:sp>
      <p:sp>
        <p:nvSpPr>
          <p:cNvPr id="8" name="TextBox 7">
            <a:extLst>
              <a:ext uri="{FF2B5EF4-FFF2-40B4-BE49-F238E27FC236}">
                <a16:creationId xmlns:a16="http://schemas.microsoft.com/office/drawing/2014/main" id="{CCADE8A0-242F-68FC-8BCE-BCEC5F541476}"/>
              </a:ext>
            </a:extLst>
          </p:cNvPr>
          <p:cNvSpPr txBox="1"/>
          <p:nvPr/>
        </p:nvSpPr>
        <p:spPr>
          <a:xfrm>
            <a:off x="6284912" y="1486555"/>
            <a:ext cx="5181600" cy="5262979"/>
          </a:xfrm>
          <a:prstGeom prst="rect">
            <a:avLst/>
          </a:prstGeom>
          <a:noFill/>
        </p:spPr>
        <p:txBody>
          <a:bodyPr wrap="square" rtlCol="0">
            <a:spAutoFit/>
          </a:bodyPr>
          <a:lstStyle/>
          <a:p>
            <a:r>
              <a:rPr lang="en-US" sz="2400" b="1" dirty="0">
                <a:solidFill>
                  <a:schemeClr val="bg1">
                    <a:lumMod val="95000"/>
                  </a:schemeClr>
                </a:solidFill>
              </a:rPr>
              <a:t>Base allocation based on FTES </a:t>
            </a:r>
          </a:p>
          <a:p>
            <a:pPr marL="285750" indent="-285750">
              <a:buFont typeface="Arial" panose="020B0604020202020204" pitchFamily="34" charset="0"/>
              <a:buChar char="•"/>
            </a:pPr>
            <a:endParaRPr lang="en-US" sz="2400" b="1" dirty="0">
              <a:solidFill>
                <a:schemeClr val="bg1">
                  <a:lumMod val="95000"/>
                </a:schemeClr>
              </a:solidFill>
            </a:endParaRPr>
          </a:p>
          <a:p>
            <a:pPr marL="285750" indent="-285750">
              <a:buFont typeface="Arial" panose="020B0604020202020204" pitchFamily="34" charset="0"/>
              <a:buChar char="•"/>
            </a:pPr>
            <a:r>
              <a:rPr lang="en-US" sz="2400" b="1" dirty="0">
                <a:solidFill>
                  <a:schemeClr val="bg1">
                    <a:lumMod val="95000"/>
                  </a:schemeClr>
                </a:solidFill>
              </a:rPr>
              <a:t>Subject to three-year average (current year + two previous years) </a:t>
            </a:r>
          </a:p>
          <a:p>
            <a:pPr marL="742950" lvl="1" indent="-285750">
              <a:buFont typeface="Arial" panose="020B0604020202020204" pitchFamily="34" charset="0"/>
              <a:buChar char="•"/>
            </a:pPr>
            <a:r>
              <a:rPr lang="en-US" sz="2400" b="1" dirty="0">
                <a:solidFill>
                  <a:schemeClr val="bg1">
                    <a:lumMod val="95000"/>
                  </a:schemeClr>
                </a:solidFill>
                <a:latin typeface="+mj-lt"/>
              </a:rPr>
              <a:t>Traditional credit students</a:t>
            </a:r>
          </a:p>
          <a:p>
            <a:pPr marL="285750" indent="-285750" algn="l">
              <a:buFont typeface="Arial" panose="020B0604020202020204" pitchFamily="34" charset="0"/>
              <a:buChar char="•"/>
            </a:pPr>
            <a:endParaRPr lang="en-US" sz="2400" b="1" i="0" u="none" strike="noStrike" baseline="0" dirty="0">
              <a:solidFill>
                <a:schemeClr val="bg1">
                  <a:lumMod val="95000"/>
                </a:schemeClr>
              </a:solidFill>
              <a:latin typeface="+mj-lt"/>
            </a:endParaRPr>
          </a:p>
          <a:p>
            <a:pPr marL="285750" indent="-285750" algn="l">
              <a:buFont typeface="Arial" panose="020B0604020202020204" pitchFamily="34" charset="0"/>
              <a:buChar char="•"/>
            </a:pPr>
            <a:r>
              <a:rPr lang="en-US" sz="2400" b="1" i="0" u="none" strike="noStrike" baseline="0" dirty="0">
                <a:solidFill>
                  <a:schemeClr val="bg1">
                    <a:lumMod val="95000"/>
                  </a:schemeClr>
                </a:solidFill>
                <a:latin typeface="+mj-lt"/>
              </a:rPr>
              <a:t>Based on current year actuals</a:t>
            </a:r>
          </a:p>
          <a:p>
            <a:pPr marL="742950" lvl="1" indent="-285750">
              <a:buFont typeface="Arial" panose="020B0604020202020204" pitchFamily="34" charset="0"/>
              <a:buChar char="•"/>
            </a:pPr>
            <a:r>
              <a:rPr lang="en-US" sz="2400" b="1" i="0" u="none" strike="noStrike" baseline="0" dirty="0">
                <a:solidFill>
                  <a:schemeClr val="bg1">
                    <a:lumMod val="95000"/>
                  </a:schemeClr>
                </a:solidFill>
                <a:latin typeface="+mj-lt"/>
              </a:rPr>
              <a:t>CDCP (Career Development and College Preparation/mainly noncredit)</a:t>
            </a:r>
          </a:p>
          <a:p>
            <a:pPr marL="742950" lvl="1" indent="-285750">
              <a:buFont typeface="Arial" panose="020B0604020202020204" pitchFamily="34" charset="0"/>
              <a:buChar char="•"/>
            </a:pPr>
            <a:r>
              <a:rPr lang="en-US" sz="2400" b="1" i="0" u="none" strike="noStrike" baseline="0" dirty="0">
                <a:solidFill>
                  <a:schemeClr val="bg1">
                    <a:lumMod val="95000"/>
                  </a:schemeClr>
                </a:solidFill>
                <a:latin typeface="+mj-lt"/>
              </a:rPr>
              <a:t>Special Admit/dual enrollment</a:t>
            </a:r>
          </a:p>
          <a:p>
            <a:pPr marL="742950" lvl="1" indent="-285750">
              <a:buFont typeface="Arial" panose="020B0604020202020204" pitchFamily="34" charset="0"/>
              <a:buChar char="•"/>
            </a:pPr>
            <a:r>
              <a:rPr lang="en-US" sz="2400" b="1" i="0" u="none" strike="noStrike" baseline="0" dirty="0">
                <a:solidFill>
                  <a:schemeClr val="bg1">
                    <a:lumMod val="95000"/>
                  </a:schemeClr>
                </a:solidFill>
                <a:latin typeface="+mj-lt"/>
              </a:rPr>
              <a:t>Students in correctional facilities</a:t>
            </a:r>
          </a:p>
          <a:p>
            <a:pPr marL="285750" indent="-285750" algn="l">
              <a:buFont typeface="Arial" panose="020B0604020202020204" pitchFamily="34" charset="0"/>
              <a:buChar char="•"/>
            </a:pPr>
            <a:endParaRPr lang="en-US" sz="2400" b="1" i="0" u="none" strike="noStrike" baseline="0" dirty="0">
              <a:solidFill>
                <a:schemeClr val="bg1">
                  <a:lumMod val="95000"/>
                </a:schemeClr>
              </a:solidFill>
              <a:latin typeface="+mj-lt"/>
            </a:endParaRPr>
          </a:p>
        </p:txBody>
      </p:sp>
    </p:spTree>
    <p:extLst>
      <p:ext uri="{BB962C8B-B14F-4D97-AF65-F5344CB8AC3E}">
        <p14:creationId xmlns:p14="http://schemas.microsoft.com/office/powerpoint/2010/main" val="46543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 calcmode="lin" valueType="num">
                                      <p:cBhvr additive="base">
                                        <p:cTn id="13"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anim calcmode="lin" valueType="num">
                                      <p:cBhvr additive="base">
                                        <p:cTn id="19"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5" end="5"/>
                                            </p:txEl>
                                          </p:spTgt>
                                        </p:tgtEl>
                                        <p:attrNameLst>
                                          <p:attrName>style.visibility</p:attrName>
                                        </p:attrNameLst>
                                      </p:cBhvr>
                                      <p:to>
                                        <p:strVal val="visible"/>
                                      </p:to>
                                    </p:set>
                                    <p:anim calcmode="lin" valueType="num">
                                      <p:cBhvr additive="base">
                                        <p:cTn id="25"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anim calcmode="lin" valueType="num">
                                      <p:cBhvr additive="base">
                                        <p:cTn id="31"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8">
                                            <p:txEl>
                                              <p:pRg st="7" end="7"/>
                                            </p:txEl>
                                          </p:spTgt>
                                        </p:tgtEl>
                                        <p:attrNameLst>
                                          <p:attrName>style.visibility</p:attrName>
                                        </p:attrNameLst>
                                      </p:cBhvr>
                                      <p:to>
                                        <p:strVal val="visible"/>
                                      </p:to>
                                    </p:set>
                                    <p:anim calcmode="lin" valueType="num">
                                      <p:cBhvr additive="base">
                                        <p:cTn id="37" dur="5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8">
                                            <p:txEl>
                                              <p:pRg st="8" end="8"/>
                                            </p:txEl>
                                          </p:spTgt>
                                        </p:tgtEl>
                                        <p:attrNameLst>
                                          <p:attrName>style.visibility</p:attrName>
                                        </p:attrNameLst>
                                      </p:cBhvr>
                                      <p:to>
                                        <p:strVal val="visible"/>
                                      </p:to>
                                    </p:set>
                                    <p:anim calcmode="lin" valueType="num">
                                      <p:cBhvr additive="base">
                                        <p:cTn id="43" dur="500" fill="hold"/>
                                        <p:tgtEl>
                                          <p:spTgt spid="8">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92AFBF86-5DAF-4D46-8786-F4C7A376C54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771" y="0"/>
            <a:ext cx="2436179" cy="6858001"/>
            <a:chOff x="1320800" y="0"/>
            <a:chExt cx="2436813" cy="6858001"/>
          </a:xfrm>
        </p:grpSpPr>
        <p:sp>
          <p:nvSpPr>
            <p:cNvPr id="26" name="Freeform 6">
              <a:extLst>
                <a:ext uri="{FF2B5EF4-FFF2-40B4-BE49-F238E27FC236}">
                  <a16:creationId xmlns:a16="http://schemas.microsoft.com/office/drawing/2014/main" id="{E19B3BDB-2DCF-406C-9AA8-9E0970E1B6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27" name="Freeform 7">
              <a:extLst>
                <a:ext uri="{FF2B5EF4-FFF2-40B4-BE49-F238E27FC236}">
                  <a16:creationId xmlns:a16="http://schemas.microsoft.com/office/drawing/2014/main" id="{12B0D721-E797-4F4F-929E-7008008C87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28" name="Freeform 8">
              <a:extLst>
                <a:ext uri="{FF2B5EF4-FFF2-40B4-BE49-F238E27FC236}">
                  <a16:creationId xmlns:a16="http://schemas.microsoft.com/office/drawing/2014/main" id="{9530C853-97C0-43FB-B7C2-1E5E42A738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29" name="Freeform 9">
              <a:extLst>
                <a:ext uri="{FF2B5EF4-FFF2-40B4-BE49-F238E27FC236}">
                  <a16:creationId xmlns:a16="http://schemas.microsoft.com/office/drawing/2014/main" id="{DCAD804E-1F0F-4678-871B-39A05266F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30" name="Freeform 10">
              <a:extLst>
                <a:ext uri="{FF2B5EF4-FFF2-40B4-BE49-F238E27FC236}">
                  <a16:creationId xmlns:a16="http://schemas.microsoft.com/office/drawing/2014/main" id="{3EE94EE6-76C6-4910-A4B6-9350547120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31" name="Freeform 11">
              <a:extLst>
                <a:ext uri="{FF2B5EF4-FFF2-40B4-BE49-F238E27FC236}">
                  <a16:creationId xmlns:a16="http://schemas.microsoft.com/office/drawing/2014/main" id="{87D2EB15-59ED-43BB-8CED-7BA0BB5D3A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33" name="Rounded Rectangle 16">
            <a:extLst>
              <a:ext uri="{FF2B5EF4-FFF2-40B4-BE49-F238E27FC236}">
                <a16:creationId xmlns:a16="http://schemas.microsoft.com/office/drawing/2014/main" id="{8C2CE3DB-200E-4445-B316-69FE3850D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71609" y="648931"/>
            <a:ext cx="8928419"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5CD38BEB-8201-472F-D9CC-AAAB5D81751F}"/>
              </a:ext>
            </a:extLst>
          </p:cNvPr>
          <p:cNvGraphicFramePr>
            <a:graphicFrameLocks noGrp="1"/>
          </p:cNvGraphicFramePr>
          <p:nvPr>
            <p:extLst>
              <p:ext uri="{D42A27DB-BD31-4B8C-83A1-F6EECF244321}">
                <p14:modId xmlns:p14="http://schemas.microsoft.com/office/powerpoint/2010/main" val="2069563833"/>
              </p:ext>
            </p:extLst>
          </p:nvPr>
        </p:nvGraphicFramePr>
        <p:xfrm>
          <a:off x="2822796" y="648931"/>
          <a:ext cx="8282392" cy="4783757"/>
        </p:xfrm>
        <a:graphic>
          <a:graphicData uri="http://schemas.openxmlformats.org/drawingml/2006/table">
            <a:tbl>
              <a:tblPr>
                <a:noFill/>
                <a:tableStyleId>{BC89EF96-8CEA-46FF-86C4-4CE0E7609802}</a:tableStyleId>
              </a:tblPr>
              <a:tblGrid>
                <a:gridCol w="5862311">
                  <a:extLst>
                    <a:ext uri="{9D8B030D-6E8A-4147-A177-3AD203B41FA5}">
                      <a16:colId xmlns:a16="http://schemas.microsoft.com/office/drawing/2014/main" val="1744738737"/>
                    </a:ext>
                  </a:extLst>
                </a:gridCol>
                <a:gridCol w="2420081">
                  <a:extLst>
                    <a:ext uri="{9D8B030D-6E8A-4147-A177-3AD203B41FA5}">
                      <a16:colId xmlns:a16="http://schemas.microsoft.com/office/drawing/2014/main" val="3179966551"/>
                    </a:ext>
                  </a:extLst>
                </a:gridCol>
              </a:tblGrid>
              <a:tr h="1055762">
                <a:tc>
                  <a:txBody>
                    <a:bodyPr/>
                    <a:lstStyle/>
                    <a:p>
                      <a:pPr algn="l" fontAlgn="b"/>
                      <a:r>
                        <a:rPr lang="en-US" sz="2400" b="1" u="none" strike="noStrike" cap="none" spc="0" dirty="0">
                          <a:solidFill>
                            <a:schemeClr val="tx1"/>
                          </a:solidFill>
                          <a:effectLst/>
                        </a:rPr>
                        <a:t>Base allocation funding per student</a:t>
                      </a:r>
                      <a:endParaRPr lang="en-US" sz="2400" b="1" i="0" u="none" strike="noStrike" cap="none" spc="0" dirty="0">
                        <a:solidFill>
                          <a:schemeClr val="tx1"/>
                        </a:solidFill>
                        <a:effectLst/>
                        <a:latin typeface="Aptos Narrow" panose="020B0004020202020204" pitchFamily="34" charset="0"/>
                      </a:endParaRPr>
                    </a:p>
                  </a:txBody>
                  <a:tcPr marL="491018" marR="25573" marT="245508" marB="134331" anchor="b">
                    <a:lnL w="12700" cap="flat" cmpd="sng" algn="ctr">
                      <a:noFill/>
                      <a:prstDash val="solid"/>
                    </a:lnL>
                    <a:lnR w="12700" cmpd="sng">
                      <a:noFill/>
                      <a:prstDash val="solid"/>
                    </a:lnR>
                    <a:lnT w="12700" cap="flat" cmpd="sng" algn="ctr">
                      <a:noFill/>
                      <a:prstDash val="solid"/>
                    </a:lnT>
                    <a:lnB w="12700" cmpd="sng">
                      <a:noFill/>
                      <a:prstDash val="solid"/>
                    </a:lnB>
                    <a:noFill/>
                  </a:tcPr>
                </a:tc>
                <a:tc>
                  <a:txBody>
                    <a:bodyPr/>
                    <a:lstStyle/>
                    <a:p>
                      <a:pPr algn="l" fontAlgn="b"/>
                      <a:r>
                        <a:rPr lang="en-US" sz="2400" b="1" u="none" strike="noStrike" cap="none" spc="0" dirty="0">
                          <a:solidFill>
                            <a:schemeClr val="tx1"/>
                          </a:solidFill>
                          <a:effectLst/>
                        </a:rPr>
                        <a:t>Amount</a:t>
                      </a:r>
                    </a:p>
                  </a:txBody>
                  <a:tcPr marL="491018" marR="25573" marT="245508" marB="134331" anchor="b">
                    <a:lnL w="12700" cmpd="sng">
                      <a:noFill/>
                      <a:prstDash val="solid"/>
                    </a:lnL>
                    <a:lnR w="12700" cmpd="sng">
                      <a:noFill/>
                      <a:prstDash val="solid"/>
                    </a:lnR>
                    <a:lnT w="12700" cap="flat" cmpd="sng" algn="ctr">
                      <a:noFill/>
                      <a:prstDash val="solid"/>
                    </a:lnT>
                    <a:lnB w="12700" cmpd="sng">
                      <a:noFill/>
                      <a:prstDash val="solid"/>
                    </a:lnB>
                    <a:noFill/>
                  </a:tcPr>
                </a:tc>
                <a:extLst>
                  <a:ext uri="{0D108BD9-81ED-4DB2-BD59-A6C34878D82A}">
                    <a16:rowId xmlns:a16="http://schemas.microsoft.com/office/drawing/2014/main" val="151041291"/>
                  </a:ext>
                </a:extLst>
              </a:tr>
              <a:tr h="708299">
                <a:tc>
                  <a:txBody>
                    <a:bodyPr/>
                    <a:lstStyle/>
                    <a:p>
                      <a:pPr algn="l" fontAlgn="b"/>
                      <a:r>
                        <a:rPr lang="en-US" sz="2400" u="none" strike="noStrike" cap="none" spc="0" dirty="0">
                          <a:solidFill>
                            <a:schemeClr val="tx1"/>
                          </a:solidFill>
                          <a:effectLst/>
                          <a:latin typeface="+mn-lt"/>
                        </a:rPr>
                        <a:t>Credit FTES</a:t>
                      </a:r>
                      <a:endParaRPr lang="en-US" sz="2400" b="0" i="0" u="none" strike="noStrike" cap="none" spc="0" dirty="0">
                        <a:solidFill>
                          <a:schemeClr val="tx1"/>
                        </a:solidFill>
                        <a:effectLst/>
                        <a:latin typeface="+mn-lt"/>
                      </a:endParaRPr>
                    </a:p>
                  </a:txBody>
                  <a:tcPr marL="491018" marR="25573" marT="245508" marB="134331" anchor="b">
                    <a:lnL w="12700" cap="flat" cmpd="sng" algn="ctr">
                      <a:noFill/>
                      <a:prstDash val="solid"/>
                    </a:lnL>
                    <a:lnR w="12700" cmpd="sng">
                      <a:noFill/>
                      <a:prstDash val="solid"/>
                    </a:lnR>
                    <a:lnT w="12700" cmpd="sng">
                      <a:noFill/>
                      <a:prstDash val="solid"/>
                    </a:lnT>
                    <a:lnB w="12700" cmpd="sng">
                      <a:noFill/>
                      <a:prstDash val="solid"/>
                    </a:lnB>
                    <a:noFill/>
                  </a:tcPr>
                </a:tc>
                <a:tc>
                  <a:txBody>
                    <a:bodyPr/>
                    <a:lstStyle/>
                    <a:p>
                      <a:pPr algn="ctr" fontAlgn="b"/>
                      <a:r>
                        <a:rPr lang="en-US" sz="2400" u="none" strike="noStrike" cap="none" spc="0" dirty="0">
                          <a:solidFill>
                            <a:schemeClr val="tx1"/>
                          </a:solidFill>
                          <a:effectLst/>
                          <a:latin typeface="+mn-lt"/>
                        </a:rPr>
                        <a:t> $   5,263.20</a:t>
                      </a:r>
                      <a:endParaRPr lang="en-US" sz="2400" b="0" i="0" u="none" strike="noStrike" cap="none" spc="0" dirty="0">
                        <a:solidFill>
                          <a:schemeClr val="tx1"/>
                        </a:solidFill>
                        <a:effectLst/>
                        <a:latin typeface="+mn-lt"/>
                      </a:endParaRPr>
                    </a:p>
                  </a:txBody>
                  <a:tcPr marL="491018" marR="25573" marT="245508" marB="134331"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30758936"/>
                  </a:ext>
                </a:extLst>
              </a:tr>
              <a:tr h="708299">
                <a:tc>
                  <a:txBody>
                    <a:bodyPr/>
                    <a:lstStyle/>
                    <a:p>
                      <a:pPr algn="l" fontAlgn="b"/>
                      <a:r>
                        <a:rPr lang="en-US" sz="2400" u="none" strike="noStrike" cap="none" spc="0" dirty="0">
                          <a:solidFill>
                            <a:schemeClr val="tx1"/>
                          </a:solidFill>
                          <a:effectLst/>
                          <a:latin typeface="+mn-lt"/>
                        </a:rPr>
                        <a:t>Credit FTS special admit</a:t>
                      </a:r>
                      <a:endParaRPr lang="en-US" sz="2400" b="0" i="0" u="none" strike="noStrike" cap="none" spc="0" dirty="0">
                        <a:solidFill>
                          <a:schemeClr val="tx1"/>
                        </a:solidFill>
                        <a:effectLst/>
                        <a:latin typeface="+mn-lt"/>
                      </a:endParaRPr>
                    </a:p>
                  </a:txBody>
                  <a:tcPr marL="491018" marR="25573" marT="245508" marB="134331" anchor="b">
                    <a:lnL w="12700" cap="flat" cmpd="sng" algn="ctr">
                      <a:noFill/>
                      <a:prstDash val="solid"/>
                    </a:lnL>
                    <a:lnR w="12700" cmpd="sng">
                      <a:noFill/>
                      <a:prstDash val="solid"/>
                    </a:lnR>
                    <a:lnT w="12700" cmpd="sng">
                      <a:noFill/>
                      <a:prstDash val="solid"/>
                    </a:lnT>
                    <a:lnB w="12700" cmpd="sng">
                      <a:noFill/>
                      <a:prstDash val="solid"/>
                    </a:lnB>
                    <a:noFill/>
                  </a:tcPr>
                </a:tc>
                <a:tc>
                  <a:txBody>
                    <a:bodyPr/>
                    <a:lstStyle/>
                    <a:p>
                      <a:pPr algn="ctr" fontAlgn="b"/>
                      <a:r>
                        <a:rPr lang="en-US" sz="2400" u="none" strike="noStrike" cap="none" spc="0" dirty="0">
                          <a:solidFill>
                            <a:schemeClr val="tx1"/>
                          </a:solidFill>
                          <a:effectLst/>
                          <a:latin typeface="+mn-lt"/>
                        </a:rPr>
                        <a:t> $   7,384.71</a:t>
                      </a:r>
                      <a:endParaRPr lang="en-US" sz="2400" b="0" i="0" u="none" strike="noStrike" cap="none" spc="0" dirty="0">
                        <a:solidFill>
                          <a:schemeClr val="tx1"/>
                        </a:solidFill>
                        <a:effectLst/>
                        <a:latin typeface="+mn-lt"/>
                      </a:endParaRPr>
                    </a:p>
                  </a:txBody>
                  <a:tcPr marL="491018" marR="25573" marT="245508" marB="134331"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887159219"/>
                  </a:ext>
                </a:extLst>
              </a:tr>
              <a:tr h="708299">
                <a:tc>
                  <a:txBody>
                    <a:bodyPr/>
                    <a:lstStyle/>
                    <a:p>
                      <a:pPr algn="l" fontAlgn="b"/>
                      <a:r>
                        <a:rPr lang="en-US" sz="2400" u="none" strike="noStrike" cap="none" spc="0" dirty="0">
                          <a:solidFill>
                            <a:schemeClr val="tx1"/>
                          </a:solidFill>
                          <a:effectLst/>
                          <a:latin typeface="+mn-lt"/>
                        </a:rPr>
                        <a:t>Credit FTS incarcerated</a:t>
                      </a:r>
                      <a:endParaRPr lang="en-US" sz="2400" b="0" i="0" u="none" strike="noStrike" cap="none" spc="0" dirty="0">
                        <a:solidFill>
                          <a:schemeClr val="tx1"/>
                        </a:solidFill>
                        <a:effectLst/>
                        <a:latin typeface="+mn-lt"/>
                      </a:endParaRPr>
                    </a:p>
                  </a:txBody>
                  <a:tcPr marL="491018" marR="25573" marT="245508" marB="134331" anchor="b">
                    <a:lnL w="12700" cap="flat" cmpd="sng" algn="ctr">
                      <a:noFill/>
                      <a:prstDash val="solid"/>
                    </a:lnL>
                    <a:lnR w="12700" cmpd="sng">
                      <a:noFill/>
                      <a:prstDash val="solid"/>
                    </a:lnR>
                    <a:lnT w="12700" cmpd="sng">
                      <a:noFill/>
                      <a:prstDash val="solid"/>
                    </a:lnT>
                    <a:lnB w="12700" cap="flat" cmpd="sng" algn="ctr">
                      <a:noFill/>
                      <a:prstDash val="solid"/>
                    </a:lnB>
                    <a:noFill/>
                  </a:tcPr>
                </a:tc>
                <a:tc>
                  <a:txBody>
                    <a:bodyPr/>
                    <a:lstStyle/>
                    <a:p>
                      <a:pPr algn="ctr" fontAlgn="b"/>
                      <a:r>
                        <a:rPr lang="en-US" sz="2400" u="none" strike="noStrike" cap="none" spc="0" dirty="0">
                          <a:solidFill>
                            <a:schemeClr val="tx1"/>
                          </a:solidFill>
                          <a:effectLst/>
                          <a:latin typeface="+mn-lt"/>
                        </a:rPr>
                        <a:t> $   7,345.93 </a:t>
                      </a:r>
                      <a:endParaRPr lang="en-US" sz="2400" b="0" i="0" u="none" strike="noStrike" cap="none" spc="0" dirty="0">
                        <a:solidFill>
                          <a:schemeClr val="tx1"/>
                        </a:solidFill>
                        <a:effectLst/>
                        <a:latin typeface="+mn-lt"/>
                      </a:endParaRPr>
                    </a:p>
                  </a:txBody>
                  <a:tcPr marL="491018" marR="25573" marT="245508" marB="134331" anchor="b">
                    <a:lnL w="12700" cmpd="sng">
                      <a:noFill/>
                      <a:prstDash val="solid"/>
                    </a:lnL>
                    <a:lnR w="12700" cmpd="sng">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1144587269"/>
                  </a:ext>
                </a:extLst>
              </a:tr>
              <a:tr h="708299">
                <a:tc>
                  <a:txBody>
                    <a:bodyPr/>
                    <a:lstStyle/>
                    <a:p>
                      <a:pPr algn="l" fontAlgn="b"/>
                      <a:r>
                        <a:rPr lang="en-US" sz="2400" b="0" i="0" u="none" strike="noStrike" cap="none" spc="0" dirty="0">
                          <a:solidFill>
                            <a:schemeClr val="tx1"/>
                          </a:solidFill>
                          <a:effectLst/>
                          <a:latin typeface="+mn-lt"/>
                        </a:rPr>
                        <a:t>Noncredit FTS</a:t>
                      </a:r>
                    </a:p>
                  </a:txBody>
                  <a:tcPr marL="491018" marR="25573" marT="245508" marB="134331" anchor="b">
                    <a:lnL w="12700" cap="flat" cmpd="sng" algn="ctr">
                      <a:noFill/>
                      <a:prstDash val="solid"/>
                    </a:lnL>
                    <a:lnR w="12700" cmpd="sng">
                      <a:noFill/>
                      <a:prstDash val="solid"/>
                    </a:lnR>
                    <a:lnT w="12700" cmpd="sng">
                      <a:noFill/>
                      <a:prstDash val="solid"/>
                    </a:lnT>
                    <a:lnB w="12700" cap="flat" cmpd="sng" algn="ctr">
                      <a:noFill/>
                      <a:prstDash val="solid"/>
                    </a:lnB>
                    <a:noFill/>
                  </a:tcPr>
                </a:tc>
                <a:tc>
                  <a:txBody>
                    <a:bodyPr/>
                    <a:lstStyle/>
                    <a:p>
                      <a:pPr marL="0" algn="ctr" defTabSz="457063" rtl="0" eaLnBrk="1" fontAlgn="b" latinLnBrk="0" hangingPunct="1"/>
                      <a:r>
                        <a:rPr lang="en-US" sz="2400" u="none" strike="noStrike" kern="1200" cap="none" spc="0" dirty="0">
                          <a:solidFill>
                            <a:schemeClr val="tx1"/>
                          </a:solidFill>
                          <a:effectLst/>
                          <a:latin typeface="+mn-lt"/>
                          <a:ea typeface="+mn-ea"/>
                          <a:cs typeface="+mn-cs"/>
                        </a:rPr>
                        <a:t>$   4,417.31</a:t>
                      </a:r>
                    </a:p>
                  </a:txBody>
                  <a:tcPr marL="491018" marR="25573" marT="245508" marB="134331" anchor="b">
                    <a:lnL w="12700" cmpd="sng">
                      <a:noFill/>
                      <a:prstDash val="solid"/>
                    </a:lnL>
                    <a:lnR w="12700" cmpd="sng">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3979695386"/>
                  </a:ext>
                </a:extLst>
              </a:tr>
              <a:tr h="708299">
                <a:tc>
                  <a:txBody>
                    <a:bodyPr/>
                    <a:lstStyle/>
                    <a:p>
                      <a:pPr algn="l" fontAlgn="b"/>
                      <a:r>
                        <a:rPr lang="en-US" sz="2400" b="0" i="0" u="none" strike="noStrike" cap="none" spc="0" dirty="0">
                          <a:solidFill>
                            <a:schemeClr val="tx1"/>
                          </a:solidFill>
                          <a:effectLst/>
                          <a:latin typeface="+mn-lt"/>
                        </a:rPr>
                        <a:t>CDCP noncredit FTS</a:t>
                      </a:r>
                    </a:p>
                  </a:txBody>
                  <a:tcPr marL="491018" marR="25573" marT="245508" marB="134331" anchor="b">
                    <a:lnL w="12700" cap="flat" cmpd="sng" algn="ctr">
                      <a:noFill/>
                      <a:prstDash val="solid"/>
                    </a:lnL>
                    <a:lnR w="12700" cmpd="sng">
                      <a:noFill/>
                      <a:prstDash val="solid"/>
                    </a:lnR>
                    <a:lnT w="12700" cmpd="sng">
                      <a:noFill/>
                      <a:prstDash val="solid"/>
                    </a:lnT>
                    <a:lnB w="12700" cap="flat" cmpd="sng" algn="ctr">
                      <a:noFill/>
                      <a:prstDash val="solid"/>
                    </a:lnB>
                    <a:noFill/>
                  </a:tcPr>
                </a:tc>
                <a:tc>
                  <a:txBody>
                    <a:bodyPr/>
                    <a:lstStyle/>
                    <a:p>
                      <a:pPr marL="0" algn="ctr" defTabSz="457063" rtl="0" eaLnBrk="1" fontAlgn="b" latinLnBrk="0" hangingPunct="1"/>
                      <a:r>
                        <a:rPr lang="en-US" sz="2400" u="none" strike="noStrike" kern="1200" cap="none" spc="0" dirty="0">
                          <a:solidFill>
                            <a:schemeClr val="tx1"/>
                          </a:solidFill>
                          <a:effectLst/>
                          <a:latin typeface="+mn-lt"/>
                          <a:ea typeface="+mn-ea"/>
                          <a:cs typeface="+mn-cs"/>
                        </a:rPr>
                        <a:t>$   7,345.93</a:t>
                      </a:r>
                    </a:p>
                  </a:txBody>
                  <a:tcPr marL="491018" marR="25573" marT="245508" marB="134331" anchor="b">
                    <a:lnL w="12700" cmpd="sng">
                      <a:noFill/>
                      <a:prstDash val="solid"/>
                    </a:lnL>
                    <a:lnR w="12700" cmpd="sng">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703300894"/>
                  </a:ext>
                </a:extLst>
              </a:tr>
            </a:tbl>
          </a:graphicData>
        </a:graphic>
      </p:graphicFrame>
    </p:spTree>
    <p:extLst>
      <p:ext uri="{BB962C8B-B14F-4D97-AF65-F5344CB8AC3E}">
        <p14:creationId xmlns:p14="http://schemas.microsoft.com/office/powerpoint/2010/main" val="1055434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peech Bubble: Rectangle 8">
            <a:extLst>
              <a:ext uri="{FF2B5EF4-FFF2-40B4-BE49-F238E27FC236}">
                <a16:creationId xmlns:a16="http://schemas.microsoft.com/office/drawing/2014/main" id="{BB15D4F9-D6B3-B0FF-2A86-E797BBD5F12C}"/>
              </a:ext>
            </a:extLst>
          </p:cNvPr>
          <p:cNvSpPr/>
          <p:nvPr/>
        </p:nvSpPr>
        <p:spPr>
          <a:xfrm>
            <a:off x="6399212" y="2254430"/>
            <a:ext cx="5562600" cy="3308169"/>
          </a:xfrm>
          <a:prstGeom prst="wedgeRectCallout">
            <a:avLst>
              <a:gd name="adj1" fmla="val -95393"/>
              <a:gd name="adj2" fmla="val -21692"/>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Title 3">
            <a:extLst>
              <a:ext uri="{FF2B5EF4-FFF2-40B4-BE49-F238E27FC236}">
                <a16:creationId xmlns:a16="http://schemas.microsoft.com/office/drawing/2014/main" id="{B97DCBC0-715C-77E3-F408-E8502D027321}"/>
              </a:ext>
            </a:extLst>
          </p:cNvPr>
          <p:cNvSpPr>
            <a:spLocks noGrp="1"/>
          </p:cNvSpPr>
          <p:nvPr>
            <p:ph type="title"/>
          </p:nvPr>
        </p:nvSpPr>
        <p:spPr>
          <a:xfrm>
            <a:off x="2132012" y="228649"/>
            <a:ext cx="9144001" cy="929421"/>
          </a:xfrm>
        </p:spPr>
        <p:txBody>
          <a:bodyPr>
            <a:normAutofit fontScale="90000"/>
          </a:bodyPr>
          <a:lstStyle/>
          <a:p>
            <a:pPr algn="ctr"/>
            <a:r>
              <a:rPr lang="en-US" b="1" dirty="0"/>
              <a:t>New Funding Model</a:t>
            </a:r>
            <a:br>
              <a:rPr lang="en-US" b="1" dirty="0"/>
            </a:br>
            <a:r>
              <a:rPr lang="en-US" b="1" dirty="0"/>
              <a:t>Student-Centered Funding Formula (SCFF)</a:t>
            </a:r>
          </a:p>
        </p:txBody>
      </p:sp>
      <p:sp>
        <p:nvSpPr>
          <p:cNvPr id="2" name="Rectangle 1">
            <a:extLst>
              <a:ext uri="{FF2B5EF4-FFF2-40B4-BE49-F238E27FC236}">
                <a16:creationId xmlns:a16="http://schemas.microsoft.com/office/drawing/2014/main" id="{E4304A0C-7A7F-82E8-D673-B4986A8ED1EA}"/>
              </a:ext>
            </a:extLst>
          </p:cNvPr>
          <p:cNvSpPr/>
          <p:nvPr/>
        </p:nvSpPr>
        <p:spPr>
          <a:xfrm>
            <a:off x="2208212" y="3581400"/>
            <a:ext cx="1524000" cy="2667000"/>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70% access (base allocation)</a:t>
            </a:r>
          </a:p>
        </p:txBody>
      </p:sp>
      <p:sp>
        <p:nvSpPr>
          <p:cNvPr id="3" name="Rectangle 2">
            <a:extLst>
              <a:ext uri="{FF2B5EF4-FFF2-40B4-BE49-F238E27FC236}">
                <a16:creationId xmlns:a16="http://schemas.microsoft.com/office/drawing/2014/main" id="{4A4C0C1F-CB1C-7487-4B58-D4BF4A954275}"/>
              </a:ext>
            </a:extLst>
          </p:cNvPr>
          <p:cNvSpPr/>
          <p:nvPr/>
        </p:nvSpPr>
        <p:spPr>
          <a:xfrm>
            <a:off x="2208212" y="2651978"/>
            <a:ext cx="1524000" cy="929422"/>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20% equity</a:t>
            </a:r>
          </a:p>
        </p:txBody>
      </p:sp>
      <p:sp>
        <p:nvSpPr>
          <p:cNvPr id="5" name="Rectangle 4">
            <a:extLst>
              <a:ext uri="{FF2B5EF4-FFF2-40B4-BE49-F238E27FC236}">
                <a16:creationId xmlns:a16="http://schemas.microsoft.com/office/drawing/2014/main" id="{15EFC42C-1A3F-4174-F8EC-9D5169D20337}"/>
              </a:ext>
            </a:extLst>
          </p:cNvPr>
          <p:cNvSpPr/>
          <p:nvPr/>
        </p:nvSpPr>
        <p:spPr>
          <a:xfrm>
            <a:off x="2208212" y="2087492"/>
            <a:ext cx="1524000" cy="564486"/>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10% success</a:t>
            </a:r>
          </a:p>
        </p:txBody>
      </p:sp>
      <p:sp>
        <p:nvSpPr>
          <p:cNvPr id="8" name="TextBox 7">
            <a:extLst>
              <a:ext uri="{FF2B5EF4-FFF2-40B4-BE49-F238E27FC236}">
                <a16:creationId xmlns:a16="http://schemas.microsoft.com/office/drawing/2014/main" id="{CCADE8A0-242F-68FC-8BCE-BCEC5F541476}"/>
              </a:ext>
            </a:extLst>
          </p:cNvPr>
          <p:cNvSpPr txBox="1"/>
          <p:nvPr/>
        </p:nvSpPr>
        <p:spPr>
          <a:xfrm>
            <a:off x="6617517" y="2581126"/>
            <a:ext cx="5181600" cy="2492990"/>
          </a:xfrm>
          <a:prstGeom prst="rect">
            <a:avLst/>
          </a:prstGeom>
          <a:noFill/>
        </p:spPr>
        <p:txBody>
          <a:bodyPr wrap="square" rtlCol="0">
            <a:spAutoFit/>
          </a:bodyPr>
          <a:lstStyle/>
          <a:p>
            <a:r>
              <a:rPr lang="en-US" sz="2400" b="1" dirty="0">
                <a:solidFill>
                  <a:schemeClr val="bg1">
                    <a:lumMod val="95000"/>
                  </a:schemeClr>
                </a:solidFill>
              </a:rPr>
              <a:t>Supplemental allocation. Points are given based on low-income </a:t>
            </a:r>
            <a:r>
              <a:rPr lang="en-US" sz="2400" b="1">
                <a:solidFill>
                  <a:schemeClr val="bg1">
                    <a:lumMod val="95000"/>
                  </a:schemeClr>
                </a:solidFill>
              </a:rPr>
              <a:t>students served:</a:t>
            </a:r>
            <a:endParaRPr lang="en-US" sz="2400" b="1" dirty="0">
              <a:solidFill>
                <a:schemeClr val="bg1">
                  <a:lumMod val="95000"/>
                </a:schemeClr>
              </a:solidFill>
            </a:endParaRPr>
          </a:p>
          <a:p>
            <a:pPr marL="285750" indent="-285750">
              <a:buFont typeface="Arial" panose="020B0604020202020204" pitchFamily="34" charset="0"/>
              <a:buChar char="•"/>
            </a:pPr>
            <a:r>
              <a:rPr lang="en-US" sz="2400" b="1" dirty="0">
                <a:solidFill>
                  <a:schemeClr val="bg1">
                    <a:lumMod val="95000"/>
                  </a:schemeClr>
                </a:solidFill>
              </a:rPr>
              <a:t>Pell Grant</a:t>
            </a:r>
          </a:p>
          <a:p>
            <a:pPr marL="285750" indent="-285750">
              <a:buFont typeface="Arial" panose="020B0604020202020204" pitchFamily="34" charset="0"/>
              <a:buChar char="•"/>
            </a:pPr>
            <a:r>
              <a:rPr lang="en-US" sz="2400" b="1" dirty="0">
                <a:solidFill>
                  <a:schemeClr val="bg1">
                    <a:lumMod val="95000"/>
                  </a:schemeClr>
                </a:solidFill>
              </a:rPr>
              <a:t>AB540</a:t>
            </a:r>
          </a:p>
          <a:p>
            <a:pPr marL="285750" indent="-285750">
              <a:buFont typeface="Arial" panose="020B0604020202020204" pitchFamily="34" charset="0"/>
              <a:buChar char="•"/>
            </a:pPr>
            <a:r>
              <a:rPr lang="en-US" sz="2400" b="1" dirty="0">
                <a:solidFill>
                  <a:schemeClr val="bg1">
                    <a:lumMod val="95000"/>
                  </a:schemeClr>
                </a:solidFill>
              </a:rPr>
              <a:t>California College Promise Grants</a:t>
            </a:r>
          </a:p>
          <a:p>
            <a:endParaRPr lang="en-US" sz="1200" b="1" dirty="0">
              <a:solidFill>
                <a:schemeClr val="bg1">
                  <a:lumMod val="95000"/>
                </a:schemeClr>
              </a:solidFill>
              <a:latin typeface="+mj-lt"/>
            </a:endParaRPr>
          </a:p>
        </p:txBody>
      </p:sp>
    </p:spTree>
    <p:extLst>
      <p:ext uri="{BB962C8B-B14F-4D97-AF65-F5344CB8AC3E}">
        <p14:creationId xmlns:p14="http://schemas.microsoft.com/office/powerpoint/2010/main" val="1923717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a:extLst>
            <a:ext uri="{FF2B5EF4-FFF2-40B4-BE49-F238E27FC236}">
              <a16:creationId xmlns:a16="http://schemas.microsoft.com/office/drawing/2014/main" id="{B842557A-4EC0-9A31-B5BC-7AFCC8298AA8}"/>
            </a:ext>
          </a:extLst>
        </p:cNvPr>
        <p:cNvGrpSpPr/>
        <p:nvPr/>
      </p:nvGrpSpPr>
      <p:grpSpPr>
        <a:xfrm>
          <a:off x="0" y="0"/>
          <a:ext cx="0" cy="0"/>
          <a:chOff x="0" y="0"/>
          <a:chExt cx="0" cy="0"/>
        </a:xfrm>
      </p:grpSpPr>
      <p:grpSp>
        <p:nvGrpSpPr>
          <p:cNvPr id="25" name="Group 24">
            <a:extLst>
              <a:ext uri="{FF2B5EF4-FFF2-40B4-BE49-F238E27FC236}">
                <a16:creationId xmlns:a16="http://schemas.microsoft.com/office/drawing/2014/main" id="{1D690E01-B2A3-EE29-BD9F-3214A790F5C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771" y="0"/>
            <a:ext cx="2436179" cy="6858001"/>
            <a:chOff x="1320800" y="0"/>
            <a:chExt cx="2436813" cy="6858001"/>
          </a:xfrm>
        </p:grpSpPr>
        <p:sp>
          <p:nvSpPr>
            <p:cNvPr id="26" name="Freeform 6">
              <a:extLst>
                <a:ext uri="{FF2B5EF4-FFF2-40B4-BE49-F238E27FC236}">
                  <a16:creationId xmlns:a16="http://schemas.microsoft.com/office/drawing/2014/main" id="{89C0465D-FE6A-55B4-6F9E-912AAE9C6F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27" name="Freeform 7">
              <a:extLst>
                <a:ext uri="{FF2B5EF4-FFF2-40B4-BE49-F238E27FC236}">
                  <a16:creationId xmlns:a16="http://schemas.microsoft.com/office/drawing/2014/main" id="{0D625294-C680-CFF4-4CD1-78CAE6534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28" name="Freeform 8">
              <a:extLst>
                <a:ext uri="{FF2B5EF4-FFF2-40B4-BE49-F238E27FC236}">
                  <a16:creationId xmlns:a16="http://schemas.microsoft.com/office/drawing/2014/main" id="{5CA8C349-03D9-5DC0-1DD3-F120FE3ECD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29" name="Freeform 9">
              <a:extLst>
                <a:ext uri="{FF2B5EF4-FFF2-40B4-BE49-F238E27FC236}">
                  <a16:creationId xmlns:a16="http://schemas.microsoft.com/office/drawing/2014/main" id="{C5083F6C-D232-ED9D-B47C-8D1659B0E9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30" name="Freeform 10">
              <a:extLst>
                <a:ext uri="{FF2B5EF4-FFF2-40B4-BE49-F238E27FC236}">
                  <a16:creationId xmlns:a16="http://schemas.microsoft.com/office/drawing/2014/main" id="{F1BEAF5A-5A33-2B03-B660-159ED1B466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31" name="Freeform 11">
              <a:extLst>
                <a:ext uri="{FF2B5EF4-FFF2-40B4-BE49-F238E27FC236}">
                  <a16:creationId xmlns:a16="http://schemas.microsoft.com/office/drawing/2014/main" id="{BDE71EB5-BDB7-5138-4477-6A9F9E9313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33" name="Rounded Rectangle 16">
            <a:extLst>
              <a:ext uri="{FF2B5EF4-FFF2-40B4-BE49-F238E27FC236}">
                <a16:creationId xmlns:a16="http://schemas.microsoft.com/office/drawing/2014/main" id="{9CB212D6-A4AE-243B-2701-3869C8F367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71609" y="648931"/>
            <a:ext cx="8928419"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AB701F4E-BF7A-54B4-DE9C-AFD3762E41A0}"/>
              </a:ext>
            </a:extLst>
          </p:cNvPr>
          <p:cNvGraphicFramePr>
            <a:graphicFrameLocks noGrp="1"/>
          </p:cNvGraphicFramePr>
          <p:nvPr/>
        </p:nvGraphicFramePr>
        <p:xfrm>
          <a:off x="2893258" y="1522436"/>
          <a:ext cx="8282392" cy="3525368"/>
        </p:xfrm>
        <a:graphic>
          <a:graphicData uri="http://schemas.openxmlformats.org/drawingml/2006/table">
            <a:tbl>
              <a:tblPr>
                <a:noFill/>
                <a:tableStyleId>{BC89EF96-8CEA-46FF-86C4-4CE0E7609802}</a:tableStyleId>
              </a:tblPr>
              <a:tblGrid>
                <a:gridCol w="5862311">
                  <a:extLst>
                    <a:ext uri="{9D8B030D-6E8A-4147-A177-3AD203B41FA5}">
                      <a16:colId xmlns:a16="http://schemas.microsoft.com/office/drawing/2014/main" val="1744738737"/>
                    </a:ext>
                  </a:extLst>
                </a:gridCol>
                <a:gridCol w="2420081">
                  <a:extLst>
                    <a:ext uri="{9D8B030D-6E8A-4147-A177-3AD203B41FA5}">
                      <a16:colId xmlns:a16="http://schemas.microsoft.com/office/drawing/2014/main" val="3179966551"/>
                    </a:ext>
                  </a:extLst>
                </a:gridCol>
              </a:tblGrid>
              <a:tr h="1150004">
                <a:tc>
                  <a:txBody>
                    <a:bodyPr/>
                    <a:lstStyle/>
                    <a:p>
                      <a:pPr algn="l" fontAlgn="b"/>
                      <a:r>
                        <a:rPr lang="en-US" sz="2400" b="1" u="none" strike="noStrike" cap="none" spc="0">
                          <a:solidFill>
                            <a:schemeClr val="tx1"/>
                          </a:solidFill>
                          <a:effectLst/>
                        </a:rPr>
                        <a:t>Supplemental allocation funding per student</a:t>
                      </a:r>
                      <a:endParaRPr lang="en-US" sz="2400" b="1" i="0" u="none" strike="noStrike" cap="none" spc="0">
                        <a:solidFill>
                          <a:schemeClr val="tx1"/>
                        </a:solidFill>
                        <a:effectLst/>
                        <a:latin typeface="Aptos Narrow" panose="020B0004020202020204" pitchFamily="34" charset="0"/>
                      </a:endParaRPr>
                    </a:p>
                  </a:txBody>
                  <a:tcPr marL="491018" marR="25573" marT="245508" marB="134331" anchor="b">
                    <a:lnL w="12700" cap="flat" cmpd="sng" algn="ctr">
                      <a:noFill/>
                      <a:prstDash val="solid"/>
                    </a:lnL>
                    <a:lnR w="12700" cmpd="sng">
                      <a:noFill/>
                      <a:prstDash val="solid"/>
                    </a:lnR>
                    <a:lnT w="12700" cap="flat" cmpd="sng" algn="ctr">
                      <a:noFill/>
                      <a:prstDash val="solid"/>
                    </a:lnT>
                    <a:lnB w="12700" cmpd="sng">
                      <a:noFill/>
                      <a:prstDash val="solid"/>
                    </a:lnB>
                    <a:noFill/>
                  </a:tcPr>
                </a:tc>
                <a:tc>
                  <a:txBody>
                    <a:bodyPr/>
                    <a:lstStyle/>
                    <a:p>
                      <a:pPr algn="l" fontAlgn="b"/>
                      <a:r>
                        <a:rPr lang="en-US" sz="2400" b="1" u="none" strike="noStrike" cap="none" spc="0">
                          <a:solidFill>
                            <a:schemeClr val="tx1"/>
                          </a:solidFill>
                          <a:effectLst/>
                        </a:rPr>
                        <a:t>Amount</a:t>
                      </a:r>
                    </a:p>
                    <a:p>
                      <a:pPr algn="l" fontAlgn="b"/>
                      <a:endParaRPr lang="en-US" sz="2400" b="1" i="0" u="none" strike="noStrike" cap="none" spc="0">
                        <a:solidFill>
                          <a:schemeClr val="tx1"/>
                        </a:solidFill>
                        <a:effectLst/>
                        <a:latin typeface="Aptos Narrow" panose="020B0004020202020204" pitchFamily="34" charset="0"/>
                      </a:endParaRPr>
                    </a:p>
                  </a:txBody>
                  <a:tcPr marL="491018" marR="25573" marT="245508" marB="134331" anchor="b">
                    <a:lnL w="12700" cmpd="sng">
                      <a:noFill/>
                      <a:prstDash val="solid"/>
                    </a:lnL>
                    <a:lnR w="12700" cmpd="sng">
                      <a:noFill/>
                      <a:prstDash val="solid"/>
                    </a:lnR>
                    <a:lnT w="12700" cap="flat" cmpd="sng" algn="ctr">
                      <a:noFill/>
                      <a:prstDash val="solid"/>
                    </a:lnT>
                    <a:lnB w="12700" cmpd="sng">
                      <a:noFill/>
                      <a:prstDash val="solid"/>
                    </a:lnB>
                    <a:noFill/>
                  </a:tcPr>
                </a:tc>
                <a:extLst>
                  <a:ext uri="{0D108BD9-81ED-4DB2-BD59-A6C34878D82A}">
                    <a16:rowId xmlns:a16="http://schemas.microsoft.com/office/drawing/2014/main" val="151041291"/>
                  </a:ext>
                </a:extLst>
              </a:tr>
              <a:tr h="791788">
                <a:tc>
                  <a:txBody>
                    <a:bodyPr/>
                    <a:lstStyle/>
                    <a:p>
                      <a:pPr algn="l" fontAlgn="b"/>
                      <a:r>
                        <a:rPr lang="en-US" sz="2400" u="none" strike="noStrike" cap="none" spc="0">
                          <a:solidFill>
                            <a:schemeClr val="tx1"/>
                          </a:solidFill>
                          <a:effectLst/>
                        </a:rPr>
                        <a:t>Pell Grant recipients</a:t>
                      </a:r>
                      <a:endParaRPr lang="en-US" sz="2400" b="0" i="0" u="none" strike="noStrike" cap="none" spc="0">
                        <a:solidFill>
                          <a:schemeClr val="tx1"/>
                        </a:solidFill>
                        <a:effectLst/>
                        <a:latin typeface="Aptos Narrow" panose="020B0004020202020204" pitchFamily="34" charset="0"/>
                      </a:endParaRPr>
                    </a:p>
                  </a:txBody>
                  <a:tcPr marL="491018" marR="25573" marT="245508" marB="134331" anchor="b">
                    <a:lnL w="12700" cap="flat" cmpd="sng" algn="ctr">
                      <a:noFill/>
                      <a:prstDash val="solid"/>
                    </a:lnL>
                    <a:lnR w="12700" cmpd="sng">
                      <a:noFill/>
                      <a:prstDash val="solid"/>
                    </a:lnR>
                    <a:lnT w="12700" cmpd="sng">
                      <a:noFill/>
                      <a:prstDash val="solid"/>
                    </a:lnT>
                    <a:lnB w="12700" cmpd="sng">
                      <a:noFill/>
                      <a:prstDash val="solid"/>
                    </a:lnB>
                    <a:noFill/>
                  </a:tcPr>
                </a:tc>
                <a:tc>
                  <a:txBody>
                    <a:bodyPr/>
                    <a:lstStyle/>
                    <a:p>
                      <a:pPr algn="l" fontAlgn="b"/>
                      <a:r>
                        <a:rPr lang="en-US" sz="2400" u="none" strike="noStrike" cap="none" spc="0">
                          <a:solidFill>
                            <a:schemeClr val="tx1"/>
                          </a:solidFill>
                          <a:effectLst/>
                        </a:rPr>
                        <a:t> $   1,238.71 </a:t>
                      </a:r>
                      <a:endParaRPr lang="en-US" sz="2400" b="0" i="0" u="none" strike="noStrike" cap="none" spc="0">
                        <a:solidFill>
                          <a:schemeClr val="tx1"/>
                        </a:solidFill>
                        <a:effectLst/>
                        <a:latin typeface="Aptos Narrow" panose="020B0004020202020204" pitchFamily="34" charset="0"/>
                      </a:endParaRPr>
                    </a:p>
                  </a:txBody>
                  <a:tcPr marL="491018" marR="25573" marT="245508" marB="134331"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30758936"/>
                  </a:ext>
                </a:extLst>
              </a:tr>
              <a:tr h="791788">
                <a:tc>
                  <a:txBody>
                    <a:bodyPr/>
                    <a:lstStyle/>
                    <a:p>
                      <a:pPr algn="l" fontAlgn="b"/>
                      <a:r>
                        <a:rPr lang="en-US" sz="2400" u="none" strike="noStrike" cap="none" spc="0">
                          <a:solidFill>
                            <a:schemeClr val="tx1"/>
                          </a:solidFill>
                          <a:effectLst/>
                        </a:rPr>
                        <a:t>AB540 students</a:t>
                      </a:r>
                      <a:endParaRPr lang="en-US" sz="2400" b="0" i="0" u="none" strike="noStrike" cap="none" spc="0">
                        <a:solidFill>
                          <a:schemeClr val="tx1"/>
                        </a:solidFill>
                        <a:effectLst/>
                        <a:latin typeface="Aptos Narrow" panose="020B0004020202020204" pitchFamily="34" charset="0"/>
                      </a:endParaRPr>
                    </a:p>
                  </a:txBody>
                  <a:tcPr marL="491018" marR="25573" marT="245508" marB="134331" anchor="b">
                    <a:lnL w="12700" cap="flat" cmpd="sng" algn="ctr">
                      <a:noFill/>
                      <a:prstDash val="solid"/>
                    </a:lnL>
                    <a:lnR w="12700" cmpd="sng">
                      <a:noFill/>
                      <a:prstDash val="solid"/>
                    </a:lnR>
                    <a:lnT w="12700" cmpd="sng">
                      <a:noFill/>
                      <a:prstDash val="solid"/>
                    </a:lnT>
                    <a:lnB w="12700" cmpd="sng">
                      <a:noFill/>
                      <a:prstDash val="solid"/>
                    </a:lnB>
                    <a:noFill/>
                  </a:tcPr>
                </a:tc>
                <a:tc>
                  <a:txBody>
                    <a:bodyPr/>
                    <a:lstStyle/>
                    <a:p>
                      <a:pPr algn="l" fontAlgn="b"/>
                      <a:r>
                        <a:rPr lang="en-US" sz="2400" u="none" strike="noStrike" cap="none" spc="0">
                          <a:solidFill>
                            <a:schemeClr val="tx1"/>
                          </a:solidFill>
                          <a:effectLst/>
                        </a:rPr>
                        <a:t> $   1,238.71 </a:t>
                      </a:r>
                      <a:endParaRPr lang="en-US" sz="2400" b="0" i="0" u="none" strike="noStrike" cap="none" spc="0">
                        <a:solidFill>
                          <a:schemeClr val="tx1"/>
                        </a:solidFill>
                        <a:effectLst/>
                        <a:latin typeface="Aptos Narrow" panose="020B0004020202020204" pitchFamily="34" charset="0"/>
                      </a:endParaRPr>
                    </a:p>
                  </a:txBody>
                  <a:tcPr marL="491018" marR="25573" marT="245508" marB="134331"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887159219"/>
                  </a:ext>
                </a:extLst>
              </a:tr>
              <a:tr h="791788">
                <a:tc>
                  <a:txBody>
                    <a:bodyPr/>
                    <a:lstStyle/>
                    <a:p>
                      <a:pPr algn="l" fontAlgn="b"/>
                      <a:r>
                        <a:rPr lang="en-US" sz="2400" u="none" strike="noStrike" cap="none" spc="0">
                          <a:solidFill>
                            <a:schemeClr val="tx1"/>
                          </a:solidFill>
                          <a:effectLst/>
                        </a:rPr>
                        <a:t>California Promise Grant  Recipients</a:t>
                      </a:r>
                      <a:endParaRPr lang="en-US" sz="2400" b="0" i="0" u="none" strike="noStrike" cap="none" spc="0">
                        <a:solidFill>
                          <a:schemeClr val="tx1"/>
                        </a:solidFill>
                        <a:effectLst/>
                        <a:latin typeface="Aptos Narrow" panose="020B0004020202020204" pitchFamily="34" charset="0"/>
                      </a:endParaRPr>
                    </a:p>
                  </a:txBody>
                  <a:tcPr marL="491018" marR="25573" marT="245508" marB="134331" anchor="b">
                    <a:lnL w="12700" cap="flat" cmpd="sng" algn="ctr">
                      <a:noFill/>
                      <a:prstDash val="solid"/>
                    </a:lnL>
                    <a:lnR w="12700" cmpd="sng">
                      <a:noFill/>
                      <a:prstDash val="solid"/>
                    </a:lnR>
                    <a:lnT w="12700" cmpd="sng">
                      <a:noFill/>
                      <a:prstDash val="solid"/>
                    </a:lnT>
                    <a:lnB w="12700" cap="flat" cmpd="sng" algn="ctr">
                      <a:noFill/>
                      <a:prstDash val="solid"/>
                    </a:lnB>
                    <a:noFill/>
                  </a:tcPr>
                </a:tc>
                <a:tc>
                  <a:txBody>
                    <a:bodyPr/>
                    <a:lstStyle/>
                    <a:p>
                      <a:pPr algn="l" fontAlgn="b"/>
                      <a:r>
                        <a:rPr lang="en-US" sz="2400" u="none" strike="noStrike" cap="none" spc="0">
                          <a:solidFill>
                            <a:schemeClr val="tx1"/>
                          </a:solidFill>
                          <a:effectLst/>
                        </a:rPr>
                        <a:t> $   1,238.71 </a:t>
                      </a:r>
                      <a:endParaRPr lang="en-US" sz="2400" b="0" i="0" u="none" strike="noStrike" cap="none" spc="0">
                        <a:solidFill>
                          <a:schemeClr val="tx1"/>
                        </a:solidFill>
                        <a:effectLst/>
                        <a:latin typeface="Aptos Narrow" panose="020B0004020202020204" pitchFamily="34" charset="0"/>
                      </a:endParaRPr>
                    </a:p>
                  </a:txBody>
                  <a:tcPr marL="491018" marR="25573" marT="245508" marB="134331" anchor="b">
                    <a:lnL w="12700" cmpd="sng">
                      <a:noFill/>
                      <a:prstDash val="solid"/>
                    </a:lnL>
                    <a:lnR w="12700" cmpd="sng">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1144587269"/>
                  </a:ext>
                </a:extLst>
              </a:tr>
            </a:tbl>
          </a:graphicData>
        </a:graphic>
      </p:graphicFrame>
    </p:spTree>
    <p:extLst>
      <p:ext uri="{BB962C8B-B14F-4D97-AF65-F5344CB8AC3E}">
        <p14:creationId xmlns:p14="http://schemas.microsoft.com/office/powerpoint/2010/main" val="3394346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Office Theme">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5825</TotalTime>
  <Words>973</Words>
  <Application>Microsoft Office PowerPoint</Application>
  <PresentationFormat>Custom</PresentationFormat>
  <Paragraphs>201</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Aptos Narrow</vt:lpstr>
      <vt:lpstr>Arial</vt:lpstr>
      <vt:lpstr>Corbel</vt:lpstr>
      <vt:lpstr>Helvetica Neue LT Pro</vt:lpstr>
      <vt:lpstr>Wingdings</vt:lpstr>
      <vt:lpstr>Parallax</vt:lpstr>
      <vt:lpstr>Student Centered  Funding Formula (SCFF),  Enrollment,  and Strategic Planning</vt:lpstr>
      <vt:lpstr>Examples of Types of Budgets</vt:lpstr>
      <vt:lpstr>Previous Funding Model (Enrollment focus)</vt:lpstr>
      <vt:lpstr>Productivity, FTEF, and Breaking Even</vt:lpstr>
      <vt:lpstr>New Funding Model Student-Centered Funding Formula (SCFF)</vt:lpstr>
      <vt:lpstr>New Funding Model Student-Centered Funding Formula (SCFF)</vt:lpstr>
      <vt:lpstr>PowerPoint Presentation</vt:lpstr>
      <vt:lpstr>New Funding Model Student-Centered Funding Formula (SCFF)</vt:lpstr>
      <vt:lpstr>PowerPoint Presentation</vt:lpstr>
      <vt:lpstr>New Funding Model Student-Centered Funding Formula (SCFF)</vt:lpstr>
      <vt:lpstr>PowerPoint Presentation</vt:lpstr>
      <vt:lpstr>Hold Harmless Years</vt:lpstr>
      <vt:lpstr>PowerPoint Presentation</vt:lpstr>
      <vt:lpstr>SCFF Funding Model and FHDA’s Situation</vt:lpstr>
      <vt:lpstr>RESTORATION ATTEMPT 2023-24</vt:lpstr>
      <vt:lpstr>RESTORATION ATTEMPT 2024-25</vt:lpstr>
      <vt:lpstr>Other factors for consideration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Centered  Funding Formula (SCFF),  Enrollment,  and Strategic Planning</dc:title>
  <dc:creator>Lydia Hearn</dc:creator>
  <cp:lastModifiedBy>Lydia Hearn</cp:lastModifiedBy>
  <cp:revision>2</cp:revision>
  <dcterms:created xsi:type="dcterms:W3CDTF">2024-04-09T03:31:45Z</dcterms:created>
  <dcterms:modified xsi:type="dcterms:W3CDTF">2024-10-10T21:23:40Z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