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28"/>
  </p:normalViewPr>
  <p:slideViewPr>
    <p:cSldViewPr snapToGrid="0">
      <p:cViewPr varScale="1">
        <p:scale>
          <a:sx n="96" d="100"/>
          <a:sy n="96" d="100"/>
        </p:scale>
        <p:origin x="20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oothilldeanza-my.sharepoint.com/:w:/g/personal/10272037_fhda_edu/IQA_J8a8VKJGR73Vdo6V7yL1AV2W_d_EgIAE06g7JH_nLW8?e=FfB1eJ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60BAB-9B85-177D-629D-BAAAF9D5D9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RAPP</a:t>
            </a:r>
            <a:br>
              <a:rPr lang="en-US" dirty="0"/>
            </a:br>
            <a:r>
              <a:rPr lang="en-US" dirty="0"/>
              <a:t>Subcommittee proposals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3C0A6A-81B9-02BC-8C5C-F75BA10F36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Veronica Acevedo </a:t>
            </a:r>
            <a:r>
              <a:rPr lang="en-US" dirty="0" err="1"/>
              <a:t>avila</a:t>
            </a:r>
            <a:r>
              <a:rPr lang="en-US" dirty="0"/>
              <a:t>, </a:t>
            </a:r>
            <a:r>
              <a:rPr lang="en-US" dirty="0" err="1"/>
              <a:t>agustin</a:t>
            </a:r>
            <a:r>
              <a:rPr lang="en-US" dirty="0"/>
              <a:t> espino </a:t>
            </a:r>
            <a:r>
              <a:rPr lang="en-US" dirty="0" err="1"/>
              <a:t>diaz</a:t>
            </a:r>
            <a:r>
              <a:rPr lang="en-US" dirty="0"/>
              <a:t>, </a:t>
            </a:r>
            <a:r>
              <a:rPr lang="en-US" dirty="0" err="1"/>
              <a:t>erik</a:t>
            </a:r>
            <a:r>
              <a:rPr lang="en-US" dirty="0"/>
              <a:t> </a:t>
            </a:r>
            <a:r>
              <a:rPr lang="en-US" dirty="0" err="1"/>
              <a:t>woodbury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941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EAD6E-658D-942B-A7C8-8F95BAE26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Faculty prioritization and program sustainability committees?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BD4A7-E6A6-6702-1CD6-C022108FF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674236"/>
          </a:xfrm>
        </p:spPr>
        <p:txBody>
          <a:bodyPr>
            <a:normAutofit/>
          </a:bodyPr>
          <a:lstStyle/>
          <a:p>
            <a:r>
              <a:rPr lang="en-US" dirty="0"/>
              <a:t>RAPP offers strategic input on both hiring and sustainability through program review</a:t>
            </a:r>
          </a:p>
          <a:p>
            <a:r>
              <a:rPr lang="en-US" dirty="0"/>
              <a:t>Subcommittees do deeper and more focused analysis alleviating larger RAPP constituents </a:t>
            </a:r>
          </a:p>
          <a:p>
            <a:r>
              <a:rPr lang="en-US" dirty="0"/>
              <a:t>Across Campus Representation/Inclusion: Subcommittees work under the umbrella of RAPP to ensure input from campus wider constituents</a:t>
            </a:r>
          </a:p>
          <a:p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1A10E3A-7F11-0351-D82B-B9DE60C6F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6699" y="638092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DRAFT FPC and PSC Committees.docx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19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8A5B3-195A-6D20-95BC-3CC8B897C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CFF85-010C-8F57-A82E-E1397B113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Initial RAPP Feedback and Critique Fall 2025: 10/07, 10/14, 12/02, </a:t>
            </a:r>
          </a:p>
          <a:p>
            <a:r>
              <a:rPr lang="en-US" dirty="0"/>
              <a:t>Current Phase Winter 2026: Preparing for campus vetting 01/20, 02/03, 02/10</a:t>
            </a:r>
          </a:p>
          <a:p>
            <a:r>
              <a:rPr lang="en-US" dirty="0"/>
              <a:t>Spring 2026: Campus wide feedback, review and critiques. Return to RAPP for final adoption.</a:t>
            </a:r>
          </a:p>
        </p:txBody>
      </p:sp>
    </p:spTree>
    <p:extLst>
      <p:ext uri="{BB962C8B-B14F-4D97-AF65-F5344CB8AC3E}">
        <p14:creationId xmlns:p14="http://schemas.microsoft.com/office/powerpoint/2010/main" val="3363964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64D6D-3BDA-7AC6-C795-D4C331108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steps: From Planning to Vetting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A0ED0-48F3-D419-4BE9-464245931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Consensus among RAPP members to move these proposals forward for further review</a:t>
            </a:r>
          </a:p>
          <a:p>
            <a:r>
              <a:rPr lang="en-US" dirty="0"/>
              <a:t>Feedback and critique from Academic Senate</a:t>
            </a:r>
          </a:p>
          <a:p>
            <a:r>
              <a:rPr lang="en-US" dirty="0"/>
              <a:t>Feedback and critique from Classified Senate</a:t>
            </a:r>
          </a:p>
          <a:p>
            <a:r>
              <a:rPr lang="en-US" dirty="0"/>
              <a:t>Return to RAPP with feedback including appropriate editions of proposals before final vote is taken</a:t>
            </a:r>
          </a:p>
        </p:txBody>
      </p:sp>
    </p:spTree>
    <p:extLst>
      <p:ext uri="{BB962C8B-B14F-4D97-AF65-F5344CB8AC3E}">
        <p14:creationId xmlns:p14="http://schemas.microsoft.com/office/powerpoint/2010/main" val="20522506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1002</TotalTime>
  <Words>166</Words>
  <Application>Microsoft Macintosh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Tw Cen MT</vt:lpstr>
      <vt:lpstr>Circuit</vt:lpstr>
      <vt:lpstr>RAPP Subcommittee proposals</vt:lpstr>
      <vt:lpstr>Why Faculty prioritization and program sustainability committees?</vt:lpstr>
      <vt:lpstr>Current Timeline</vt:lpstr>
      <vt:lpstr>Next steps: From Planning to Vetting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Veronica Acevedo Avila</dc:creator>
  <cp:lastModifiedBy>Veronica Acevedo Avila</cp:lastModifiedBy>
  <cp:revision>4</cp:revision>
  <dcterms:created xsi:type="dcterms:W3CDTF">2026-02-09T18:07:36Z</dcterms:created>
  <dcterms:modified xsi:type="dcterms:W3CDTF">2026-02-10T16:22:31Z</dcterms:modified>
</cp:coreProperties>
</file>